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EF6ECE-3E8D-483F-9C12-0FE9831B3905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3FCF99-018E-41CE-8BA3-CBFA51D7CBA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images.publicradio.org/content/2006/07/04/20060704_telemarketer_2540126_18.jpg&amp;imgrefurl=http://marketplace.publicradio.org/display/web/2007/01/16/dealing_with_employee_burnout/&amp;usg=__yR3gSc-NPXoEySnrXOu4hrkhZts=&amp;h=136&amp;w=142&amp;sz=53&amp;hl=en&amp;start=4&amp;tbnid=6PwwZpOpcsk4-M:&amp;tbnh=90&amp;tbnw=94&amp;prev=/images%3Fq%3Dempty%2Bcall%2Bcenters%26gbv%3D2%26hl%3Den%26sa%3DG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/imgres?imgurl=http://static.seekingalpha.com/wp-content/seekingalpha/images/FMBL.gif&amp;imgrefurl=http://seekingalpha.com/article/37154-farmers-merchant-bank-a-solid-investment-in-family-tradition&amp;usg=__5ihBR43RXqYrUyy_FctJqVAeDrY=&amp;h=335&amp;w=579&amp;sz=11&amp;hl=en&amp;start=19&amp;tbnid=lSG8BGYxq4flkM:&amp;tbnh=78&amp;tbnw=134&amp;prev=/images%3Fq%3Dfinancial%2Bratings%26gbv%3D2%26hl%3Den%26sa%3DG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imgres?imgurl=http://www.cartoonstock.com/newscartoons/cartoonists/mmo/lowres/mmon53l.jpg&amp;imgrefurl=http://www.cartoonstock.com/directory/m/money_vault.asp&amp;usg=__mwR_SIWncypycaXU1aAR8oWetrw=&amp;h=400&amp;w=375&amp;sz=37&amp;hl=en&amp;start=2&amp;tbnid=Z5dPwHM8CYJT6M:&amp;tbnh=124&amp;tbnw=116&amp;prev=/images%3Fq%3Dmoney%2Bvault%26gbv%3D2%26hl%3Den%26sa%3DG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/imgres?imgurl=http://www.consumersunion.org/conv/images/SurplusCartoon.jpg&amp;imgrefurl=http://www.consumersunion.org/conv/nonprofit_health_inc/use_of_assets/health_plans%27_surplus/index.html&amp;usg=__BCaTMZrgSkaQ71UouD0c-blgrHA=&amp;h=378&amp;w=360&amp;sz=74&amp;hl=en&amp;start=2&amp;tbnid=Cm2u9YTAeUtYEM:&amp;tbnh=122&amp;tbnw=116&amp;prev=/images%3Fq%3Dpaying%2Bclaims%26gbv%3D2%26hl%3Den%26sa%3D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com/imgres?imgurl=http://upload.wikimedia.org/wikipedia/commons/thumb/c/cf/AIG_wordmark.svg/800px-AIG_wordmark.svg.png&amp;imgrefurl=http://commons.wikimedia.org/wiki/File:AIG_wordmark.svg&amp;usg=__zzC2QVm2SLkaDrLSPxrUoTFRYdk=&amp;h=395&amp;w=800&amp;sz=22&amp;hl=en&amp;start=1&amp;tbnid=y8fttbdX2IZIoM:&amp;tbnh=71&amp;tbnw=143&amp;prev=/images%3Fq%3Daig%26gbv%3D2%26hl%3Den%26sa%3D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hyperlink" Target="http://images.google.com/imgres?imgurl=http://www.ysop.org/images/Capitol.jpg&amp;imgrefurl=http://www.ysop.org/ysopdc.htm&amp;usg=__Yd1n621NI3Ef3eKPf0xgVLOVsR4=&amp;h=301&amp;w=401&amp;sz=54&amp;hl=en&amp;start=13&amp;tbnid=nb-MBag7pqUeJM:&amp;tbnh=93&amp;tbnw=124&amp;prev=/images%3Fq%3Dwashington%2Bdc%26gbv%3D2%26hl%3Den%26sa%3D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rateelert.com/blog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3058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TOP </a:t>
            </a:r>
            <a:r>
              <a:rPr lang="en-US" sz="5400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WARNING SIGNS </a:t>
            </a:r>
            <a:r>
              <a:rPr lang="en-US" dirty="0" smtClean="0">
                <a:solidFill>
                  <a:schemeClr val="tx1"/>
                </a:solidFill>
              </a:rPr>
              <a:t>YOUR INSURANCE COMPANY IS IN FINANCIAL </a:t>
            </a:r>
            <a:r>
              <a:rPr lang="en-US" dirty="0" smtClean="0">
                <a:solidFill>
                  <a:schemeClr val="tx1"/>
                </a:solidFill>
              </a:rPr>
              <a:t>TROUBLE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report by:</a:t>
            </a:r>
            <a:endParaRPr lang="en-US" sz="2000" i="1" dirty="0">
              <a:solidFill>
                <a:schemeClr val="tx1"/>
              </a:solidFill>
            </a:endParaRPr>
          </a:p>
        </p:txBody>
      </p:sp>
      <p:pic>
        <p:nvPicPr>
          <p:cNvPr id="6" name="Picture 5" descr="RATEELERT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4724400"/>
            <a:ext cx="3414132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4876800"/>
            <a:ext cx="81534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smtClean="0"/>
              <a:t>          </a:t>
            </a:r>
            <a:r>
              <a:rPr lang="en-US" sz="3100" dirty="0" smtClean="0"/>
              <a:t>Shows </a:t>
            </a:r>
            <a:r>
              <a:rPr lang="en-US" sz="3100" dirty="0" smtClean="0"/>
              <a:t>a decrease in staffing which could be a sign of not able to keep up with payroll requirements</a:t>
            </a:r>
            <a:r>
              <a:rPr lang="en-US" sz="3100" dirty="0" smtClean="0"/>
              <a:t>.</a:t>
            </a:r>
            <a:br>
              <a:rPr lang="en-US" sz="3100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838200" y="4191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0800000" flipV="1">
            <a:off x="762000" y="842665"/>
            <a:ext cx="769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# 1: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You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have trouble getting to speak with a 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representative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 placed on hold for more than 10 minutes when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calling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146" name="Picture 2" descr="http://tbn0.google.com/images?q=tbn:6PwwZpOpcsk4-M:http://images.publicradio.org/content/2006/07/04/20060704_telemarketer_2540126_18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83429" y="5334000"/>
            <a:ext cx="1545771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305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# 2: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Their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A.M.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Best Rating is downgraded to B++ or worse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3581400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AM Best is a rating agency that evaluates the financial stability of insurance companies. You should always have your insurance with an “A “or better Rated Carrier.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838200" y="3733800"/>
            <a:ext cx="685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ttp://tbn0.google.com/images?q=tbn:lSG8BGYxq4flkM:http://static.seekingalpha.com/wp-content/seekingalpha/images/FMBL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5029200"/>
            <a:ext cx="18288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# 3: </a:t>
            </a:r>
            <a:r>
              <a:rPr lang="en-US" b="1" dirty="0" smtClean="0"/>
              <a:t>They increase your Rates by more than 40%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3352800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big of an increase shows a sign of lack of “Capital Reserves” on Hand which means your insurance carrier </a:t>
            </a:r>
            <a:r>
              <a:rPr lang="en-US" dirty="0" smtClean="0"/>
              <a:t> needs</a:t>
            </a:r>
            <a:r>
              <a:rPr lang="en-US" dirty="0" smtClean="0"/>
              <a:t> </a:t>
            </a:r>
            <a:r>
              <a:rPr lang="en-US" dirty="0" smtClean="0"/>
              <a:t>to </a:t>
            </a:r>
            <a:r>
              <a:rPr lang="en-US" dirty="0" smtClean="0"/>
              <a:t>increase your premiums significantly in order to fund their reserves they need to have on hand to stay afloat.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09600" y="3429000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http://tbn3.google.com/images?q=tbn:Z5dPwHM8CYJT6M:http://www.cartoonstock.com/newscartoons/cartoonists/mmo/lowres/mmon53l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648200"/>
            <a:ext cx="24384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# 4: </a:t>
            </a:r>
            <a:r>
              <a:rPr lang="en-US" b="1" dirty="0" smtClean="0"/>
              <a:t>Late making your Claim Payments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9718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If</a:t>
            </a:r>
            <a:r>
              <a:rPr lang="en-US" sz="2400" dirty="0" smtClean="0"/>
              <a:t>  </a:t>
            </a:r>
            <a:r>
              <a:rPr lang="en-US" sz="2400" dirty="0" smtClean="0"/>
              <a:t>your insurance company takes </a:t>
            </a:r>
            <a:r>
              <a:rPr lang="en-US" sz="2400" dirty="0" smtClean="0"/>
              <a:t>more that 60 days to settle your claim…watch </a:t>
            </a:r>
            <a:r>
              <a:rPr lang="en-US" sz="2400" dirty="0" smtClean="0"/>
              <a:t>out!  </a:t>
            </a:r>
            <a:r>
              <a:rPr lang="en-US" sz="2400" dirty="0" smtClean="0"/>
              <a:t>Your company  may not have the money coming in to pay your </a:t>
            </a:r>
            <a:r>
              <a:rPr lang="en-US" sz="2400" dirty="0" smtClean="0"/>
              <a:t>claim.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381000" y="3124200"/>
            <a:ext cx="685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://tbn2.google.com/images?q=tbn:Cm2u9YTAeUtYEM:http://www.consumersunion.org/conv/images/SurplusCartoon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4191000"/>
            <a:ext cx="26670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# 5: </a:t>
            </a:r>
            <a:r>
              <a:rPr lang="en-US" b="1" dirty="0" smtClean="0"/>
              <a:t>Your Insurance Company asks the U.S </a:t>
            </a:r>
            <a:r>
              <a:rPr lang="en-US" b="1" dirty="0" err="1" smtClean="0"/>
              <a:t>Goverment</a:t>
            </a:r>
            <a:r>
              <a:rPr lang="en-US" b="1" dirty="0" smtClean="0"/>
              <a:t> for Bailout Money!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4343400"/>
            <a:ext cx="6553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  they are behind AIG in line at the steps of the White House…Look </a:t>
            </a:r>
            <a:r>
              <a:rPr lang="en-US" dirty="0" smtClean="0"/>
              <a:t>Out they could be facing bankruptcy!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09600" y="4419600"/>
            <a:ext cx="990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ttp://tbn1.google.com/images?q=tbn:y8fttbdX2IZIoM:http://upload.wikimedia.org/wikipedia/commons/thumb/c/cf/AIG_wordmark.svg/800px-AIG_wordmark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257800"/>
            <a:ext cx="1362075" cy="676276"/>
          </a:xfrm>
          <a:prstGeom prst="rect">
            <a:avLst/>
          </a:prstGeom>
          <a:noFill/>
        </p:spPr>
      </p:pic>
      <p:pic>
        <p:nvPicPr>
          <p:cNvPr id="2052" name="Picture 4" descr="http://tbn0.google.com/images?q=tbn:nb-MBag7pqUeJM:http://www.ysop.org/images/Capitol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5029200"/>
            <a:ext cx="1181100" cy="885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To learn more about this Insiders Report, you may visit Rate</a:t>
            </a:r>
            <a:r>
              <a:rPr lang="en-US" sz="2200" b="1" dirty="0" smtClean="0"/>
              <a:t>E</a:t>
            </a:r>
            <a:r>
              <a:rPr lang="en-US" sz="2200" dirty="0" smtClean="0"/>
              <a:t>lert.com</a:t>
            </a:r>
            <a:r>
              <a:rPr lang="en-US" sz="2200" dirty="0" smtClean="0"/>
              <a:t> </a:t>
            </a:r>
            <a:r>
              <a:rPr lang="en-US" sz="2200" dirty="0" smtClean="0"/>
              <a:t>and check out our blog for the latest news and  up to the minute information from the </a:t>
            </a:r>
            <a:r>
              <a:rPr lang="en-US" sz="2200" smtClean="0"/>
              <a:t>insurance industry.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Visit:     www.Rate</a:t>
            </a:r>
            <a:r>
              <a:rPr lang="en-US" b="1" dirty="0" smtClean="0"/>
              <a:t>E</a:t>
            </a:r>
            <a:r>
              <a:rPr lang="en-US" dirty="0" smtClean="0"/>
              <a:t>lert.com</a:t>
            </a:r>
            <a:endParaRPr lang="en-US" dirty="0"/>
          </a:p>
        </p:txBody>
      </p:sp>
      <p:pic>
        <p:nvPicPr>
          <p:cNvPr id="20482" name="Picture 2" descr="http://www.rateelert.com/images/logo.gif">
            <a:hlinkClick r:id="rId2" tooltip="RateElert Blog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962400"/>
            <a:ext cx="5257800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126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TOP 5 WARNING SIGNS YOUR INSURANCE COMPANY IS IN FINANCIAL TROUBLE report by:</vt:lpstr>
      <vt:lpstr>                                     Shows a decrease in staffing which could be a sign of not able to keep up with payroll requirements.  </vt:lpstr>
      <vt:lpstr> # 2: Their A.M. Best Rating is downgraded to B++ or worse</vt:lpstr>
      <vt:lpstr># 3: They increase your Rates by more than 40%</vt:lpstr>
      <vt:lpstr># 4: Late making your Claim Payments</vt:lpstr>
      <vt:lpstr># 5: Your Insurance Company asks the U.S Goverment for Bailout Money!</vt:lpstr>
      <vt:lpstr>          To learn more about this Insiders Report, you may visit RateElert.com and check out our blog for the latest news and  up to the minute information from the insurance industry.  Visit:     www.RateElert.com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5 WARNING SIGNS YOUR INSURANCE COMPANY IS IN FINANCIAL TROUBLE</dc:title>
  <dc:creator> </dc:creator>
  <cp:lastModifiedBy> </cp:lastModifiedBy>
  <cp:revision>14</cp:revision>
  <dcterms:created xsi:type="dcterms:W3CDTF">2009-04-16T14:41:16Z</dcterms:created>
  <dcterms:modified xsi:type="dcterms:W3CDTF">2009-04-16T16:15:36Z</dcterms:modified>
</cp:coreProperties>
</file>