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4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B6534-8A90-44E9-82E9-CC37A183C0A4}" type="datetimeFigureOut">
              <a:rPr lang="en-US" smtClean="0"/>
              <a:pPr/>
              <a:t>11/16/2009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E3574-6652-4D8B-8B20-6C63E55B1598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500042"/>
            <a:ext cx="1782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ConsultingCrowd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414821" y="487900"/>
            <a:ext cx="1586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Register/Log in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785918" y="1357298"/>
            <a:ext cx="5500726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536149" y="1535893"/>
            <a:ext cx="357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5036347" y="1535893"/>
            <a:ext cx="357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428860" y="1396829"/>
            <a:ext cx="771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Projects</a:t>
            </a:r>
            <a:endParaRPr lang="en-GB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4086066" y="1406711"/>
            <a:ext cx="5225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Polls</a:t>
            </a:r>
            <a:endParaRPr lang="en-GB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5872016" y="1406711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Daily</a:t>
            </a:r>
          </a:p>
          <a:p>
            <a:endParaRPr lang="en-GB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1714480" y="1857364"/>
            <a:ext cx="65008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GB" sz="1200" dirty="0" smtClean="0"/>
              <a:t> ConsultingCrowd </a:t>
            </a:r>
            <a:r>
              <a:rPr lang="en-GB" sz="1200" dirty="0"/>
              <a:t>is a worldwide community of consultants, experts, and </a:t>
            </a:r>
            <a:r>
              <a:rPr lang="en-GB" sz="1200" dirty="0" smtClean="0"/>
              <a:t>innovators  supplying  you</a:t>
            </a:r>
            <a:endParaRPr lang="en-GB" sz="1200" dirty="0" smtClean="0"/>
          </a:p>
          <a:p>
            <a:pPr algn="just"/>
            <a:r>
              <a:rPr lang="en-GB" sz="1200" dirty="0" smtClean="0"/>
              <a:t> </a:t>
            </a:r>
            <a:r>
              <a:rPr lang="en-GB" sz="1200" dirty="0" smtClean="0"/>
              <a:t>working </a:t>
            </a:r>
            <a:r>
              <a:rPr lang="en-GB" sz="1200" dirty="0"/>
              <a:t>solutions</a:t>
            </a:r>
            <a:r>
              <a:rPr lang="en-GB" sz="1200" dirty="0" smtClean="0"/>
              <a:t>.</a:t>
            </a:r>
          </a:p>
          <a:p>
            <a:pPr algn="just"/>
            <a:endParaRPr lang="en-GB" sz="1200" dirty="0" smtClean="0"/>
          </a:p>
          <a:p>
            <a:pPr algn="just">
              <a:buFont typeface="Arial" pitchFamily="34" charset="0"/>
              <a:buChar char="•"/>
            </a:pPr>
            <a:r>
              <a:rPr lang="en-GB" sz="1200" dirty="0" smtClean="0"/>
              <a:t> Our </a:t>
            </a:r>
            <a:r>
              <a:rPr lang="en-GB" sz="1200" dirty="0"/>
              <a:t>community members work to improve </a:t>
            </a:r>
            <a:r>
              <a:rPr lang="en-GB" sz="1200" dirty="0" smtClean="0"/>
              <a:t>your company’s </a:t>
            </a:r>
            <a:r>
              <a:rPr lang="en-GB" sz="1200" dirty="0"/>
              <a:t>growth, competiveness and maximize your organizational potential.  </a:t>
            </a:r>
            <a:endParaRPr lang="en-GB" sz="1200" dirty="0" smtClean="0"/>
          </a:p>
          <a:p>
            <a:pPr algn="just"/>
            <a:endParaRPr lang="en-GB" sz="1200" dirty="0" smtClean="0"/>
          </a:p>
          <a:p>
            <a:pPr algn="just">
              <a:buFont typeface="Arial" pitchFamily="34" charset="0"/>
              <a:buChar char="•"/>
            </a:pPr>
            <a:r>
              <a:rPr lang="en-GB" sz="1200" dirty="0" smtClean="0"/>
              <a:t> We </a:t>
            </a:r>
            <a:r>
              <a:rPr lang="en-GB" sz="1200" dirty="0"/>
              <a:t>use a unique collaborative consulting system, which offers solutions and advice you </a:t>
            </a:r>
            <a:endParaRPr lang="en-GB" sz="1200" dirty="0" smtClean="0"/>
          </a:p>
          <a:p>
            <a:pPr algn="just"/>
            <a:r>
              <a:rPr lang="en-GB" sz="1200" dirty="0" smtClean="0"/>
              <a:t>can </a:t>
            </a:r>
            <a:r>
              <a:rPr lang="en-GB" sz="1200" dirty="0"/>
              <a:t>use, and is both quick and </a:t>
            </a:r>
            <a:r>
              <a:rPr lang="en-GB" sz="1200" dirty="0" smtClean="0"/>
              <a:t>inexpensive – Learn More</a:t>
            </a:r>
            <a:endParaRPr lang="en-GB" sz="1200" dirty="0"/>
          </a:p>
        </p:txBody>
      </p:sp>
      <p:sp>
        <p:nvSpPr>
          <p:cNvPr id="14" name="Rectangle 13"/>
          <p:cNvSpPr/>
          <p:nvPr/>
        </p:nvSpPr>
        <p:spPr>
          <a:xfrm>
            <a:off x="142844" y="1928802"/>
            <a:ext cx="1571636" cy="292895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36804" y="3437753"/>
            <a:ext cx="22470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Consultants, Experts, Innovators</a:t>
            </a:r>
            <a:endParaRPr lang="en-GB" sz="1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572100" y="3723505"/>
            <a:ext cx="14998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Post a Project             </a:t>
            </a:r>
            <a:endParaRPr lang="en-GB" sz="12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14282" y="2357430"/>
            <a:ext cx="13573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4282" y="2786058"/>
            <a:ext cx="13573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85720" y="3500438"/>
            <a:ext cx="13573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14282" y="3929066"/>
            <a:ext cx="13573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14282" y="4286256"/>
            <a:ext cx="13573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85720" y="3143248"/>
            <a:ext cx="13573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71472" y="2071678"/>
            <a:ext cx="6495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Services</a:t>
            </a:r>
            <a:endParaRPr lang="en-GB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571472" y="2453010"/>
            <a:ext cx="6575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Concept</a:t>
            </a:r>
            <a:endParaRPr lang="en-GB" sz="1100" dirty="0"/>
          </a:p>
        </p:txBody>
      </p:sp>
      <p:sp>
        <p:nvSpPr>
          <p:cNvPr id="26" name="TextBox 25"/>
          <p:cNvSpPr txBox="1"/>
          <p:nvPr/>
        </p:nvSpPr>
        <p:spPr>
          <a:xfrm>
            <a:off x="636315" y="2857496"/>
            <a:ext cx="6735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Creation</a:t>
            </a:r>
            <a:endParaRPr lang="en-GB" sz="1100" dirty="0"/>
          </a:p>
        </p:txBody>
      </p:sp>
      <p:sp>
        <p:nvSpPr>
          <p:cNvPr id="27" name="TextBox 26"/>
          <p:cNvSpPr txBox="1"/>
          <p:nvPr/>
        </p:nvSpPr>
        <p:spPr>
          <a:xfrm>
            <a:off x="571472" y="3167390"/>
            <a:ext cx="8130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Production</a:t>
            </a:r>
            <a:endParaRPr lang="en-GB" sz="1100" dirty="0"/>
          </a:p>
        </p:txBody>
      </p:sp>
      <p:sp>
        <p:nvSpPr>
          <p:cNvPr id="28" name="TextBox 27"/>
          <p:cNvSpPr txBox="1"/>
          <p:nvPr/>
        </p:nvSpPr>
        <p:spPr>
          <a:xfrm>
            <a:off x="571472" y="3596018"/>
            <a:ext cx="7280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maximize</a:t>
            </a:r>
            <a:endParaRPr lang="en-GB" sz="1100" dirty="0"/>
          </a:p>
        </p:txBody>
      </p:sp>
      <p:sp>
        <p:nvSpPr>
          <p:cNvPr id="29" name="TextBox 28"/>
          <p:cNvSpPr txBox="1"/>
          <p:nvPr/>
        </p:nvSpPr>
        <p:spPr>
          <a:xfrm>
            <a:off x="571472" y="3953208"/>
            <a:ext cx="8194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Operations</a:t>
            </a:r>
            <a:endParaRPr lang="en-GB" sz="1100" dirty="0"/>
          </a:p>
        </p:txBody>
      </p:sp>
      <p:sp>
        <p:nvSpPr>
          <p:cNvPr id="30" name="TextBox 29"/>
          <p:cNvSpPr txBox="1"/>
          <p:nvPr/>
        </p:nvSpPr>
        <p:spPr>
          <a:xfrm>
            <a:off x="500034" y="4381836"/>
            <a:ext cx="8515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Regulations</a:t>
            </a:r>
            <a:endParaRPr lang="en-GB" sz="1100" dirty="0"/>
          </a:p>
        </p:txBody>
      </p:sp>
      <p:sp>
        <p:nvSpPr>
          <p:cNvPr id="32" name="TextBox 31"/>
          <p:cNvSpPr txBox="1"/>
          <p:nvPr/>
        </p:nvSpPr>
        <p:spPr>
          <a:xfrm>
            <a:off x="2611349" y="4024646"/>
            <a:ext cx="9605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How It Works</a:t>
            </a:r>
            <a:endParaRPr lang="en-GB" sz="1100" dirty="0"/>
          </a:p>
        </p:txBody>
      </p:sp>
      <p:sp>
        <p:nvSpPr>
          <p:cNvPr id="33" name="TextBox 32"/>
          <p:cNvSpPr txBox="1"/>
          <p:nvPr/>
        </p:nvSpPr>
        <p:spPr>
          <a:xfrm>
            <a:off x="5240749" y="3643314"/>
            <a:ext cx="30460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Use your wisdom, innovative ideas, and expertise’</a:t>
            </a:r>
            <a:endParaRPr lang="en-GB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5236291" y="3857628"/>
            <a:ext cx="21932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Earn money for your contributions’</a:t>
            </a:r>
            <a:endParaRPr lang="en-GB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5271979" y="4071942"/>
            <a:ext cx="8002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Learn How</a:t>
            </a:r>
            <a:endParaRPr lang="en-GB" sz="1100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1928794" y="4357694"/>
            <a:ext cx="628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43108" y="4786322"/>
            <a:ext cx="4348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Flag        Category       Description                                                 Status</a:t>
            </a:r>
          </a:p>
          <a:p>
            <a:r>
              <a:rPr lang="en-GB" sz="1200" dirty="0" smtClean="0"/>
              <a:t>Flag        Category       Description                                                 Status</a:t>
            </a:r>
            <a:endParaRPr lang="en-GB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500034" y="6500834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About us    FAX   TOS   PP   Etc</a:t>
            </a:r>
          </a:p>
          <a:p>
            <a:endParaRPr lang="en-GB" sz="1000" dirty="0"/>
          </a:p>
        </p:txBody>
      </p:sp>
      <p:sp>
        <p:nvSpPr>
          <p:cNvPr id="35" name="TextBox 34"/>
          <p:cNvSpPr txBox="1"/>
          <p:nvPr/>
        </p:nvSpPr>
        <p:spPr>
          <a:xfrm>
            <a:off x="2571736" y="3453142"/>
            <a:ext cx="17027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/>
              <a:t>Companies/Organizations</a:t>
            </a:r>
            <a:endParaRPr lang="en-GB" sz="11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121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</dc:creator>
  <cp:lastModifiedBy>Dan</cp:lastModifiedBy>
  <cp:revision>12</cp:revision>
  <dcterms:created xsi:type="dcterms:W3CDTF">2009-11-12T11:45:05Z</dcterms:created>
  <dcterms:modified xsi:type="dcterms:W3CDTF">2009-11-16T11:58:04Z</dcterms:modified>
</cp:coreProperties>
</file>