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2" y="1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5BC4-B189-4FE7-940B-59CD1B644C2F}" type="datetimeFigureOut">
              <a:rPr lang="en-US" smtClean="0"/>
              <a:pPr/>
              <a:t>8/31/2010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18AA-C6CB-4D8F-9584-D543F8712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5BC4-B189-4FE7-940B-59CD1B644C2F}" type="datetimeFigureOut">
              <a:rPr lang="en-US" smtClean="0"/>
              <a:pPr/>
              <a:t>8/31/2010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18AA-C6CB-4D8F-9584-D543F8712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5BC4-B189-4FE7-940B-59CD1B644C2F}" type="datetimeFigureOut">
              <a:rPr lang="en-US" smtClean="0"/>
              <a:pPr/>
              <a:t>8/31/2010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18AA-C6CB-4D8F-9584-D543F8712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5BC4-B189-4FE7-940B-59CD1B644C2F}" type="datetimeFigureOut">
              <a:rPr lang="en-US" smtClean="0"/>
              <a:pPr/>
              <a:t>8/31/2010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18AA-C6CB-4D8F-9584-D543F8712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5BC4-B189-4FE7-940B-59CD1B644C2F}" type="datetimeFigureOut">
              <a:rPr lang="en-US" smtClean="0"/>
              <a:pPr/>
              <a:t>8/31/2010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18AA-C6CB-4D8F-9584-D543F8712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5BC4-B189-4FE7-940B-59CD1B644C2F}" type="datetimeFigureOut">
              <a:rPr lang="en-US" smtClean="0"/>
              <a:pPr/>
              <a:t>8/31/2010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18AA-C6CB-4D8F-9584-D543F8712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5BC4-B189-4FE7-940B-59CD1B644C2F}" type="datetimeFigureOut">
              <a:rPr lang="en-US" smtClean="0"/>
              <a:pPr/>
              <a:t>8/31/2010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18AA-C6CB-4D8F-9584-D543F8712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5BC4-B189-4FE7-940B-59CD1B644C2F}" type="datetimeFigureOut">
              <a:rPr lang="en-US" smtClean="0"/>
              <a:pPr/>
              <a:t>8/31/2010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18AA-C6CB-4D8F-9584-D543F8712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5BC4-B189-4FE7-940B-59CD1B644C2F}" type="datetimeFigureOut">
              <a:rPr lang="en-US" smtClean="0"/>
              <a:pPr/>
              <a:t>8/31/2010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18AA-C6CB-4D8F-9584-D543F8712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5BC4-B189-4FE7-940B-59CD1B644C2F}" type="datetimeFigureOut">
              <a:rPr lang="en-US" smtClean="0"/>
              <a:pPr/>
              <a:t>8/31/2010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18AA-C6CB-4D8F-9584-D543F8712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5BC4-B189-4FE7-940B-59CD1B644C2F}" type="datetimeFigureOut">
              <a:rPr lang="en-US" smtClean="0"/>
              <a:pPr/>
              <a:t>8/31/2010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18AA-C6CB-4D8F-9584-D543F8712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E5BC4-B189-4FE7-940B-59CD1B644C2F}" type="datetimeFigureOut">
              <a:rPr lang="en-US" smtClean="0"/>
              <a:pPr/>
              <a:t>8/31/2010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418AA-C6CB-4D8F-9584-D543F8712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600200"/>
            <a:ext cx="6553200" cy="914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Welcomes our New National Call Center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57200"/>
            <a:ext cx="5943600" cy="97155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7" name="Picture 3" descr="C:\Documents and Settings\Glenn\My Documents\My Pictures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7391400"/>
            <a:ext cx="685800" cy="762000"/>
          </a:xfrm>
          <a:prstGeom prst="rect">
            <a:avLst/>
          </a:prstGeom>
          <a:noFill/>
        </p:spPr>
      </p:pic>
      <p:pic>
        <p:nvPicPr>
          <p:cNvPr id="7" name="Picture 3" descr="C:\Documents and Settings\Glenn\My Documents\My Pictures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5180" y="7391400"/>
            <a:ext cx="411480" cy="457200"/>
          </a:xfrm>
          <a:prstGeom prst="rect">
            <a:avLst/>
          </a:prstGeom>
          <a:noFill/>
        </p:spPr>
      </p:pic>
      <p:pic>
        <p:nvPicPr>
          <p:cNvPr id="1029" name="Picture 5" descr="C:\Documents and Settings\Glenn\My Documents\My Pictures\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4648200"/>
            <a:ext cx="152400" cy="1524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362200"/>
            <a:ext cx="3733800" cy="384549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457200" y="6248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High Security Entrance with Key Code Access  and Over-head Camera Detection</a:t>
            </a:r>
            <a:endParaRPr lang="en-US" sz="12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362200"/>
            <a:ext cx="3733800" cy="387237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4495800" y="6324600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Easy Accessibility to small parts storage facility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/>
          <a:srcRect l="9295" t="22436" r="12821" b="16026"/>
          <a:stretch>
            <a:fillRect/>
          </a:stretch>
        </p:blipFill>
        <p:spPr bwMode="auto">
          <a:xfrm>
            <a:off x="609600" y="1905000"/>
            <a:ext cx="3733800" cy="28956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Mission Control – 24/7/365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5105401"/>
            <a:ext cx="43819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*Over 200 top U.S. Cities Covered</a:t>
            </a:r>
          </a:p>
          <a:p>
            <a:endParaRPr lang="en-US" dirty="0"/>
          </a:p>
          <a:p>
            <a:r>
              <a:rPr lang="en-US" dirty="0" smtClean="0"/>
              <a:t>*Forty Company Owned Distribution Centers</a:t>
            </a:r>
          </a:p>
          <a:p>
            <a:endParaRPr lang="en-US" dirty="0"/>
          </a:p>
          <a:p>
            <a:r>
              <a:rPr lang="en-US" dirty="0" smtClean="0"/>
              <a:t>*Established 1983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572000"/>
            <a:ext cx="3759076" cy="196084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600200"/>
            <a:ext cx="3739662" cy="27432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Operations Central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828800"/>
            <a:ext cx="3599202" cy="230873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429000"/>
            <a:ext cx="3810000" cy="28575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304800" y="2819400"/>
            <a:ext cx="3928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Daily Coordination Meetings  - Review Standard Operational</a:t>
            </a:r>
          </a:p>
          <a:p>
            <a:r>
              <a:rPr lang="en-US" sz="1200" dirty="0" smtClean="0"/>
              <a:t>Procedures, New Clients, On-Time Reports, etc.,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4343400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Customer Service and Dispatch – 36 work stations</a:t>
            </a:r>
          </a:p>
        </p:txBody>
      </p:sp>
      <p:pic>
        <p:nvPicPr>
          <p:cNvPr id="3075" name="Picture 3" descr="C:\Documents and Settings\Glenn\My Documents\My Pictures\image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886200"/>
            <a:ext cx="714375" cy="161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“HELPING TO SAVE LIVES”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3352800" cy="293066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819400"/>
            <a:ext cx="3500141" cy="25146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78</Words>
  <Application>Microsoft Office PowerPoint</Application>
  <PresentationFormat>On-screen Show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Mission Control – 24/7/365</vt:lpstr>
      <vt:lpstr>Operations Central</vt:lpstr>
      <vt:lpstr>“HELPING TO SAVE LIVES”</vt:lpstr>
    </vt:vector>
  </TitlesOfParts>
  <Company>Dell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Glenn H. Berger</dc:creator>
  <cp:lastModifiedBy>Glenn H. Berger</cp:lastModifiedBy>
  <cp:revision>7</cp:revision>
  <dcterms:created xsi:type="dcterms:W3CDTF">2010-08-12T11:28:23Z</dcterms:created>
  <dcterms:modified xsi:type="dcterms:W3CDTF">2010-08-31T17:47:18Z</dcterms:modified>
</cp:coreProperties>
</file>