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9" autoAdjust="0"/>
    <p:restoredTop sz="94584" autoAdjust="0"/>
  </p:normalViewPr>
  <p:slideViewPr>
    <p:cSldViewPr>
      <p:cViewPr varScale="1">
        <p:scale>
          <a:sx n="107" d="100"/>
          <a:sy n="107" d="100"/>
        </p:scale>
        <p:origin x="-11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C44B895-F268-4E51-85A7-ABA71B39C3F5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BB0E5D3-83A0-4F2A-8DE8-6A3CE9ECF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2CF95-6FFC-4CAA-926A-C7421F159DDE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9694F-3AF1-4B31-A894-8243F121E8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8E665-310F-438A-B4D4-CB2D01302B9C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5390E-7638-4AD9-A7EC-B974A611A7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2FBB6-E97A-43E0-B46E-61B8ECD0B10D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2829B-501B-4837-ADCD-6A8255FA44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E9AD-2B11-4783-BC16-87BAC247C4D8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14EF-2771-41CD-AF1A-B1E97D3CA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877FE-65F0-45D9-99C5-B4843E651259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2025A-9CE2-4EB5-AAFE-AE9DAB78F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284EB-7560-4606-8856-766CD90EBCB5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D02C-C7BB-4F26-B9CA-99E2724F9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76308-5962-4708-BF40-D606B861427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97F9D-6EC2-4829-AC38-C26E06417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5DB4E-6B56-43DC-85BE-F63A15889250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AA2AE-5180-42BD-8E82-16B3BE236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FB383-2762-4D4A-B907-B08AB82432BA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E49E8-444E-4396-B99B-44AD981D0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20A13-3443-4583-8163-DAFA39D4E49B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0217-39DC-4D65-8152-58DB76867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83292-608F-488C-B27F-8FA39B349C54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5F746-C0CE-4802-A08D-1AAD24002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880B5D-5308-4659-9C86-42B1D6FE395E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9095663-5097-47D1-8998-3A6B81E8C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60499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300" i="1" dirty="0" smtClean="0">
                <a:latin typeface="+mn-lt"/>
              </a:rPr>
              <a:t/>
            </a:r>
            <a:br>
              <a:rPr lang="en-US" sz="1300" i="1" dirty="0" smtClean="0">
                <a:latin typeface="+mn-lt"/>
              </a:rPr>
            </a:br>
            <a:r>
              <a:rPr lang="en-US" sz="1300" i="1" dirty="0" smtClean="0">
                <a:latin typeface="+mn-lt"/>
              </a:rPr>
              <a:t/>
            </a:r>
            <a:br>
              <a:rPr lang="en-US" sz="1300" i="1" dirty="0" smtClean="0">
                <a:latin typeface="+mn-lt"/>
              </a:rPr>
            </a:br>
            <a:r>
              <a:rPr lang="en-US" sz="1300" i="1" dirty="0" smtClean="0">
                <a:latin typeface="+mn-lt"/>
              </a:rPr>
              <a:t/>
            </a:r>
            <a:br>
              <a:rPr lang="en-US" sz="1300" i="1" dirty="0" smtClean="0">
                <a:latin typeface="+mn-lt"/>
              </a:rPr>
            </a:br>
            <a:r>
              <a:rPr lang="en-US" sz="1300" i="1" dirty="0" smtClean="0">
                <a:latin typeface="+mn-lt"/>
              </a:rPr>
              <a:t/>
            </a:r>
            <a:br>
              <a:rPr lang="en-US" sz="1300" i="1" dirty="0" smtClean="0">
                <a:latin typeface="+mn-lt"/>
              </a:rPr>
            </a:br>
            <a:r>
              <a:rPr lang="en-US" sz="1300" i="1" dirty="0" smtClean="0">
                <a:latin typeface="+mn-lt"/>
              </a:rPr>
              <a:t/>
            </a:r>
            <a:br>
              <a:rPr lang="en-US" sz="1300" i="1" dirty="0" smtClean="0">
                <a:latin typeface="+mn-lt"/>
              </a:rPr>
            </a:b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Periodic Table Printmaking Project</a:t>
            </a:r>
            <a:r>
              <a:rPr lang="en-US" sz="13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2007</a:t>
            </a:r>
            <a: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3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118 prints by 97 artists </a:t>
            </a:r>
            <a: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woodcut, linocut, monotype, etching, lithograph, silkscreen, or in combination</a:t>
            </a:r>
            <a:b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13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Jennifer Schmitt, Curator, Concord, Massachusetts</a:t>
            </a:r>
            <a:r>
              <a:rPr lang="en-US" sz="1300" dirty="0" smtClean="0">
                <a:latin typeface="+mn-lt"/>
              </a:rPr>
              <a:t/>
            </a:r>
            <a:br>
              <a:rPr lang="en-US" sz="1300" dirty="0" smtClean="0">
                <a:latin typeface="+mn-lt"/>
              </a:rPr>
            </a:br>
            <a:endParaRPr lang="en-US" sz="1300" dirty="0" smtClean="0">
              <a:latin typeface="+mn-lt"/>
            </a:endParaRPr>
          </a:p>
        </p:txBody>
      </p:sp>
      <p:pic>
        <p:nvPicPr>
          <p:cNvPr id="13315" name="Picture 2" descr="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81000"/>
            <a:ext cx="25574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 descr="7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962400"/>
            <a:ext cx="25558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1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381000"/>
            <a:ext cx="25336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 descr="35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72200" y="381000"/>
            <a:ext cx="24876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7" descr="57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3962400"/>
            <a:ext cx="24574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505200" y="4495800"/>
            <a:ext cx="2209800" cy="140038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300" dirty="0">
                <a:latin typeface="+mn-lt"/>
              </a:rPr>
              <a:t/>
            </a:r>
            <a:br>
              <a:rPr lang="en-US" sz="1300" dirty="0">
                <a:latin typeface="+mn-lt"/>
              </a:rPr>
            </a:br>
            <a:endParaRPr lang="en-US" sz="12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Helium: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Jennifer Schmitt </a:t>
            </a: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Aluminum: Ellen 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Brooks</a:t>
            </a:r>
          </a:p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Bromine, Robin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Lookability</a:t>
            </a:r>
            <a:endParaRPr lang="en-US" sz="1200" dirty="0">
              <a:solidFill>
                <a:schemeClr val="bg1">
                  <a:lumMod val="50000"/>
                </a:schemeClr>
              </a:solidFill>
              <a:cs typeface="Arial" pitchFamily="34" charset="0"/>
            </a:endParaRPr>
          </a:p>
          <a:p>
            <a:pPr>
              <a:defRPr/>
            </a:pPr>
            <a:r>
              <a:rPr lang="de-DE" sz="12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Lanthanum: Jennifer 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Schmitt</a:t>
            </a:r>
          </a:p>
          <a:p>
            <a:pPr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Tungsten: </a:t>
            </a:r>
            <a:r>
              <a:rPr lang="en-US" sz="1200" dirty="0" err="1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Viza</a:t>
            </a:r>
            <a:r>
              <a:rPr lang="en-US" sz="1200" dirty="0">
                <a:solidFill>
                  <a:schemeClr val="bg1">
                    <a:lumMod val="50000"/>
                  </a:schemeClr>
                </a:solidFill>
                <a:cs typeface="Arial" pitchFamily="34" charset="0"/>
              </a:rPr>
              <a:t> Arlington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3417</TotalTime>
  <Words>0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Periodic Table Printmaking Project, 2007 118 prints by 97 artists  woodcut, linocut, monotype, etching, lithograph, silkscreen, or in combination Jennifer Schmitt, Curator, Concord, Massachusetts </vt:lpstr>
    </vt:vector>
  </TitlesOfParts>
  <Company>Chemical Heritage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Marjorie Gapp</dc:creator>
  <cp:lastModifiedBy>Kowalski, Adrienne</cp:lastModifiedBy>
  <cp:revision>260</cp:revision>
  <dcterms:created xsi:type="dcterms:W3CDTF">2010-06-17T15:51:46Z</dcterms:created>
  <dcterms:modified xsi:type="dcterms:W3CDTF">2010-12-08T15:25:02Z</dcterms:modified>
</cp:coreProperties>
</file>