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0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584" autoAdjust="0"/>
  </p:normalViewPr>
  <p:slideViewPr>
    <p:cSldViewPr>
      <p:cViewPr varScale="1">
        <p:scale>
          <a:sx n="107" d="100"/>
          <a:sy n="107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C44B895-F268-4E51-85A7-ABA71B39C3F5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BB0E5D3-83A0-4F2A-8DE8-6A3CE9ECF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2CF95-6FFC-4CAA-926A-C7421F159DDE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694F-3AF1-4B31-A894-8243F121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8E665-310F-438A-B4D4-CB2D01302B9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5390E-7638-4AD9-A7EC-B974A611A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2FBB6-E97A-43E0-B46E-61B8ECD0B10D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2829B-501B-4837-ADCD-6A8255FA4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E9AD-2B11-4783-BC16-87BAC247C4D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14EF-2771-41CD-AF1A-B1E97D3CA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877FE-65F0-45D9-99C5-B4843E651259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2025A-9CE2-4EB5-AAFE-AE9DAB78F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284EB-7560-4606-8856-766CD90EBCB5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D02C-C7BB-4F26-B9CA-99E2724F9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76308-5962-4708-BF40-D606B861427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7F9D-6EC2-4829-AC38-C26E06417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5DB4E-6B56-43DC-85BE-F63A15889250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AA2AE-5180-42BD-8E82-16B3BE236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FB383-2762-4D4A-B907-B08AB82432BA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E49E8-444E-4396-B99B-44AD981D0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20A13-3443-4583-8163-DAFA39D4E49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0217-39DC-4D65-8152-58DB76867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3292-608F-488C-B27F-8FA39B349C54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5F746-C0CE-4802-A08D-1AAD24002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880B5D-5308-4659-9C86-42B1D6FE395E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095663-5097-47D1-8998-3A6B81E8C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:\CHF Projects\Exhibitions\Elemental\Images\WORK IN SHOW\Bradshaw,Dove\Bradshaw, Dove, Song of Which, Evelina kneeling, looking lef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04800" y="3581400"/>
            <a:ext cx="4038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Song of Which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(Evelina kneeling, looking left), 2004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Archival inkjet print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Dove Bradshaw,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New York, New York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3415</TotalTime>
  <Words>11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Chemical Heritage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Marjorie Gapp</dc:creator>
  <cp:lastModifiedBy>Kowalski, Adrienne</cp:lastModifiedBy>
  <cp:revision>260</cp:revision>
  <dcterms:created xsi:type="dcterms:W3CDTF">2010-06-17T15:51:46Z</dcterms:created>
  <dcterms:modified xsi:type="dcterms:W3CDTF">2010-12-08T15:25:48Z</dcterms:modified>
</cp:coreProperties>
</file>