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09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6" autoAdjust="0"/>
    <p:restoredTop sz="82972" autoAdjust="0"/>
  </p:normalViewPr>
  <p:slideViewPr>
    <p:cSldViewPr snapToGrid="0" snapToObjects="1">
      <p:cViewPr>
        <p:scale>
          <a:sx n="100" d="100"/>
          <a:sy n="100" d="100"/>
        </p:scale>
        <p:origin x="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hPercent val="99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"/>
          <c:y val="2.1582733812949645E-2"/>
          <c:w val="0.54920634920634903"/>
          <c:h val="0.90407673860911275"/>
        </c:manualLayout>
      </c:layout>
      <c:bar3D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With multimedia</c:v>
                </c:pt>
              </c:strCache>
            </c:strRef>
          </c:tx>
          <c:spPr>
            <a:solidFill>
              <a:schemeClr val="accent2"/>
            </a:solidFill>
            <a:ln w="12690">
              <a:solidFill>
                <a:schemeClr val="tx1"/>
              </a:solidFill>
              <a:prstDash val="solid"/>
            </a:ln>
          </c:spPr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h:mm;@</c:formatCode>
                <c:ptCount val="1"/>
                <c:pt idx="0">
                  <c:v>0.11597222222222221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Without multimedia</c:v>
                </c:pt>
              </c:strCache>
            </c:strRef>
          </c:tx>
          <c:spPr>
            <a:solidFill>
              <a:schemeClr val="hlink"/>
            </a:solidFill>
            <a:ln w="12690">
              <a:solidFill>
                <a:schemeClr val="tx1"/>
              </a:solidFill>
              <a:prstDash val="solid"/>
            </a:ln>
          </c:spPr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h:mm</c:formatCode>
                <c:ptCount val="1"/>
                <c:pt idx="0">
                  <c:v>9.5833333333333326E-2</c:v>
                </c:pt>
              </c:numCache>
            </c:numRef>
          </c:val>
        </c:ser>
        <c:gapDepth val="0"/>
        <c:shape val="box"/>
        <c:axId val="54738304"/>
        <c:axId val="54744192"/>
        <c:axId val="0"/>
      </c:bar3DChart>
      <c:catAx>
        <c:axId val="54738304"/>
        <c:scaling>
          <c:orientation val="minMax"/>
        </c:scaling>
        <c:axPos val="b"/>
        <c:numFmt formatCode="General" sourceLinked="1"/>
        <c:tickLblPos val="low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4744192"/>
        <c:crosses val="autoZero"/>
        <c:auto val="1"/>
        <c:lblAlgn val="ctr"/>
        <c:lblOffset val="100"/>
        <c:tickLblSkip val="1"/>
        <c:tickMarkSkip val="1"/>
      </c:catAx>
      <c:valAx>
        <c:axId val="54744192"/>
        <c:scaling>
          <c:orientation val="minMax"/>
          <c:min val="0"/>
        </c:scaling>
        <c:axPos val="l"/>
        <c:majorGridlines>
          <c:spPr>
            <a:ln w="3173">
              <a:solidFill>
                <a:schemeClr val="tx1"/>
              </a:solidFill>
              <a:prstDash val="solid"/>
            </a:ln>
          </c:spPr>
        </c:majorGridlines>
        <c:numFmt formatCode="h:mm;@" sourceLinked="1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4738304"/>
        <c:crosses val="autoZero"/>
        <c:crossBetween val="between"/>
        <c:majorUnit val="2.0000000000000004E-2"/>
      </c:valAx>
      <c:spPr>
        <a:noFill/>
        <a:ln w="25380">
          <a:noFill/>
        </a:ln>
      </c:spPr>
    </c:plotArea>
    <c:legend>
      <c:legendPos val="r"/>
      <c:layout>
        <c:manualLayout>
          <c:xMode val="edge"/>
          <c:yMode val="edge"/>
          <c:x val="0.66666666666666663"/>
          <c:y val="0.34772182254196649"/>
          <c:w val="0.3269841269841271"/>
          <c:h val="0.3045563549160672"/>
        </c:manualLayout>
      </c:layout>
      <c:spPr>
        <a:noFill/>
        <a:ln w="3173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ECAAD67-B513-493A-9D01-F4BEBA7F9600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1F3D208-E1C5-4534-9726-1625030C1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 disparity between visits….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B669A-6671-47CF-A598-7ED351EEC218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137D9-7819-4CA4-B834-7EF9C8F28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E499E-2471-4D54-B1BF-0289CCEEC6AC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BF344-0470-4A8B-BB34-6D8B6F7B8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19D83-5535-4B6B-8282-38DA96A7014C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4B004-96F2-4D0C-AD4C-F9BE9A89B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6600"/>
            <a:ext cx="8229600" cy="681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9C954-4049-4F46-84DC-676F7CAC0A96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B2B7F-98F1-4E9F-9CDC-2C53BBB4A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EC7B4-2FFE-4AF1-91FF-8846314F784C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6ED41-3B4A-47EB-A28D-DF74D510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7705D-61DF-40DC-B2C6-BAF5D21C1662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EB3F8-A57F-4453-8708-0E941F77B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41C13-FA43-482C-BBD2-62F40894E44D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950F3-1D32-4037-A87B-2EC864E8C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268CC-8DF1-4DB1-B07C-47865EA4A1F4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F2723-0DF2-428A-A689-8C163BC68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A84E0-16A4-44C3-9F1B-A1E8E9D4833C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E04D-7384-4C63-A9D7-D136E4316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CA625-BEC9-4672-91D5-486D8E613B61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FF5D3-B565-42D0-9FE0-909868C1B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3A828-EAB1-4EA2-ADAD-2E6BD1D7D47D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65079-83DB-4FAE-9EF9-8692866C1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C4106-BBDC-4300-A62D-F9E28DE78EA4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935A7-E971-4C17-A9F0-384CCF6C0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NCF 2010_master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36600"/>
            <a:ext cx="822960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47EE4-203A-4B2C-86B7-324530388916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40FAA3-570E-4C19-93C5-8311A6A3D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on Page – Images versus no images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803400" y="1830388"/>
          <a:ext cx="609123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Usage of multimedia by journalists</a:t>
            </a:r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85913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Value of multimedia for journalists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417638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Qualitative feedback from journalists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smtClean="0"/>
              <a:t>“Photos of new products are essential for us to write about those products. We like to show our readers the product as well as write about it. “</a:t>
            </a:r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“Multimedia is useful when it is fully relevant--throwing it in just to be "multimedia" can be irritating to the reader. For video and audio, a brief lead-in to explain why I would take the time to watch/listen is always helpful.”</a:t>
            </a:r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The speaker in an online video needs to be engaging -- not boring! Plus the video needs to be interesting -- not just a person talking. Further, make sure the person is saying something valuable to journalists, not just a "come to our website for more" soundbite or worse a bite that says, "we value consumers."</a:t>
            </a:r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171</Words>
  <Application>Microsoft Office PowerPoint</Application>
  <PresentationFormat>On-screen Show (4:3)</PresentationFormat>
  <Paragraphs>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Time on Page – Images versus no images</vt:lpstr>
      <vt:lpstr>Usage of multimedia by journalists</vt:lpstr>
      <vt:lpstr>Value of multimedia for journalists</vt:lpstr>
      <vt:lpstr>Qualitative feedback from journalists</vt:lpstr>
    </vt:vector>
  </TitlesOfParts>
  <Company>Redwood Collaborative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Hanson</dc:creator>
  <cp:lastModifiedBy>jwei</cp:lastModifiedBy>
  <cp:revision>142</cp:revision>
  <dcterms:created xsi:type="dcterms:W3CDTF">2010-03-18T15:09:06Z</dcterms:created>
  <dcterms:modified xsi:type="dcterms:W3CDTF">2010-04-21T19:18:10Z</dcterms:modified>
</cp:coreProperties>
</file>