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56" r:id="rId3"/>
    <p:sldId id="257" r:id="rId4"/>
    <p:sldId id="258" r:id="rId5"/>
    <p:sldId id="260" r:id="rId6"/>
    <p:sldId id="261" r:id="rId7"/>
    <p:sldId id="262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3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09578-6290-4862-81DA-D77D7C0F4315}" type="datetimeFigureOut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CBF4F-8218-47A5-8570-404FC4750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17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F2C5-26F3-470A-8AA9-1CC44EE19FB2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F6E4-05CE-44CF-AC95-500B5738BBE9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948F-8C36-45C8-B2FE-0540530F8F84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7ACC-652B-46B5-AAD5-2037FD3AEBD0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3EFA-275F-4A1C-911E-1226E06E35E2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004A-26B9-4D60-AFD5-1A75230E0BDA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22B3-966E-486F-BD4F-8061C0E14120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CDBD-E278-40D3-B664-4358FB353DCC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A319-FE48-4293-84B0-A26D3EBE4D47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4B1C-D3C3-4BC3-B9D2-542359AF2E8C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AF3-69C7-4F0E-9390-A79ED53D6DB4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7996-30AC-4329-8C91-1D78DE7DF6AB}" type="datetime1">
              <a:rPr lang="zh-CN" altLang="en-US" smtClean="0"/>
              <a:t>2011-10-1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dressesshop.com/products/Modern-Glamorous-Vintage-Off-the-Shoulder-Asymmetrical-Champagne-Satin-Organza-A-Line-Princess-Line-Dress-Applique-Beading-Pleated-Flower-Sleeveless-Chest-Wrap-Lace-up-Mid-Back-Chapel-Train-Wedding-Dresses-Weddingdresses5126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dressesshop.com/products/Chic-Luxury-Fashion-Bust-Corset-White-Satin-Organza-Ball-Gown-Beading-Flower-Rosette-Ruched-Sleeveless-High-Neck-Zip-up-High-Covered-Back-Wedding-Dresses-Weddingdresses4804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.dressesshop.com/products/Modern-Fantasy-Strapless-Package-Hip-Ivory-Satin-Mermaid-Trumpet-Applique-Beading-Pleated-Sleeveless-Sweet-Heart-Lace-up-Mid-Back-Court-Train-Wedding-Dresses-Weddingdresses4859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www.dressesshop.com/products/Sweetheart-Romantic-Off-the-Shoulder-Package-Hip-Ivory-Satin-Lace-Mermaid-Trumpet-Applique-Beading-Pleated-Lace-Sleeveless-Sweet-Heart-Lace-up-Mid-Back-Sweep-Train-Wedding-Dresses-Weddingdresses5147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dressesshop.com/products/Timeless-Gorgeous-Package-Hip-Asymmetrical-White-Satin-Organza-Mermaid-Trumpet-Beading-Ruffles-Sleeveless-Chest-Wrap-Lace-up-Mid-Back-Court-Train-Wedding-Dresses-weddingdress5616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://www.dressesshop.com/products/Empire-Mermaid-Trumpet-Court-Train-Buttons-Ruched-Satin-White-Wedding-Dress-for-Brid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www.dressesshop.com/products/Luxurious-A-Line-Off-the-Shoulder-Bust-Corset-Pleated-Flower-Rosette-Organza-Wedding-Dres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://www.dressesshop.com/products/Fantasy-Mermaid-Strapless-Floor-Length-Ruched-Ruffles-Beading-Wedding-Dres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://www.dressesshop.com/products/Sheath-Column-Off-the-Shoulder-Romantic-Flounce-Applique-Pleated-Beading-Organza-Wedding-Dres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://www.dressesshop.com/products/Modern-Elegant-Refined-Strapless-Package-Hip-White-Satin-Mermaid-Trumpet-Rhinestones-Ruched-Beading-Sleeveless-Chest-Wrap-Lace-up-Mid-Back-Court-Train-Wedding-Dresses-weddingdress552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dressesshop.com/products/Classic-Fashion-Off-the-Shoulder-Pink-Organza-A-Line-Princess-Line-Dress-Ruched-Beading-Flower-Rosette-Sleeveless-Chest-Wrap-Lace-up-Mid-Back-Court-Train-Wedding-Dresses-Weddingdresses4757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://www.dressesshop.com/products/Fashion-Full-Skirt-White-Organza-Beading-Sequins-Sheer-Back-Sling-Bust-Corset-Intermission-Wedding-Dresse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hyperlink" Target="http://www.dressesshop.com/products/Posh-Trumpet-Ivory-Hot-Lace-Beading-Sequins-Lace-Off-the-Shoulder-Package-Hip-Long-Sleeves-Wedding-Dress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dressesshop.com/products/Chic-Elegant-Luxury-Glamorous-Off-the-Shoulder-Champagne-Hot-Lace-Mermaid-Trumpet-Applique-Beading-Pleated-Lace-Sleeveless-Chest-Wrap-Lace-up-Mid-Back-Court-Train-Wedding-Dresses-Weddingdresses508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dressesshop.com/products/2011-Holy-White-Mermaid-Pleated-Buttons-Flower-Organza-Wedding-Dress-Bridal-Dress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dressesshop.com/products/2011-Style-Elegant-Empire-Strapless-Court-Train-Soft-Transparency-Wedding-Dres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dressesshop.com/products/Noble-A-Line-Ivory-Organza-Sweet-Heart-Ruched-Beading-Rosette-Low-Back-Off-the-Shoulder-Package-Hip-Wedding-Dress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dressesshop.com/products/Chic-Luxury-Sexy-One-Shoulder-White-Chiffon-Sheath-Column-Ruched-Beading-Sleeveless-Chest-Wrap-Lace-up-Mid-Back-Court-Train-Wedding-Dresses-weddingdress5558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dressesshop.com/products/Modern-Ball-Gown-Ivory-Long-Sleeves-Asymmetrical-Taffeta-Organza-Applique-Pleated-Beading-Wedding-Dres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dressesshop.com/products/Delicate-Bust-Corset-Ivory-Chiffon-Applique-Beading-Ruched-Lace-up-Mid-Back-Court-Train-Wedding-Dresses-Weddingdresses357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Beautiful &amp; Affordable </a:t>
            </a:r>
            <a:br>
              <a:rPr lang="en-US" altLang="zh-CN" dirty="0" smtClean="0"/>
            </a:br>
            <a:r>
              <a:rPr lang="en-US" altLang="zh-CN" dirty="0" smtClean="0"/>
              <a:t>Wedding Dresses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4">
                    <a:lumMod val="75000"/>
                  </a:schemeClr>
                </a:solidFill>
              </a:rPr>
              <a:t>www.DressesShop.com</a:t>
            </a:r>
            <a:endParaRPr lang="zh-CN" alt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98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Modern Glamorous Vintage Off-the Shoulder Asymmetrical Champagne Satin Organza A-Line/Princess Line Dress Applique Beading Pleated Flower Sleeveless Chest Wrap Lace up Mid Back Chapel Train Wedding Dresses (Weddingdresses5126)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44824"/>
            <a:ext cx="3336007" cy="4392834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5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Chic Luxury Fashion Bust Corset White Satin Organza Ball Gown Beading Flower/Rosette Ruched Sleeveless High-Neck Zip up High/Covered Back Wedding Dresses (Weddingdresses4804)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112" y="2029619"/>
            <a:ext cx="2771775" cy="3667125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Modern Fantasy Strapless Package Hip Ivory Satin Mermaid/Trumpet Applique Beading Pleated Sleeveless Sweet-Heart Lace up Mid Back Court Train Wedding Dresses </a:t>
            </a: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altLang="zh-CN" sz="1600" b="1" dirty="0" smtClean="0"/>
              <a:t>(</a:t>
            </a:r>
            <a:r>
              <a:rPr lang="en-US" altLang="zh-CN" sz="1600" b="1" dirty="0"/>
              <a:t>Weddingdresses4859)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3069723" cy="4054152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9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1800" b="1" dirty="0"/>
              <a:t>Sweetheart Romantic Off-the Shoulder Package Hip Ivory Satin Lace Mermaid/Trumpet Applique Beading Pleated Lace Sleeveless Sweet-Heart Lace up Mid Back Sweep Train Wedding </a:t>
            </a:r>
            <a:r>
              <a:rPr lang="en-US" altLang="zh-CN" sz="1800" b="1" dirty="0" smtClean="0"/>
              <a:t>Dresses (Weddingdresses5147</a:t>
            </a:r>
            <a:r>
              <a:rPr lang="en-US" altLang="zh-CN" sz="1800" b="1" dirty="0"/>
              <a:t>)</a:t>
            </a:r>
            <a:br>
              <a:rPr lang="en-US" altLang="zh-CN" sz="1800" b="1" dirty="0"/>
            </a:br>
            <a:endParaRPr lang="zh-CN" altLang="en-US" sz="18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44824"/>
            <a:ext cx="3330103" cy="4382919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6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Timeless Gorgeous Package Hip Asymmetrical White Satin Organza Mermaid/Trumpet Beading Ruffles Sleeveless Chest Wrap Lace up Mid Back Court Train Wedding Dresses (weddingdress5616)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72816"/>
            <a:ext cx="3334866" cy="4385577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5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Empire Mermaid/Trumpet Court Train Buttons Ruched Satin White Wedding Dress for Bride</a:t>
            </a:r>
            <a:br>
              <a:rPr lang="en-US" altLang="zh-CN" sz="1600" b="1" dirty="0"/>
            </a:br>
            <a:r>
              <a:rPr lang="en-US" altLang="zh-CN" sz="1600" b="1" dirty="0"/>
              <a:t>Item No. : tmwd0036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72816"/>
            <a:ext cx="3339628" cy="437685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3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Luxurious A-Line Off-the Shoulder Bust Corset Pleated Flower/Rosette Organza Wedding Dress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Weddingdresses2365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1662906"/>
            <a:ext cx="3362325" cy="440055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8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1800" b="1" dirty="0"/>
              <a:t>Fantasy Mermaid Strapless Floor Length Ruched Ruffles Beading Wedding Dress</a:t>
            </a:r>
            <a:br>
              <a:rPr lang="en-US" altLang="zh-CN" sz="1800" b="1" dirty="0"/>
            </a:br>
            <a:r>
              <a:rPr lang="en-US" altLang="zh-CN" sz="1800" b="1" dirty="0"/>
              <a:t>Item No. : Weddingdresses4201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16832"/>
            <a:ext cx="3330103" cy="4382919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3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Sheath/Column Off-the Shoulder Romantic Flounce Applique Pleated Beading Organza Wedding Dress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Weddingdresses2379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62906"/>
            <a:ext cx="3352800" cy="440055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9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Modern Elegant Refined Strapless Package Hip White Satin Mermaid/Trumpet Rhinestones Ruched Beading Sleeveless Chest Wrap Lace up Mid Back Court Train Wedding Dresses (weddingdress5521)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060848"/>
            <a:ext cx="3104554" cy="411434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5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Classic Fashion Off-the Shoulder Pink Organza A-Line/Princess Line Dress Ruched Beading Flower/Rosette Sleeveless Chest Wrap Lace up Mid Back Court Train Wedding Dresses </a:t>
            </a:r>
            <a:r>
              <a:rPr lang="en-US" altLang="zh-CN" sz="1600" b="1" dirty="0" smtClean="0"/>
              <a:t>(</a:t>
            </a:r>
            <a:r>
              <a:rPr lang="en-US" altLang="zh-CN" sz="1600" b="1" dirty="0"/>
              <a:t>Weddingdresses4757)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6" name="内容占位符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1658144"/>
            <a:ext cx="3333750" cy="4410075"/>
          </a:xfrm>
        </p:spPr>
      </p:pic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1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Fashion Full Skirt White Organza Beading Sequins Sheer Back Sling Bust Corset Intermission Wedding Dresses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Weddingdresses5886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662906"/>
            <a:ext cx="3343275" cy="440055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5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Posh Trumpet Ivory Hot Lace Beading Sequins Lace Off-the Shoulder Package Hip Long Sleeves Wedding Dresses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Weddingdresses5728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881981"/>
            <a:ext cx="3343275" cy="396240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Chic Elegant Luxury Glamorous Off-the Shoulder Champagne Hot Lace Mermaid/Trumpet Applique Beading Pleated Lace Sleeveless Chest Wrap Lace up Mid Back Court Train Wedding Dresses (Weddingdresses5082)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648619"/>
            <a:ext cx="3343275" cy="4429125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2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2011 Holy White Mermaid Pleated Buttons Flower Organza Wedding Dress Bridal Dresses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weddingdress2481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7" y="1962944"/>
            <a:ext cx="3324225" cy="3800475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6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2011 Style Elegant Empire Strapless Court Train Soft Transparency Wedding Dress</a:t>
            </a:r>
            <a:br>
              <a:rPr lang="en-US" altLang="zh-CN" sz="1600" b="1" dirty="0"/>
            </a:br>
            <a:r>
              <a:rPr lang="en-US" altLang="zh-CN" sz="1600" b="1" dirty="0"/>
              <a:t>Item No. : empirewd0005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7" y="1672431"/>
            <a:ext cx="3324225" cy="438150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1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Noble A-Line Ivory Organza Sweet-Heart Ruched Beading Rosette Low Back Off-the Shoulder Package Hip Wedding Dresses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Weddingdresses5889</a:t>
            </a: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1662906"/>
            <a:ext cx="3333750" cy="440055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9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Chic Luxury Sexy One-Shoulder White Chiffon Sheath/Column Ruched Beading Sleeveless Chest Wrap Lace up Mid Back Court Train Wedding Dresses (weddingdress5558)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1672431"/>
            <a:ext cx="3333750" cy="4381500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4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Modern Ball Gown Ivory Long Sleeves Asymmetrical Taffeta Organza Applique Pleated Beading Wedding Dress</a:t>
            </a:r>
            <a:br>
              <a:rPr lang="en-US" altLang="zh-CN" sz="1600" b="1" dirty="0"/>
            </a:br>
            <a:r>
              <a:rPr lang="en-US" altLang="zh-CN" sz="1600" b="1" dirty="0"/>
              <a:t>Item No. : Weddingdresses3738</a:t>
            </a: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774" y="1600200"/>
            <a:ext cx="3438452" cy="4525963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1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/>
              <a:t>Delicate Bust Corset Ivory Chiffon Applique Beading Ruched Lace up Mid Back Court Train Wedding Dresses(Weddingdresses3577)</a:t>
            </a:r>
            <a:br>
              <a:rPr lang="en-US" altLang="zh-CN" sz="1600" b="1" dirty="0"/>
            </a:br>
            <a:endParaRPr lang="zh-CN" altLang="en-US" sz="1600" dirty="0"/>
          </a:p>
        </p:txBody>
      </p:sp>
      <p:pic>
        <p:nvPicPr>
          <p:cNvPr id="4" name="内容占位符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88840"/>
            <a:ext cx="3019400" cy="4057319"/>
          </a:xfrm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www.DressesShop.com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2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420</Words>
  <Application>Microsoft Office PowerPoint</Application>
  <PresentationFormat>全屏显示(4:3)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Beautiful &amp; Affordable  Wedding Dresses</vt:lpstr>
      <vt:lpstr>Classic Fashion Off-the Shoulder Pink Organza A-Line/Princess Line Dress Ruched Beading Flower/Rosette Sleeveless Chest Wrap Lace up Mid Back Court Train Wedding Dresses (Weddingdresses4757) </vt:lpstr>
      <vt:lpstr>Chic Elegant Luxury Glamorous Off-the Shoulder Champagne Hot Lace Mermaid/Trumpet Applique Beading Pleated Lace Sleeveless Chest Wrap Lace up Mid Back Court Train Wedding Dresses (Weddingdresses5082) </vt:lpstr>
      <vt:lpstr>2011 Holy White Mermaid Pleated Buttons Flower Organza Wedding Dress Bridal Dresses Item No. : weddingdress2481 </vt:lpstr>
      <vt:lpstr>2011 Style Elegant Empire Strapless Court Train Soft Transparency Wedding Dress Item No. : empirewd0005 </vt:lpstr>
      <vt:lpstr>Noble A-Line Ivory Organza Sweet-Heart Ruched Beading Rosette Low Back Off-the Shoulder Package Hip Wedding Dresses Item No. : Weddingdresses5889 </vt:lpstr>
      <vt:lpstr>Chic Luxury Sexy One-Shoulder White Chiffon Sheath/Column Ruched Beading Sleeveless Chest Wrap Lace up Mid Back Court Train Wedding Dresses (weddingdress5558) </vt:lpstr>
      <vt:lpstr>Modern Ball Gown Ivory Long Sleeves Asymmetrical Taffeta Organza Applique Pleated Beading Wedding Dress Item No. : Weddingdresses3738</vt:lpstr>
      <vt:lpstr>Delicate Bust Corset Ivory Chiffon Applique Beading Ruched Lace up Mid Back Court Train Wedding Dresses(Weddingdresses3577) </vt:lpstr>
      <vt:lpstr>Modern Glamorous Vintage Off-the Shoulder Asymmetrical Champagne Satin Organza A-Line/Princess Line Dress Applique Beading Pleated Flower Sleeveless Chest Wrap Lace up Mid Back Chapel Train Wedding Dresses (Weddingdresses5126) </vt:lpstr>
      <vt:lpstr>Chic Luxury Fashion Bust Corset White Satin Organza Ball Gown Beading Flower/Rosette Ruched Sleeveless High-Neck Zip up High/Covered Back Wedding Dresses (Weddingdresses4804) </vt:lpstr>
      <vt:lpstr>Modern Fantasy Strapless Package Hip Ivory Satin Mermaid/Trumpet Applique Beading Pleated Sleeveless Sweet-Heart Lace up Mid Back Court Train Wedding Dresses  (Weddingdresses4859) </vt:lpstr>
      <vt:lpstr>Sweetheart Romantic Off-the Shoulder Package Hip Ivory Satin Lace Mermaid/Trumpet Applique Beading Pleated Lace Sleeveless Sweet-Heart Lace up Mid Back Sweep Train Wedding Dresses (Weddingdresses5147) </vt:lpstr>
      <vt:lpstr>Timeless Gorgeous Package Hip Asymmetrical White Satin Organza Mermaid/Trumpet Beading Ruffles Sleeveless Chest Wrap Lace up Mid Back Court Train Wedding Dresses (weddingdress5616) </vt:lpstr>
      <vt:lpstr>Empire Mermaid/Trumpet Court Train Buttons Ruched Satin White Wedding Dress for Bride Item No. : tmwd0036 </vt:lpstr>
      <vt:lpstr>Luxurious A-Line Off-the Shoulder Bust Corset Pleated Flower/Rosette Organza Wedding Dress Item No. : Weddingdresses2365 </vt:lpstr>
      <vt:lpstr>Fantasy Mermaid Strapless Floor Length Ruched Ruffles Beading Wedding Dress Item No. : Weddingdresses4201 </vt:lpstr>
      <vt:lpstr>Sheath/Column Off-the Shoulder Romantic Flounce Applique Pleated Beading Organza Wedding Dress Item No. : Weddingdresses2379 </vt:lpstr>
      <vt:lpstr>Modern Elegant Refined Strapless Package Hip White Satin Mermaid/Trumpet Rhinestones Ruched Beading Sleeveless Chest Wrap Lace up Mid Back Court Train Wedding Dresses (weddingdress5521) </vt:lpstr>
      <vt:lpstr>Fashion Full Skirt White Organza Beading Sequins Sheer Back Sling Bust Corset Intermission Wedding Dresses Item No. : Weddingdresses5886 </vt:lpstr>
      <vt:lpstr>Posh Trumpet Ivory Hot Lace Beading Sequins Lace Off-the Shoulder Package Hip Long Sleeves Wedding Dresses Item No. : Weddingdresses5728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 Fashion Off-the Shoulder Pink Organza A-Line/Princess Line Dress Ruched Beading Flower/Rosette Sleeveless Chest Wrap Lace up Mid Back Court Train Wedding Dresses  (Weddingdresses4757) </dc:title>
  <cp:lastModifiedBy>微软用户</cp:lastModifiedBy>
  <cp:revision>37</cp:revision>
  <dcterms:modified xsi:type="dcterms:W3CDTF">2011-10-01T08:00:02Z</dcterms:modified>
</cp:coreProperties>
</file>