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384" y="40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4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6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116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ocess 5"/>
          <p:cNvSpPr/>
          <p:nvPr userDrawn="1"/>
        </p:nvSpPr>
        <p:spPr>
          <a:xfrm>
            <a:off x="228600" y="609600"/>
            <a:ext cx="6400800" cy="7721600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7" name="Flowchart: Alternate Process 6"/>
          <p:cNvSpPr/>
          <p:nvPr userDrawn="1"/>
        </p:nvSpPr>
        <p:spPr>
          <a:xfrm rot="5400000">
            <a:off x="2616203" y="-2184397"/>
            <a:ext cx="1625595" cy="6400800"/>
          </a:xfrm>
          <a:prstGeom prst="flowChartAlternateProcess">
            <a:avLst/>
          </a:prstGeom>
          <a:ln w="28575"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dk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800100" y="1473200"/>
            <a:ext cx="5314950" cy="680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ounded Rectangle 35"/>
          <p:cNvSpPr/>
          <p:nvPr userDrawn="1"/>
        </p:nvSpPr>
        <p:spPr>
          <a:xfrm>
            <a:off x="1028700" y="508000"/>
            <a:ext cx="4400550" cy="6096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93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45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6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2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15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7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6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1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6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B244C-768F-4EE9-82B8-1CE4FAEC4BA6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8984F-CFC7-4CB7-9291-D6F23197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7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willbedd.com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71550" y="8301317"/>
            <a:ext cx="571500" cy="304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Georgia" pitchFamily="18" charset="0"/>
              </a:rPr>
              <a:t>ENTER</a:t>
            </a:r>
            <a:endParaRPr lang="en-US" sz="11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62400" y="304800"/>
            <a:ext cx="2667000" cy="1397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Drink Responsibly. Call</a:t>
            </a: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Will Be D.D.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060" y="1949580"/>
            <a:ext cx="603574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 and Pricing:</a:t>
            </a:r>
          </a:p>
          <a:p>
            <a:r>
              <a:rPr lang="en-US" sz="1100" dirty="0" smtClean="0"/>
              <a:t>(20% Gratuity Automatically Added)</a:t>
            </a:r>
          </a:p>
          <a:p>
            <a:pPr lvl="0"/>
            <a:endParaRPr lang="en-US" sz="1600" b="1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600" b="1" dirty="0" smtClean="0"/>
              <a:t>$2/per mile - Call </a:t>
            </a:r>
            <a:r>
              <a:rPr lang="en-US" sz="1600" b="1" dirty="0"/>
              <a:t>Ahead DOOR-to-DOOR Service</a:t>
            </a:r>
            <a:r>
              <a:rPr lang="en-US" sz="1600" dirty="0"/>
              <a:t> – Reservations are required. </a:t>
            </a:r>
            <a:r>
              <a:rPr lang="en-US" sz="1600" i="1" dirty="0"/>
              <a:t>What’s </a:t>
            </a:r>
            <a:r>
              <a:rPr lang="en-US" sz="1600" b="1" i="1" dirty="0"/>
              <a:t>super cool</a:t>
            </a:r>
            <a:r>
              <a:rPr lang="en-US" sz="1600" i="1" dirty="0"/>
              <a:t> about this service? You have the option of having each person in your party pay for their DOOR-to-DOOR pick-up in advance and directly with us – </a:t>
            </a:r>
            <a:r>
              <a:rPr lang="en-US" sz="1600" b="1" i="1" dirty="0"/>
              <a:t>OR</a:t>
            </a:r>
            <a:r>
              <a:rPr lang="en-US" sz="1600" i="1" dirty="0"/>
              <a:t> – placing a Reservation down payment of at least ½ of the total suggested donation, and collecting the monies from your friends. To further explain DOOR-to-DOOR: </a:t>
            </a:r>
            <a:r>
              <a:rPr lang="en-US" sz="1600" dirty="0"/>
              <a:t> from your home or workplace TO your bar and BACK AGAIN!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600" b="1" dirty="0" smtClean="0"/>
              <a:t>$4 /per mile - 2nd Driver – YEP! You don’t have to leave your vehicle unattended in a parking lot. When calling, ask us to send a 2nd driver to </a:t>
            </a:r>
            <a:r>
              <a:rPr lang="en-US" sz="1600" b="1" dirty="0" smtClean="0"/>
              <a:t>drive </a:t>
            </a:r>
            <a:r>
              <a:rPr lang="en-US" sz="1600" b="1" dirty="0" smtClean="0"/>
              <a:t>YOUR car!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600" b="1" dirty="0" smtClean="0"/>
              <a:t>National </a:t>
            </a:r>
            <a:r>
              <a:rPr lang="en-US" sz="1600" b="1" dirty="0"/>
              <a:t>Harbor Pick-Up &amp; Drop Off Service</a:t>
            </a:r>
            <a:endParaRPr lang="en-US" sz="16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600" b="1" dirty="0" smtClean="0"/>
              <a:t>Special </a:t>
            </a:r>
            <a:r>
              <a:rPr lang="en-US" sz="1600" b="1" dirty="0"/>
              <a:t>Event Packages</a:t>
            </a:r>
            <a:r>
              <a:rPr lang="en-US" sz="1600" dirty="0"/>
              <a:t> (bachelor parties, birthday parties, SPORTING events – GO SKINS!) </a:t>
            </a:r>
            <a:r>
              <a:rPr lang="en-US" sz="1600" i="1" dirty="0" smtClean="0"/>
              <a:t>Call for pricing.</a:t>
            </a:r>
            <a:endParaRPr lang="en-US" sz="16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600" b="1" dirty="0"/>
              <a:t>Corporate Service</a:t>
            </a:r>
            <a:r>
              <a:rPr lang="en-US" sz="1600" dirty="0"/>
              <a:t> (holiday parties, company picnics, </a:t>
            </a:r>
            <a:r>
              <a:rPr lang="en-US" sz="1600" dirty="0" smtClean="0"/>
              <a:t>etc.) </a:t>
            </a:r>
            <a:endParaRPr lang="en-US" sz="16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600" b="1" dirty="0"/>
              <a:t>BWI and National Airport Shuttle Service</a:t>
            </a:r>
            <a:endParaRPr lang="en-US" sz="16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600" b="1" dirty="0"/>
              <a:t>Rent-a-Driver</a:t>
            </a:r>
            <a:r>
              <a:rPr lang="en-US" sz="1600" dirty="0"/>
              <a:t> (we can even take you out of town!)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600" b="1" dirty="0" smtClean="0"/>
              <a:t>College </a:t>
            </a:r>
            <a:r>
              <a:rPr lang="en-US" sz="1600" b="1" dirty="0"/>
              <a:t>Campus Runs</a:t>
            </a:r>
            <a:endParaRPr lang="en-US" sz="16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600" b="1" dirty="0"/>
              <a:t>COMMUTE GUARANTEES! We'll come get you if you miss your Ride... we all know that SUCKS!</a:t>
            </a: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pPr algn="ctr"/>
            <a:r>
              <a:rPr lang="en-US" sz="1600" dirty="0" smtClean="0"/>
              <a:t>VISIT </a:t>
            </a:r>
            <a:r>
              <a:rPr lang="en-US" sz="1600" dirty="0" smtClean="0">
                <a:hlinkClick r:id="rId2"/>
              </a:rPr>
              <a:t>www.WillBeDD.com</a:t>
            </a:r>
            <a:r>
              <a:rPr lang="en-US" sz="1600" dirty="0" smtClean="0"/>
              <a:t> </a:t>
            </a:r>
            <a:endParaRPr lang="en-US" sz="14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8600"/>
            <a:ext cx="3048000" cy="153393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382930" y="1949580"/>
            <a:ext cx="3017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877-736-3490</a:t>
            </a:r>
          </a:p>
          <a:p>
            <a:pPr algn="ctr"/>
            <a:r>
              <a:rPr lang="en-US" sz="2000" b="1" dirty="0" smtClean="0"/>
              <a:t>ScoopMe@willbedd.com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9690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8847">
        <p14:flip dir="r"/>
      </p:transition>
    </mc:Choice>
    <mc:Fallback xmlns="">
      <p:transition spd="slow" advTm="884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Smallwood</dc:creator>
  <cp:lastModifiedBy>Sean Smallwood</cp:lastModifiedBy>
  <cp:revision>7</cp:revision>
  <dcterms:created xsi:type="dcterms:W3CDTF">2011-10-01T20:51:55Z</dcterms:created>
  <dcterms:modified xsi:type="dcterms:W3CDTF">2011-10-04T17:58:46Z</dcterms:modified>
</cp:coreProperties>
</file>