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9" r:id="rId3"/>
    <p:sldId id="273" r:id="rId4"/>
    <p:sldId id="285" r:id="rId5"/>
    <p:sldId id="257" r:id="rId6"/>
    <p:sldId id="284" r:id="rId7"/>
    <p:sldId id="275" r:id="rId8"/>
    <p:sldId id="276" r:id="rId9"/>
    <p:sldId id="282" r:id="rId10"/>
    <p:sldId id="287" r:id="rId11"/>
    <p:sldId id="274" r:id="rId12"/>
    <p:sldId id="277" r:id="rId13"/>
    <p:sldId id="270" r:id="rId14"/>
    <p:sldId id="281" r:id="rId15"/>
    <p:sldId id="272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9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44" autoAdjust="0"/>
    <p:restoredTop sz="92662" autoAdjust="0"/>
  </p:normalViewPr>
  <p:slideViewPr>
    <p:cSldViewPr snapToGrid="0" snapToObjects="1">
      <p:cViewPr>
        <p:scale>
          <a:sx n="75" d="100"/>
          <a:sy n="75" d="100"/>
        </p:scale>
        <p:origin x="-144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19B85-53CB-46D9-AB99-61E666CC9AB5}" type="doc">
      <dgm:prSet loTypeId="urn:microsoft.com/office/officeart/2009/layout/CircleArrowProcess" loCatId="cycle" qsTypeId="urn:microsoft.com/office/officeart/2005/8/quickstyle/3d3" qsCatId="3D" csTypeId="urn:microsoft.com/office/officeart/2005/8/colors/accent1_4" csCatId="accent1" phldr="1"/>
      <dgm:spPr/>
    </dgm:pt>
    <dgm:pt modelId="{342ACEA1-40A0-44A5-BAE2-7B2CEE43735E}">
      <dgm:prSet phldrT="[Text]" custT="1"/>
      <dgm:spPr/>
      <dgm:t>
        <a:bodyPr/>
        <a:lstStyle/>
        <a:p>
          <a:r>
            <a:rPr lang="en-US" sz="1400" b="1" dirty="0" smtClean="0"/>
            <a:t>License Management</a:t>
          </a:r>
          <a:endParaRPr lang="en-US" sz="1400" b="1" dirty="0"/>
        </a:p>
      </dgm:t>
    </dgm:pt>
    <dgm:pt modelId="{E4156895-37CC-4800-9FE9-2FEE280AE10F}" type="parTrans" cxnId="{BD2B52E7-56C0-44F6-A042-96DBC296E9DB}">
      <dgm:prSet/>
      <dgm:spPr/>
      <dgm:t>
        <a:bodyPr/>
        <a:lstStyle/>
        <a:p>
          <a:endParaRPr lang="en-US"/>
        </a:p>
      </dgm:t>
    </dgm:pt>
    <dgm:pt modelId="{EBE524BD-4D6A-4685-9501-309470E7128C}" type="sibTrans" cxnId="{BD2B52E7-56C0-44F6-A042-96DBC296E9DB}">
      <dgm:prSet/>
      <dgm:spPr/>
      <dgm:t>
        <a:bodyPr/>
        <a:lstStyle/>
        <a:p>
          <a:endParaRPr lang="en-US"/>
        </a:p>
      </dgm:t>
    </dgm:pt>
    <dgm:pt modelId="{AC70763F-3889-4B4D-8830-4793E596CDA7}">
      <dgm:prSet phldrT="[Text]" custT="1"/>
      <dgm:spPr/>
      <dgm:t>
        <a:bodyPr/>
        <a:lstStyle/>
        <a:p>
          <a:r>
            <a:rPr lang="en-US" sz="1400" b="1" dirty="0" smtClean="0"/>
            <a:t>Software Delivery</a:t>
          </a:r>
          <a:endParaRPr lang="en-US" sz="1400" b="1" dirty="0"/>
        </a:p>
      </dgm:t>
    </dgm:pt>
    <dgm:pt modelId="{D9AC2C65-6858-4B0A-BA7C-9C04495AAD5B}" type="parTrans" cxnId="{F95C5B9C-40FE-4362-B7D1-C218A02684E5}">
      <dgm:prSet/>
      <dgm:spPr/>
      <dgm:t>
        <a:bodyPr/>
        <a:lstStyle/>
        <a:p>
          <a:endParaRPr lang="en-US"/>
        </a:p>
      </dgm:t>
    </dgm:pt>
    <dgm:pt modelId="{1392D096-CD95-4241-BB27-B844F507BBED}" type="sibTrans" cxnId="{F95C5B9C-40FE-4362-B7D1-C218A02684E5}">
      <dgm:prSet/>
      <dgm:spPr/>
      <dgm:t>
        <a:bodyPr/>
        <a:lstStyle/>
        <a:p>
          <a:endParaRPr lang="en-US"/>
        </a:p>
      </dgm:t>
    </dgm:pt>
    <dgm:pt modelId="{B5D96D4A-DE9A-4084-9AF3-82A6947614A3}">
      <dgm:prSet phldrT="[Text]" custT="1"/>
      <dgm:spPr/>
      <dgm:t>
        <a:bodyPr/>
        <a:lstStyle/>
        <a:p>
          <a:r>
            <a:rPr lang="en-US" sz="1400" b="1" dirty="0" smtClean="0"/>
            <a:t>Secure Installations</a:t>
          </a:r>
          <a:endParaRPr lang="en-US" sz="1400" b="1" dirty="0"/>
        </a:p>
      </dgm:t>
    </dgm:pt>
    <dgm:pt modelId="{8DFF1EF9-7F4D-4A7D-89C8-C63B54F62A9D}" type="parTrans" cxnId="{C9C6AE3F-33CE-46C3-A203-003E7B37E554}">
      <dgm:prSet/>
      <dgm:spPr/>
      <dgm:t>
        <a:bodyPr/>
        <a:lstStyle/>
        <a:p>
          <a:endParaRPr lang="en-US"/>
        </a:p>
      </dgm:t>
    </dgm:pt>
    <dgm:pt modelId="{6BC0A793-881E-4908-A69F-BD84EA9EFE50}" type="sibTrans" cxnId="{C9C6AE3F-33CE-46C3-A203-003E7B37E554}">
      <dgm:prSet/>
      <dgm:spPr/>
      <dgm:t>
        <a:bodyPr/>
        <a:lstStyle/>
        <a:p>
          <a:endParaRPr lang="en-US"/>
        </a:p>
      </dgm:t>
    </dgm:pt>
    <dgm:pt modelId="{887675D3-2CA5-4405-8B0D-6245F42E5AC1}" type="pres">
      <dgm:prSet presAssocID="{57B19B85-53CB-46D9-AB99-61E666CC9AB5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5E3F06B-43C3-425D-9CDB-44BC3BC16AFB}" type="pres">
      <dgm:prSet presAssocID="{342ACEA1-40A0-44A5-BAE2-7B2CEE43735E}" presName="Accent1" presStyleCnt="0"/>
      <dgm:spPr/>
    </dgm:pt>
    <dgm:pt modelId="{887CBC0D-F760-4D8A-9764-98235DF536CC}" type="pres">
      <dgm:prSet presAssocID="{342ACEA1-40A0-44A5-BAE2-7B2CEE43735E}" presName="Accent" presStyleLbl="node1" presStyleIdx="0" presStyleCnt="3" custScaleX="142431" custScaleY="142431" custLinFactNeighborY="-11268"/>
      <dgm:spPr/>
    </dgm:pt>
    <dgm:pt modelId="{F6918C04-17F6-4284-92A6-CB4F4469EB49}" type="pres">
      <dgm:prSet presAssocID="{342ACEA1-40A0-44A5-BAE2-7B2CEE43735E}" presName="Parent1" presStyleLbl="revTx" presStyleIdx="0" presStyleCnt="3" custScaleX="145767" custScaleY="98090" custLinFactNeighborX="-1380" custLinFactNeighborY="-842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89F75-4FE2-4077-95CA-38EC9DA409DA}" type="pres">
      <dgm:prSet presAssocID="{AC70763F-3889-4B4D-8830-4793E596CDA7}" presName="Accent2" presStyleCnt="0"/>
      <dgm:spPr/>
    </dgm:pt>
    <dgm:pt modelId="{86D6C12F-BF95-480E-93FB-08D6BD21B275}" type="pres">
      <dgm:prSet presAssocID="{AC70763F-3889-4B4D-8830-4793E596CDA7}" presName="Accent" presStyleLbl="node1" presStyleIdx="1" presStyleCnt="3" custScaleX="142431" custScaleY="142431"/>
      <dgm:spPr/>
    </dgm:pt>
    <dgm:pt modelId="{C1BA600F-2174-411A-9C10-FA9C88348B05}" type="pres">
      <dgm:prSet presAssocID="{AC70763F-3889-4B4D-8830-4793E596CDA7}" presName="Parent2" presStyleLbl="revTx" presStyleIdx="1" presStyleCnt="3" custScaleX="124770" custScaleY="97942" custLinFactNeighborX="-10403" custLinFactNeighborY="-516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ACDEF-97D4-40B7-BEA3-FF512FD93B8A}" type="pres">
      <dgm:prSet presAssocID="{B5D96D4A-DE9A-4084-9AF3-82A6947614A3}" presName="Accent3" presStyleCnt="0"/>
      <dgm:spPr/>
    </dgm:pt>
    <dgm:pt modelId="{D1152459-DAE3-419A-A694-7CBB3DF0EBA7}" type="pres">
      <dgm:prSet presAssocID="{B5D96D4A-DE9A-4084-9AF3-82A6947614A3}" presName="Accent" presStyleLbl="node1" presStyleIdx="2" presStyleCnt="3" custScaleX="142431" custScaleY="142431" custLinFactNeighborY="8744"/>
      <dgm:spPr/>
    </dgm:pt>
    <dgm:pt modelId="{BF8E03C5-A00B-4A74-A368-D8FC933A5A17}" type="pres">
      <dgm:prSet presAssocID="{B5D96D4A-DE9A-4084-9AF3-82A6947614A3}" presName="Parent3" presStyleLbl="revTx" presStyleIdx="2" presStyleCnt="3" custScaleX="139152" custScaleY="160897" custLinFactNeighborX="1690" custLinFactNeighborY="1919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395D0C-B59B-6048-8C55-B7B4B513F066}" type="presOf" srcId="{57B19B85-53CB-46D9-AB99-61E666CC9AB5}" destId="{887675D3-2CA5-4405-8B0D-6245F42E5AC1}" srcOrd="0" destOrd="0" presId="urn:microsoft.com/office/officeart/2009/layout/CircleArrowProcess"/>
    <dgm:cxn modelId="{5204F6C1-488E-BB48-89C0-23F418DF6004}" type="presOf" srcId="{AC70763F-3889-4B4D-8830-4793E596CDA7}" destId="{C1BA600F-2174-411A-9C10-FA9C88348B05}" srcOrd="0" destOrd="0" presId="urn:microsoft.com/office/officeart/2009/layout/CircleArrowProcess"/>
    <dgm:cxn modelId="{BD2B52E7-56C0-44F6-A042-96DBC296E9DB}" srcId="{57B19B85-53CB-46D9-AB99-61E666CC9AB5}" destId="{342ACEA1-40A0-44A5-BAE2-7B2CEE43735E}" srcOrd="0" destOrd="0" parTransId="{E4156895-37CC-4800-9FE9-2FEE280AE10F}" sibTransId="{EBE524BD-4D6A-4685-9501-309470E7128C}"/>
    <dgm:cxn modelId="{C9C6AE3F-33CE-46C3-A203-003E7B37E554}" srcId="{57B19B85-53CB-46D9-AB99-61E666CC9AB5}" destId="{B5D96D4A-DE9A-4084-9AF3-82A6947614A3}" srcOrd="2" destOrd="0" parTransId="{8DFF1EF9-7F4D-4A7D-89C8-C63B54F62A9D}" sibTransId="{6BC0A793-881E-4908-A69F-BD84EA9EFE50}"/>
    <dgm:cxn modelId="{9BE0A710-9E98-A94D-B591-C632C7C9BF50}" type="presOf" srcId="{B5D96D4A-DE9A-4084-9AF3-82A6947614A3}" destId="{BF8E03C5-A00B-4A74-A368-D8FC933A5A17}" srcOrd="0" destOrd="0" presId="urn:microsoft.com/office/officeart/2009/layout/CircleArrowProcess"/>
    <dgm:cxn modelId="{F95C5B9C-40FE-4362-B7D1-C218A02684E5}" srcId="{57B19B85-53CB-46D9-AB99-61E666CC9AB5}" destId="{AC70763F-3889-4B4D-8830-4793E596CDA7}" srcOrd="1" destOrd="0" parTransId="{D9AC2C65-6858-4B0A-BA7C-9C04495AAD5B}" sibTransId="{1392D096-CD95-4241-BB27-B844F507BBED}"/>
    <dgm:cxn modelId="{448CEAE9-AFA3-6846-9454-1340639FCB65}" type="presOf" srcId="{342ACEA1-40A0-44A5-BAE2-7B2CEE43735E}" destId="{F6918C04-17F6-4284-92A6-CB4F4469EB49}" srcOrd="0" destOrd="0" presId="urn:microsoft.com/office/officeart/2009/layout/CircleArrowProcess"/>
    <dgm:cxn modelId="{A0D80C0B-2666-5A43-AD03-EB1092E1AED2}" type="presParOf" srcId="{887675D3-2CA5-4405-8B0D-6245F42E5AC1}" destId="{F5E3F06B-43C3-425D-9CDB-44BC3BC16AFB}" srcOrd="0" destOrd="0" presId="urn:microsoft.com/office/officeart/2009/layout/CircleArrowProcess"/>
    <dgm:cxn modelId="{194BFE72-8834-EB46-9E60-696B0A65553F}" type="presParOf" srcId="{F5E3F06B-43C3-425D-9CDB-44BC3BC16AFB}" destId="{887CBC0D-F760-4D8A-9764-98235DF536CC}" srcOrd="0" destOrd="0" presId="urn:microsoft.com/office/officeart/2009/layout/CircleArrowProcess"/>
    <dgm:cxn modelId="{00DBBA53-E6A9-FF44-8A39-A61995664954}" type="presParOf" srcId="{887675D3-2CA5-4405-8B0D-6245F42E5AC1}" destId="{F6918C04-17F6-4284-92A6-CB4F4469EB49}" srcOrd="1" destOrd="0" presId="urn:microsoft.com/office/officeart/2009/layout/CircleArrowProcess"/>
    <dgm:cxn modelId="{7E4AE3AE-1ACF-4C48-BCD7-7C5AD59095F3}" type="presParOf" srcId="{887675D3-2CA5-4405-8B0D-6245F42E5AC1}" destId="{ED689F75-4FE2-4077-95CA-38EC9DA409DA}" srcOrd="2" destOrd="0" presId="urn:microsoft.com/office/officeart/2009/layout/CircleArrowProcess"/>
    <dgm:cxn modelId="{7301E42F-EF15-D44B-87BF-867E254F7189}" type="presParOf" srcId="{ED689F75-4FE2-4077-95CA-38EC9DA409DA}" destId="{86D6C12F-BF95-480E-93FB-08D6BD21B275}" srcOrd="0" destOrd="0" presId="urn:microsoft.com/office/officeart/2009/layout/CircleArrowProcess"/>
    <dgm:cxn modelId="{16A4BEA6-5EFC-6547-BCBB-DC965AAFD536}" type="presParOf" srcId="{887675D3-2CA5-4405-8B0D-6245F42E5AC1}" destId="{C1BA600F-2174-411A-9C10-FA9C88348B05}" srcOrd="3" destOrd="0" presId="urn:microsoft.com/office/officeart/2009/layout/CircleArrowProcess"/>
    <dgm:cxn modelId="{2F3F56B9-C4A7-8E4F-A317-63E8D0148EEB}" type="presParOf" srcId="{887675D3-2CA5-4405-8B0D-6245F42E5AC1}" destId="{56AACDEF-97D4-40B7-BEA3-FF512FD93B8A}" srcOrd="4" destOrd="0" presId="urn:microsoft.com/office/officeart/2009/layout/CircleArrowProcess"/>
    <dgm:cxn modelId="{7B771C6F-2B46-1D4E-AD1E-4444FF835849}" type="presParOf" srcId="{56AACDEF-97D4-40B7-BEA3-FF512FD93B8A}" destId="{D1152459-DAE3-419A-A694-7CBB3DF0EBA7}" srcOrd="0" destOrd="0" presId="urn:microsoft.com/office/officeart/2009/layout/CircleArrowProcess"/>
    <dgm:cxn modelId="{B025F7A9-8432-EA43-862A-4E3ADBAD2A95}" type="presParOf" srcId="{887675D3-2CA5-4405-8B0D-6245F42E5AC1}" destId="{BF8E03C5-A00B-4A74-A368-D8FC933A5A17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A605C9-99A5-4FB1-B742-D973145593EF}" type="doc">
      <dgm:prSet loTypeId="urn:microsoft.com/office/officeart/2005/8/layout/target3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0BD8AD9-5742-4068-A89E-E381E2839CF7}">
      <dgm:prSet phldrT="[Text]"/>
      <dgm:spPr/>
      <dgm:t>
        <a:bodyPr/>
        <a:lstStyle/>
        <a:p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Enterprise organizations needed help managing vast amounts </a:t>
          </a:r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Eclipse </a:t>
          </a:r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installations.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8BF1F8-4E62-4410-80F4-C017176EFF29}" type="parTrans" cxnId="{6C124811-8802-4C52-84D4-E26427FB327F}">
      <dgm:prSet/>
      <dgm:spPr/>
      <dgm:t>
        <a:bodyPr/>
        <a:lstStyle/>
        <a:p>
          <a:endParaRPr lang="en-US"/>
        </a:p>
      </dgm:t>
    </dgm:pt>
    <dgm:pt modelId="{E1F8B71F-5575-4303-8084-8F81A46F26EB}" type="sibTrans" cxnId="{6C124811-8802-4C52-84D4-E26427FB327F}">
      <dgm:prSet/>
      <dgm:spPr/>
      <dgm:t>
        <a:bodyPr/>
        <a:lstStyle/>
        <a:p>
          <a:endParaRPr lang="en-US"/>
        </a:p>
      </dgm:t>
    </dgm:pt>
    <dgm:pt modelId="{A80AC30C-7BBF-4965-BB8A-3F70C0B4A3F8}">
      <dgm:prSet phldrT="[Text]"/>
      <dgm:spPr/>
      <dgm:t>
        <a:bodyPr/>
        <a:lstStyle/>
        <a:p>
          <a:r>
            <a:rPr lang="en-US" dirty="0" smtClean="0"/>
            <a:t>Security concerns surrounding prolific use of Eclipse in the enterprise without understanding all the plug-ins each developer is using.  </a:t>
          </a:r>
          <a:endParaRPr lang="en-US" dirty="0"/>
        </a:p>
      </dgm:t>
    </dgm:pt>
    <dgm:pt modelId="{8E9E9D50-235D-41C9-B344-2B31EBB01D05}" type="parTrans" cxnId="{0BAF420A-7304-4472-97D5-448CA41A78E2}">
      <dgm:prSet/>
      <dgm:spPr/>
      <dgm:t>
        <a:bodyPr/>
        <a:lstStyle/>
        <a:p>
          <a:endParaRPr lang="en-US"/>
        </a:p>
      </dgm:t>
    </dgm:pt>
    <dgm:pt modelId="{22336708-19E5-4882-B7AF-55DAA3B57261}" type="sibTrans" cxnId="{0BAF420A-7304-4472-97D5-448CA41A78E2}">
      <dgm:prSet/>
      <dgm:spPr/>
      <dgm:t>
        <a:bodyPr/>
        <a:lstStyle/>
        <a:p>
          <a:endParaRPr lang="en-US"/>
        </a:p>
      </dgm:t>
    </dgm:pt>
    <dgm:pt modelId="{F7B36391-C584-471F-BFCD-BD01C20FDFA7}">
      <dgm:prSet phldrT="[Text]"/>
      <dgm:spPr/>
      <dgm:t>
        <a:bodyPr/>
        <a:lstStyle/>
        <a:p>
          <a:r>
            <a:rPr lang="en-US" dirty="0" smtClean="0"/>
            <a:t>Controlling versions of software independent of the vendors, decoupling of software updates</a:t>
          </a:r>
          <a:endParaRPr lang="en-US" dirty="0"/>
        </a:p>
      </dgm:t>
    </dgm:pt>
    <dgm:pt modelId="{606A58EB-1FE6-4231-847E-8E79FD0CE73F}" type="parTrans" cxnId="{9D96B5B3-96AA-4A3E-A6A6-AE745E30F0A9}">
      <dgm:prSet/>
      <dgm:spPr/>
      <dgm:t>
        <a:bodyPr/>
        <a:lstStyle/>
        <a:p>
          <a:endParaRPr lang="en-US"/>
        </a:p>
      </dgm:t>
    </dgm:pt>
    <dgm:pt modelId="{1C2F152A-6033-48E7-9C11-136DE15F0631}" type="sibTrans" cxnId="{9D96B5B3-96AA-4A3E-A6A6-AE745E30F0A9}">
      <dgm:prSet/>
      <dgm:spPr/>
      <dgm:t>
        <a:bodyPr/>
        <a:lstStyle/>
        <a:p>
          <a:endParaRPr lang="en-US"/>
        </a:p>
      </dgm:t>
    </dgm:pt>
    <dgm:pt modelId="{D09F2247-EF2B-4ED7-8DC4-CFDBA9B32D15}">
      <dgm:prSet phldrT="[Text]"/>
      <dgm:spPr/>
      <dgm:t>
        <a:bodyPr/>
        <a:lstStyle/>
        <a:p>
          <a:r>
            <a:rPr lang="en-US" dirty="0" smtClean="0"/>
            <a:t>Pulse </a:t>
          </a:r>
          <a:r>
            <a:rPr lang="en-US" dirty="0" smtClean="0"/>
            <a:t>users wanted a simple way to click-thru to manage their software, which Genuitec provided. The enterprises wanted their own in-house version of Pulse with the same simplicity, hence the new Secure Delivery Center. </a:t>
          </a:r>
          <a:endParaRPr lang="en-US" dirty="0"/>
        </a:p>
      </dgm:t>
    </dgm:pt>
    <dgm:pt modelId="{A1FF4B3C-70D6-445C-AF81-4B6787F4917E}" type="parTrans" cxnId="{67C58668-2CB5-42F3-B06C-8FFE4C9C4605}">
      <dgm:prSet/>
      <dgm:spPr/>
      <dgm:t>
        <a:bodyPr/>
        <a:lstStyle/>
        <a:p>
          <a:endParaRPr lang="en-US"/>
        </a:p>
      </dgm:t>
    </dgm:pt>
    <dgm:pt modelId="{B46B0E36-49F2-4EF6-924C-6A2D9D805094}" type="sibTrans" cxnId="{67C58668-2CB5-42F3-B06C-8FFE4C9C4605}">
      <dgm:prSet/>
      <dgm:spPr/>
      <dgm:t>
        <a:bodyPr/>
        <a:lstStyle/>
        <a:p>
          <a:endParaRPr lang="en-US"/>
        </a:p>
      </dgm:t>
    </dgm:pt>
    <dgm:pt modelId="{41C5D276-FE72-41E3-9834-65DE4088E7D2}">
      <dgm:prSet phldrT="[Text]"/>
      <dgm:spPr/>
      <dgm:t>
        <a:bodyPr/>
        <a:lstStyle/>
        <a:p>
          <a:r>
            <a:rPr lang="en-US" dirty="0" smtClean="0"/>
            <a:t>License and auditing of Eclipse usage.</a:t>
          </a:r>
          <a:endParaRPr lang="en-US" dirty="0"/>
        </a:p>
      </dgm:t>
    </dgm:pt>
    <dgm:pt modelId="{6AD5EDDE-4459-4066-BAFC-AE6601319807}" type="parTrans" cxnId="{EDD3DC2C-4480-4248-8521-47B1F9088732}">
      <dgm:prSet/>
      <dgm:spPr/>
      <dgm:t>
        <a:bodyPr/>
        <a:lstStyle/>
        <a:p>
          <a:endParaRPr lang="en-US"/>
        </a:p>
      </dgm:t>
    </dgm:pt>
    <dgm:pt modelId="{947E5CED-BED0-4D21-9D53-16B5EEE938E6}" type="sibTrans" cxnId="{EDD3DC2C-4480-4248-8521-47B1F9088732}">
      <dgm:prSet/>
      <dgm:spPr/>
      <dgm:t>
        <a:bodyPr/>
        <a:lstStyle/>
        <a:p>
          <a:endParaRPr lang="en-US"/>
        </a:p>
      </dgm:t>
    </dgm:pt>
    <dgm:pt modelId="{7EF45431-4D0F-4821-B86C-B82BF01145C4}">
      <dgm:prSet phldrT="[Text]"/>
      <dgm:spPr/>
      <dgm:t>
        <a:bodyPr/>
        <a:lstStyle/>
        <a:p>
          <a:endParaRPr lang="en-US" dirty="0"/>
        </a:p>
      </dgm:t>
    </dgm:pt>
    <dgm:pt modelId="{FA2E5DB5-4570-419F-9F4C-2D1DF28FBC68}" type="parTrans" cxnId="{4E296F41-C016-43B9-B1D4-AE2DE8A0121A}">
      <dgm:prSet/>
      <dgm:spPr/>
      <dgm:t>
        <a:bodyPr/>
        <a:lstStyle/>
        <a:p>
          <a:endParaRPr lang="en-US"/>
        </a:p>
      </dgm:t>
    </dgm:pt>
    <dgm:pt modelId="{9986F04A-62FD-4E32-A636-FDE90FFDD400}" type="sibTrans" cxnId="{4E296F41-C016-43B9-B1D4-AE2DE8A0121A}">
      <dgm:prSet/>
      <dgm:spPr/>
      <dgm:t>
        <a:bodyPr/>
        <a:lstStyle/>
        <a:p>
          <a:endParaRPr lang="en-US"/>
        </a:p>
      </dgm:t>
    </dgm:pt>
    <dgm:pt modelId="{CEE99778-B209-4E82-963C-8F6F1923F554}">
      <dgm:prSet phldrT="[Text]"/>
      <dgm:spPr/>
      <dgm:t>
        <a:bodyPr/>
        <a:lstStyle/>
        <a:p>
          <a:endParaRPr lang="en-US" dirty="0"/>
        </a:p>
      </dgm:t>
    </dgm:pt>
    <dgm:pt modelId="{278AA2E0-5C64-45A5-B486-39FE3AA1CD95}" type="parTrans" cxnId="{E3D118C4-D49F-4B86-8BAC-564267A52CB2}">
      <dgm:prSet/>
      <dgm:spPr/>
      <dgm:t>
        <a:bodyPr/>
        <a:lstStyle/>
        <a:p>
          <a:endParaRPr lang="en-US"/>
        </a:p>
      </dgm:t>
    </dgm:pt>
    <dgm:pt modelId="{80E967D6-ED5A-49AC-BA1C-DD2EFAE8C9CE}" type="sibTrans" cxnId="{E3D118C4-D49F-4B86-8BAC-564267A52CB2}">
      <dgm:prSet/>
      <dgm:spPr/>
      <dgm:t>
        <a:bodyPr/>
        <a:lstStyle/>
        <a:p>
          <a:endParaRPr lang="en-US"/>
        </a:p>
      </dgm:t>
    </dgm:pt>
    <dgm:pt modelId="{D79DE056-6BEE-4AE8-8A69-FCCF88484791}" type="pres">
      <dgm:prSet presAssocID="{8BA605C9-99A5-4FB1-B742-D973145593E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949F8C-8CD1-45E2-8848-DCB65FF79FDC}" type="pres">
      <dgm:prSet presAssocID="{E0BD8AD9-5742-4068-A89E-E381E2839CF7}" presName="circle1" presStyleLbl="node1" presStyleIdx="0" presStyleCnt="1" custLinFactNeighborY="-103"/>
      <dgm:spPr/>
    </dgm:pt>
    <dgm:pt modelId="{9D18FD3A-C7C5-421D-8080-98B79DD3F73D}" type="pres">
      <dgm:prSet presAssocID="{E0BD8AD9-5742-4068-A89E-E381E2839CF7}" presName="space" presStyleCnt="0"/>
      <dgm:spPr/>
    </dgm:pt>
    <dgm:pt modelId="{3EE8494E-6A87-484E-A4F3-7AE68047B655}" type="pres">
      <dgm:prSet presAssocID="{E0BD8AD9-5742-4068-A89E-E381E2839CF7}" presName="rect1" presStyleLbl="alignAcc1" presStyleIdx="0" presStyleCnt="1"/>
      <dgm:spPr/>
      <dgm:t>
        <a:bodyPr/>
        <a:lstStyle/>
        <a:p>
          <a:endParaRPr lang="en-US"/>
        </a:p>
      </dgm:t>
    </dgm:pt>
    <dgm:pt modelId="{A4ADA224-A03A-4149-882D-B5A3F6C109F4}" type="pres">
      <dgm:prSet presAssocID="{E0BD8AD9-5742-4068-A89E-E381E2839CF7}" presName="rect1ParTx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168D9B-5D3B-4B1F-BE37-9F743D2A31AA}" type="pres">
      <dgm:prSet presAssocID="{E0BD8AD9-5742-4068-A89E-E381E2839CF7}" presName="rect1Ch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3CA08-491F-4771-8123-E8401D28FA6E}" type="presOf" srcId="{41C5D276-FE72-41E3-9834-65DE4088E7D2}" destId="{C4168D9B-5D3B-4B1F-BE37-9F743D2A31AA}" srcOrd="0" destOrd="5" presId="urn:microsoft.com/office/officeart/2005/8/layout/target3"/>
    <dgm:cxn modelId="{D6A0E21A-D3D8-4A61-A218-A1867A9EFFB9}" type="presOf" srcId="{8BA605C9-99A5-4FB1-B742-D973145593EF}" destId="{D79DE056-6BEE-4AE8-8A69-FCCF88484791}" srcOrd="0" destOrd="0" presId="urn:microsoft.com/office/officeart/2005/8/layout/target3"/>
    <dgm:cxn modelId="{8D207F10-3763-4D19-B7A2-55BFE4456CAB}" type="presOf" srcId="{D09F2247-EF2B-4ED7-8DC4-CFDBA9B32D15}" destId="{C4168D9B-5D3B-4B1F-BE37-9F743D2A31AA}" srcOrd="0" destOrd="4" presId="urn:microsoft.com/office/officeart/2005/8/layout/target3"/>
    <dgm:cxn modelId="{EDD3DC2C-4480-4248-8521-47B1F9088732}" srcId="{E0BD8AD9-5742-4068-A89E-E381E2839CF7}" destId="{41C5D276-FE72-41E3-9834-65DE4088E7D2}" srcOrd="3" destOrd="0" parTransId="{6AD5EDDE-4459-4066-BAFC-AE6601319807}" sibTransId="{947E5CED-BED0-4D21-9D53-16B5EEE938E6}"/>
    <dgm:cxn modelId="{67C58668-2CB5-42F3-B06C-8FFE4C9C4605}" srcId="{E0BD8AD9-5742-4068-A89E-E381E2839CF7}" destId="{D09F2247-EF2B-4ED7-8DC4-CFDBA9B32D15}" srcOrd="2" destOrd="0" parTransId="{A1FF4B3C-70D6-445C-AF81-4B6787F4917E}" sibTransId="{B46B0E36-49F2-4EF6-924C-6A2D9D805094}"/>
    <dgm:cxn modelId="{0BAF420A-7304-4472-97D5-448CA41A78E2}" srcId="{E0BD8AD9-5742-4068-A89E-E381E2839CF7}" destId="{A80AC30C-7BBF-4965-BB8A-3F70C0B4A3F8}" srcOrd="0" destOrd="0" parTransId="{8E9E9D50-235D-41C9-B344-2B31EBB01D05}" sibTransId="{22336708-19E5-4882-B7AF-55DAA3B57261}"/>
    <dgm:cxn modelId="{920248A2-1158-429B-BCAF-C3E48BCC061C}" type="presOf" srcId="{E0BD8AD9-5742-4068-A89E-E381E2839CF7}" destId="{3EE8494E-6A87-484E-A4F3-7AE68047B655}" srcOrd="0" destOrd="0" presId="urn:microsoft.com/office/officeart/2005/8/layout/target3"/>
    <dgm:cxn modelId="{10B1B1B6-2E3D-40BF-AFDB-C5E650D0E137}" type="presOf" srcId="{F7B36391-C584-471F-BFCD-BD01C20FDFA7}" destId="{C4168D9B-5D3B-4B1F-BE37-9F743D2A31AA}" srcOrd="0" destOrd="2" presId="urn:microsoft.com/office/officeart/2005/8/layout/target3"/>
    <dgm:cxn modelId="{9D96B5B3-96AA-4A3E-A6A6-AE745E30F0A9}" srcId="{E0BD8AD9-5742-4068-A89E-E381E2839CF7}" destId="{F7B36391-C584-471F-BFCD-BD01C20FDFA7}" srcOrd="1" destOrd="0" parTransId="{606A58EB-1FE6-4231-847E-8E79FD0CE73F}" sibTransId="{1C2F152A-6033-48E7-9C11-136DE15F0631}"/>
    <dgm:cxn modelId="{E6FE90BD-8535-47C4-A7BC-1B5B3AB45CCF}" type="presOf" srcId="{CEE99778-B209-4E82-963C-8F6F1923F554}" destId="{C4168D9B-5D3B-4B1F-BE37-9F743D2A31AA}" srcOrd="0" destOrd="3" presId="urn:microsoft.com/office/officeart/2005/8/layout/target3"/>
    <dgm:cxn modelId="{1871B1F7-A502-451D-BB42-A75B80B0B5BF}" type="presOf" srcId="{E0BD8AD9-5742-4068-A89E-E381E2839CF7}" destId="{A4ADA224-A03A-4149-882D-B5A3F6C109F4}" srcOrd="1" destOrd="0" presId="urn:microsoft.com/office/officeart/2005/8/layout/target3"/>
    <dgm:cxn modelId="{DC8B5C50-CDB2-4B8B-BD12-93167D92D99E}" type="presOf" srcId="{7EF45431-4D0F-4821-B86C-B82BF01145C4}" destId="{C4168D9B-5D3B-4B1F-BE37-9F743D2A31AA}" srcOrd="0" destOrd="1" presId="urn:microsoft.com/office/officeart/2005/8/layout/target3"/>
    <dgm:cxn modelId="{6C124811-8802-4C52-84D4-E26427FB327F}" srcId="{8BA605C9-99A5-4FB1-B742-D973145593EF}" destId="{E0BD8AD9-5742-4068-A89E-E381E2839CF7}" srcOrd="0" destOrd="0" parTransId="{9F8BF1F8-4E62-4410-80F4-C017176EFF29}" sibTransId="{E1F8B71F-5575-4303-8084-8F81A46F26EB}"/>
    <dgm:cxn modelId="{4E296F41-C016-43B9-B1D4-AE2DE8A0121A}" srcId="{A80AC30C-7BBF-4965-BB8A-3F70C0B4A3F8}" destId="{7EF45431-4D0F-4821-B86C-B82BF01145C4}" srcOrd="0" destOrd="0" parTransId="{FA2E5DB5-4570-419F-9F4C-2D1DF28FBC68}" sibTransId="{9986F04A-62FD-4E32-A636-FDE90FFDD400}"/>
    <dgm:cxn modelId="{E3D118C4-D49F-4B86-8BAC-564267A52CB2}" srcId="{F7B36391-C584-471F-BFCD-BD01C20FDFA7}" destId="{CEE99778-B209-4E82-963C-8F6F1923F554}" srcOrd="0" destOrd="0" parTransId="{278AA2E0-5C64-45A5-B486-39FE3AA1CD95}" sibTransId="{80E967D6-ED5A-49AC-BA1C-DD2EFAE8C9CE}"/>
    <dgm:cxn modelId="{2FC65D18-AA98-4F17-BDD1-0695F2E27489}" type="presOf" srcId="{A80AC30C-7BBF-4965-BB8A-3F70C0B4A3F8}" destId="{C4168D9B-5D3B-4B1F-BE37-9F743D2A31AA}" srcOrd="0" destOrd="0" presId="urn:microsoft.com/office/officeart/2005/8/layout/target3"/>
    <dgm:cxn modelId="{36A2C972-4771-4166-A81E-91CD3C5BD6B9}" type="presParOf" srcId="{D79DE056-6BEE-4AE8-8A69-FCCF88484791}" destId="{17949F8C-8CD1-45E2-8848-DCB65FF79FDC}" srcOrd="0" destOrd="0" presId="urn:microsoft.com/office/officeart/2005/8/layout/target3"/>
    <dgm:cxn modelId="{68671F66-6736-4D24-8FB5-6263362C6638}" type="presParOf" srcId="{D79DE056-6BEE-4AE8-8A69-FCCF88484791}" destId="{9D18FD3A-C7C5-421D-8080-98B79DD3F73D}" srcOrd="1" destOrd="0" presId="urn:microsoft.com/office/officeart/2005/8/layout/target3"/>
    <dgm:cxn modelId="{79A10BB4-17B8-4EA9-9F2F-754A0BC1FD25}" type="presParOf" srcId="{D79DE056-6BEE-4AE8-8A69-FCCF88484791}" destId="{3EE8494E-6A87-484E-A4F3-7AE68047B655}" srcOrd="2" destOrd="0" presId="urn:microsoft.com/office/officeart/2005/8/layout/target3"/>
    <dgm:cxn modelId="{E257C51B-87E6-4D70-8EF1-2909CC0EEF15}" type="presParOf" srcId="{D79DE056-6BEE-4AE8-8A69-FCCF88484791}" destId="{A4ADA224-A03A-4149-882D-B5A3F6C109F4}" srcOrd="3" destOrd="0" presId="urn:microsoft.com/office/officeart/2005/8/layout/target3"/>
    <dgm:cxn modelId="{3EB99601-EF6D-493B-89D6-06DA7DB76962}" type="presParOf" srcId="{D79DE056-6BEE-4AE8-8A69-FCCF88484791}" destId="{C4168D9B-5D3B-4B1F-BE37-9F743D2A31AA}" srcOrd="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DCDC24-551C-4E7D-B8DC-62595DC39935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AE6D6D9-18E3-448F-AF4C-B9B413F99370}">
      <dgm:prSet phldrT="[Text]"/>
      <dgm:spPr/>
      <dgm:t>
        <a:bodyPr/>
        <a:lstStyle/>
        <a:p>
          <a:r>
            <a:rPr lang="en-US" dirty="0" smtClean="0"/>
            <a:t>Jr. Java Developers: $63 an hour</a:t>
          </a:r>
          <a:endParaRPr lang="en-US" dirty="0"/>
        </a:p>
      </dgm:t>
    </dgm:pt>
    <dgm:pt modelId="{0069F134-3CDF-474D-8541-40DFB656590C}" type="parTrans" cxnId="{47DBCAF9-FB69-4C8C-8154-A0C001DAFA4F}">
      <dgm:prSet/>
      <dgm:spPr/>
      <dgm:t>
        <a:bodyPr/>
        <a:lstStyle/>
        <a:p>
          <a:endParaRPr lang="en-US"/>
        </a:p>
      </dgm:t>
    </dgm:pt>
    <dgm:pt modelId="{33623EA2-50DD-4A8F-B47E-92E11682AD32}" type="sibTrans" cxnId="{47DBCAF9-FB69-4C8C-8154-A0C001DAFA4F}">
      <dgm:prSet/>
      <dgm:spPr/>
      <dgm:t>
        <a:bodyPr/>
        <a:lstStyle/>
        <a:p>
          <a:endParaRPr lang="en-US"/>
        </a:p>
      </dgm:t>
    </dgm:pt>
    <dgm:pt modelId="{BB5CC7DB-91B2-4FBE-81BE-4EE2E5377050}">
      <dgm:prSet phldrT="[Text]"/>
      <dgm:spPr/>
      <dgm:t>
        <a:bodyPr/>
        <a:lstStyle/>
        <a:p>
          <a:r>
            <a:rPr lang="en-US" dirty="0" smtClean="0"/>
            <a:t>2 hours a year licenses work = $126</a:t>
          </a:r>
          <a:endParaRPr lang="en-US" dirty="0"/>
        </a:p>
      </dgm:t>
    </dgm:pt>
    <dgm:pt modelId="{0C249C76-39FF-43C6-AE24-39F2D7C6FE73}" type="parTrans" cxnId="{2BFEA48C-C5AC-40BC-A8E0-3BD174D2AB8F}">
      <dgm:prSet/>
      <dgm:spPr/>
      <dgm:t>
        <a:bodyPr/>
        <a:lstStyle/>
        <a:p>
          <a:endParaRPr lang="en-US"/>
        </a:p>
      </dgm:t>
    </dgm:pt>
    <dgm:pt modelId="{7A1824BB-D3DB-4B0E-B197-7EF4BB4E1751}" type="sibTrans" cxnId="{2BFEA48C-C5AC-40BC-A8E0-3BD174D2AB8F}">
      <dgm:prSet/>
      <dgm:spPr/>
      <dgm:t>
        <a:bodyPr/>
        <a:lstStyle/>
        <a:p>
          <a:endParaRPr lang="en-US"/>
        </a:p>
      </dgm:t>
    </dgm:pt>
    <dgm:pt modelId="{D83C69F5-86E4-4C26-8F0B-CAB1F23BD37A}">
      <dgm:prSet phldrT="[Text]"/>
      <dgm:spPr/>
      <dgm:t>
        <a:bodyPr/>
        <a:lstStyle/>
        <a:p>
          <a:r>
            <a:rPr lang="en-US" dirty="0" smtClean="0"/>
            <a:t>500 developers doing license work = $62,000 a year</a:t>
          </a:r>
          <a:endParaRPr lang="en-US" dirty="0"/>
        </a:p>
      </dgm:t>
    </dgm:pt>
    <dgm:pt modelId="{32C49FE4-AB99-4914-A22C-8F85139259C2}" type="parTrans" cxnId="{D87DA72C-4792-4F84-BE3D-1B2FE74167CB}">
      <dgm:prSet/>
      <dgm:spPr/>
      <dgm:t>
        <a:bodyPr/>
        <a:lstStyle/>
        <a:p>
          <a:endParaRPr lang="en-US"/>
        </a:p>
      </dgm:t>
    </dgm:pt>
    <dgm:pt modelId="{AF43A48F-C45B-4226-84DB-1DA2A2320522}" type="sibTrans" cxnId="{D87DA72C-4792-4F84-BE3D-1B2FE74167CB}">
      <dgm:prSet/>
      <dgm:spPr/>
      <dgm:t>
        <a:bodyPr/>
        <a:lstStyle/>
        <a:p>
          <a:endParaRPr lang="en-US"/>
        </a:p>
      </dgm:t>
    </dgm:pt>
    <dgm:pt modelId="{A425B154-F371-4A73-99B6-7692D017A22F}">
      <dgm:prSet phldrT="[Text]"/>
      <dgm:spPr/>
      <dgm:t>
        <a:bodyPr/>
        <a:lstStyle/>
        <a:p>
          <a:r>
            <a:rPr lang="en-US" dirty="0" smtClean="0"/>
            <a:t>Need a senior developer help = $78 an hour</a:t>
          </a:r>
          <a:endParaRPr lang="en-US" dirty="0"/>
        </a:p>
      </dgm:t>
    </dgm:pt>
    <dgm:pt modelId="{159629FE-406E-4FCC-B6C8-92CF598F5D19}" type="parTrans" cxnId="{EEDD9094-AE3F-499F-9253-2D3FEDCCD049}">
      <dgm:prSet/>
      <dgm:spPr/>
      <dgm:t>
        <a:bodyPr/>
        <a:lstStyle/>
        <a:p>
          <a:endParaRPr lang="en-US"/>
        </a:p>
      </dgm:t>
    </dgm:pt>
    <dgm:pt modelId="{EF1D21DA-37C7-404C-8691-0FAF90CF20A8}" type="sibTrans" cxnId="{EEDD9094-AE3F-499F-9253-2D3FEDCCD049}">
      <dgm:prSet/>
      <dgm:spPr/>
      <dgm:t>
        <a:bodyPr/>
        <a:lstStyle/>
        <a:p>
          <a:endParaRPr lang="en-US"/>
        </a:p>
      </dgm:t>
    </dgm:pt>
    <dgm:pt modelId="{5FBEEDA1-7304-44F9-AFC6-654C4175E5C8}">
      <dgm:prSet phldrT="[Text]"/>
      <dgm:spPr/>
      <dgm:t>
        <a:bodyPr/>
        <a:lstStyle/>
        <a:p>
          <a:r>
            <a:rPr lang="en-US" dirty="0" smtClean="0"/>
            <a:t>Can’t fix and tools go down = $350 a team</a:t>
          </a:r>
          <a:endParaRPr lang="en-US" dirty="0"/>
        </a:p>
      </dgm:t>
    </dgm:pt>
    <dgm:pt modelId="{1A1CA34A-92D8-4F59-B9EC-ED044EE9F12E}" type="parTrans" cxnId="{5DBBA14C-B847-45BB-9B1C-F0834CDBB56F}">
      <dgm:prSet/>
      <dgm:spPr/>
      <dgm:t>
        <a:bodyPr/>
        <a:lstStyle/>
        <a:p>
          <a:endParaRPr lang="en-US"/>
        </a:p>
      </dgm:t>
    </dgm:pt>
    <dgm:pt modelId="{D7E5FA06-6723-432D-959E-CA77E9E90A3C}" type="sibTrans" cxnId="{5DBBA14C-B847-45BB-9B1C-F0834CDBB56F}">
      <dgm:prSet/>
      <dgm:spPr/>
      <dgm:t>
        <a:bodyPr/>
        <a:lstStyle/>
        <a:p>
          <a:endParaRPr lang="en-US"/>
        </a:p>
      </dgm:t>
    </dgm:pt>
    <dgm:pt modelId="{715CB31D-EFED-4B50-BE61-28DA99AE3BEF}">
      <dgm:prSet phldrT="[Text]"/>
      <dgm:spPr/>
      <dgm:t>
        <a:bodyPr/>
        <a:lstStyle/>
        <a:p>
          <a:r>
            <a:rPr lang="en-US" dirty="0" smtClean="0"/>
            <a:t>Tools break in team, plus developers time and down time = $650,000 a year lost</a:t>
          </a:r>
          <a:endParaRPr lang="en-US" dirty="0"/>
        </a:p>
      </dgm:t>
    </dgm:pt>
    <dgm:pt modelId="{A83F267D-C0AF-4F3E-9F44-6BBF816509CE}" type="parTrans" cxnId="{5DA8270C-67D8-47C8-B065-5A573F21B430}">
      <dgm:prSet/>
      <dgm:spPr/>
      <dgm:t>
        <a:bodyPr/>
        <a:lstStyle/>
        <a:p>
          <a:endParaRPr lang="en-US"/>
        </a:p>
      </dgm:t>
    </dgm:pt>
    <dgm:pt modelId="{78FF5681-8D8F-4DF6-9D2A-77DAFD67216D}" type="sibTrans" cxnId="{5DA8270C-67D8-47C8-B065-5A573F21B430}">
      <dgm:prSet/>
      <dgm:spPr/>
      <dgm:t>
        <a:bodyPr/>
        <a:lstStyle/>
        <a:p>
          <a:endParaRPr lang="en-US"/>
        </a:p>
      </dgm:t>
    </dgm:pt>
    <dgm:pt modelId="{8633CA0D-8D27-4A4B-A8B3-55D59B95DA4F}" type="pres">
      <dgm:prSet presAssocID="{67DCDC24-551C-4E7D-B8DC-62595DC3993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4F473F2-429C-4938-A92B-6777CCD110EF}" type="pres">
      <dgm:prSet presAssocID="{FAE6D6D9-18E3-448F-AF4C-B9B413F99370}" presName="hierRoot1" presStyleCnt="0"/>
      <dgm:spPr/>
    </dgm:pt>
    <dgm:pt modelId="{B120596E-3CC3-4D7F-B656-BA2C6FB5F729}" type="pres">
      <dgm:prSet presAssocID="{FAE6D6D9-18E3-448F-AF4C-B9B413F99370}" presName="composite" presStyleCnt="0"/>
      <dgm:spPr/>
    </dgm:pt>
    <dgm:pt modelId="{F76BA8F5-B84E-4B6C-8DB2-863125640CEB}" type="pres">
      <dgm:prSet presAssocID="{FAE6D6D9-18E3-448F-AF4C-B9B413F99370}" presName="background" presStyleLbl="node0" presStyleIdx="0" presStyleCnt="1"/>
      <dgm:spPr/>
    </dgm:pt>
    <dgm:pt modelId="{B632804A-13C1-4D0D-83D1-E28766D48788}" type="pres">
      <dgm:prSet presAssocID="{FAE6D6D9-18E3-448F-AF4C-B9B413F9937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3196B7-48C6-422D-88C1-AB520EC9393D}" type="pres">
      <dgm:prSet presAssocID="{FAE6D6D9-18E3-448F-AF4C-B9B413F99370}" presName="hierChild2" presStyleCnt="0"/>
      <dgm:spPr/>
    </dgm:pt>
    <dgm:pt modelId="{64A00359-32F1-4764-9DB6-DF08669A9707}" type="pres">
      <dgm:prSet presAssocID="{0C249C76-39FF-43C6-AE24-39F2D7C6FE7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107CC37-8FAB-49D9-8157-AB228E315FC5}" type="pres">
      <dgm:prSet presAssocID="{BB5CC7DB-91B2-4FBE-81BE-4EE2E5377050}" presName="hierRoot2" presStyleCnt="0"/>
      <dgm:spPr/>
    </dgm:pt>
    <dgm:pt modelId="{D3376CB3-DBE6-4721-8651-BA131841E618}" type="pres">
      <dgm:prSet presAssocID="{BB5CC7DB-91B2-4FBE-81BE-4EE2E5377050}" presName="composite2" presStyleCnt="0"/>
      <dgm:spPr/>
    </dgm:pt>
    <dgm:pt modelId="{9BE7DE8E-3B0D-4559-9AF3-D5F1DC752DB3}" type="pres">
      <dgm:prSet presAssocID="{BB5CC7DB-91B2-4FBE-81BE-4EE2E5377050}" presName="background2" presStyleLbl="node2" presStyleIdx="0" presStyleCnt="2"/>
      <dgm:spPr/>
    </dgm:pt>
    <dgm:pt modelId="{BB9479C2-E8C9-4710-A789-0B9C29F4ED4A}" type="pres">
      <dgm:prSet presAssocID="{BB5CC7DB-91B2-4FBE-81BE-4EE2E537705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5911EF-8263-4B25-90BA-3FCEF933449D}" type="pres">
      <dgm:prSet presAssocID="{BB5CC7DB-91B2-4FBE-81BE-4EE2E5377050}" presName="hierChild3" presStyleCnt="0"/>
      <dgm:spPr/>
    </dgm:pt>
    <dgm:pt modelId="{E50726DB-C43A-4739-9870-F9773A4A2F2C}" type="pres">
      <dgm:prSet presAssocID="{32C49FE4-AB99-4914-A22C-8F85139259C2}" presName="Name17" presStyleLbl="parChTrans1D3" presStyleIdx="0" presStyleCnt="3"/>
      <dgm:spPr/>
      <dgm:t>
        <a:bodyPr/>
        <a:lstStyle/>
        <a:p>
          <a:endParaRPr lang="en-US"/>
        </a:p>
      </dgm:t>
    </dgm:pt>
    <dgm:pt modelId="{0D265A5B-E416-4C53-BDCE-3A03D194B8A5}" type="pres">
      <dgm:prSet presAssocID="{D83C69F5-86E4-4C26-8F0B-CAB1F23BD37A}" presName="hierRoot3" presStyleCnt="0"/>
      <dgm:spPr/>
    </dgm:pt>
    <dgm:pt modelId="{69ECB8E6-0ACE-4469-82AB-F13C7A87C369}" type="pres">
      <dgm:prSet presAssocID="{D83C69F5-86E4-4C26-8F0B-CAB1F23BD37A}" presName="composite3" presStyleCnt="0"/>
      <dgm:spPr/>
    </dgm:pt>
    <dgm:pt modelId="{8916FA1A-EEF4-439A-8FB3-ABE444268032}" type="pres">
      <dgm:prSet presAssocID="{D83C69F5-86E4-4C26-8F0B-CAB1F23BD37A}" presName="background3" presStyleLbl="node3" presStyleIdx="0" presStyleCnt="3"/>
      <dgm:spPr/>
    </dgm:pt>
    <dgm:pt modelId="{76F1722A-1BD7-4A78-818D-2621BFA7B028}" type="pres">
      <dgm:prSet presAssocID="{D83C69F5-86E4-4C26-8F0B-CAB1F23BD37A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5E7DFA6-C9AB-47A5-A5F2-D28113C298DA}" type="pres">
      <dgm:prSet presAssocID="{D83C69F5-86E4-4C26-8F0B-CAB1F23BD37A}" presName="hierChild4" presStyleCnt="0"/>
      <dgm:spPr/>
    </dgm:pt>
    <dgm:pt modelId="{427EAC00-0D24-412E-994D-4246EAED9463}" type="pres">
      <dgm:prSet presAssocID="{159629FE-406E-4FCC-B6C8-92CF598F5D19}" presName="Name17" presStyleLbl="parChTrans1D3" presStyleIdx="1" presStyleCnt="3"/>
      <dgm:spPr/>
      <dgm:t>
        <a:bodyPr/>
        <a:lstStyle/>
        <a:p>
          <a:endParaRPr lang="en-US"/>
        </a:p>
      </dgm:t>
    </dgm:pt>
    <dgm:pt modelId="{7582F279-D121-44CC-8A3F-18AD02A4C31B}" type="pres">
      <dgm:prSet presAssocID="{A425B154-F371-4A73-99B6-7692D017A22F}" presName="hierRoot3" presStyleCnt="0"/>
      <dgm:spPr/>
    </dgm:pt>
    <dgm:pt modelId="{43B060BF-9BFA-45C4-918C-B2E5CEF389E6}" type="pres">
      <dgm:prSet presAssocID="{A425B154-F371-4A73-99B6-7692D017A22F}" presName="composite3" presStyleCnt="0"/>
      <dgm:spPr/>
    </dgm:pt>
    <dgm:pt modelId="{B0E04B07-DF79-456F-BC00-9C9635A2CBD7}" type="pres">
      <dgm:prSet presAssocID="{A425B154-F371-4A73-99B6-7692D017A22F}" presName="background3" presStyleLbl="node3" presStyleIdx="1" presStyleCnt="3"/>
      <dgm:spPr/>
    </dgm:pt>
    <dgm:pt modelId="{480CE137-7039-436F-ACAC-6E8B314EC9FB}" type="pres">
      <dgm:prSet presAssocID="{A425B154-F371-4A73-99B6-7692D017A22F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F7F97A-D78F-4D71-9CBA-E84AA68F5632}" type="pres">
      <dgm:prSet presAssocID="{A425B154-F371-4A73-99B6-7692D017A22F}" presName="hierChild4" presStyleCnt="0"/>
      <dgm:spPr/>
    </dgm:pt>
    <dgm:pt modelId="{8E36D0F6-3974-443F-A949-0634708F8F41}" type="pres">
      <dgm:prSet presAssocID="{1A1CA34A-92D8-4F59-B9EC-ED044EE9F12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2AC716AF-CA44-41EC-B75A-9546326802A9}" type="pres">
      <dgm:prSet presAssocID="{5FBEEDA1-7304-44F9-AFC6-654C4175E5C8}" presName="hierRoot2" presStyleCnt="0"/>
      <dgm:spPr/>
    </dgm:pt>
    <dgm:pt modelId="{32D981C5-D8AD-4788-B2FF-7A116EC6E673}" type="pres">
      <dgm:prSet presAssocID="{5FBEEDA1-7304-44F9-AFC6-654C4175E5C8}" presName="composite2" presStyleCnt="0"/>
      <dgm:spPr/>
    </dgm:pt>
    <dgm:pt modelId="{7880D671-AB48-4EEF-A996-E8A2992CFC8E}" type="pres">
      <dgm:prSet presAssocID="{5FBEEDA1-7304-44F9-AFC6-654C4175E5C8}" presName="background2" presStyleLbl="node2" presStyleIdx="1" presStyleCnt="2"/>
      <dgm:spPr/>
    </dgm:pt>
    <dgm:pt modelId="{1219310B-B3E3-4518-B52D-BB0BDAB90B6A}" type="pres">
      <dgm:prSet presAssocID="{5FBEEDA1-7304-44F9-AFC6-654C4175E5C8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296B3C-50C8-46DA-AB3C-FA3894A2CD62}" type="pres">
      <dgm:prSet presAssocID="{5FBEEDA1-7304-44F9-AFC6-654C4175E5C8}" presName="hierChild3" presStyleCnt="0"/>
      <dgm:spPr/>
    </dgm:pt>
    <dgm:pt modelId="{74591286-2931-49E7-856F-4496AE0B7C00}" type="pres">
      <dgm:prSet presAssocID="{A83F267D-C0AF-4F3E-9F44-6BBF816509CE}" presName="Name17" presStyleLbl="parChTrans1D3" presStyleIdx="2" presStyleCnt="3"/>
      <dgm:spPr/>
      <dgm:t>
        <a:bodyPr/>
        <a:lstStyle/>
        <a:p>
          <a:endParaRPr lang="en-US"/>
        </a:p>
      </dgm:t>
    </dgm:pt>
    <dgm:pt modelId="{F2FBB078-CC8D-48D7-8D11-F6C552F0EBF3}" type="pres">
      <dgm:prSet presAssocID="{715CB31D-EFED-4B50-BE61-28DA99AE3BEF}" presName="hierRoot3" presStyleCnt="0"/>
      <dgm:spPr/>
    </dgm:pt>
    <dgm:pt modelId="{17E15F67-D7C9-4AC6-8427-658017E91CE6}" type="pres">
      <dgm:prSet presAssocID="{715CB31D-EFED-4B50-BE61-28DA99AE3BEF}" presName="composite3" presStyleCnt="0"/>
      <dgm:spPr/>
    </dgm:pt>
    <dgm:pt modelId="{1675DCF6-E7C1-41E3-80D9-B5B0C1C7172D}" type="pres">
      <dgm:prSet presAssocID="{715CB31D-EFED-4B50-BE61-28DA99AE3BEF}" presName="background3" presStyleLbl="node3" presStyleIdx="2" presStyleCnt="3"/>
      <dgm:spPr/>
    </dgm:pt>
    <dgm:pt modelId="{48ABE71B-4C34-4D89-BFF3-D0E6C9EEE50D}" type="pres">
      <dgm:prSet presAssocID="{715CB31D-EFED-4B50-BE61-28DA99AE3BEF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348572-A05B-4327-A1F0-F8C476A7EE49}" type="pres">
      <dgm:prSet presAssocID="{715CB31D-EFED-4B50-BE61-28DA99AE3BEF}" presName="hierChild4" presStyleCnt="0"/>
      <dgm:spPr/>
    </dgm:pt>
  </dgm:ptLst>
  <dgm:cxnLst>
    <dgm:cxn modelId="{EEDD9094-AE3F-499F-9253-2D3FEDCCD049}" srcId="{BB5CC7DB-91B2-4FBE-81BE-4EE2E5377050}" destId="{A425B154-F371-4A73-99B6-7692D017A22F}" srcOrd="1" destOrd="0" parTransId="{159629FE-406E-4FCC-B6C8-92CF598F5D19}" sibTransId="{EF1D21DA-37C7-404C-8691-0FAF90CF20A8}"/>
    <dgm:cxn modelId="{24035FD6-3624-4CE1-BF99-1D38F4DD32C4}" type="presOf" srcId="{A425B154-F371-4A73-99B6-7692D017A22F}" destId="{480CE137-7039-436F-ACAC-6E8B314EC9FB}" srcOrd="0" destOrd="0" presId="urn:microsoft.com/office/officeart/2005/8/layout/hierarchy1"/>
    <dgm:cxn modelId="{47DBCAF9-FB69-4C8C-8154-A0C001DAFA4F}" srcId="{67DCDC24-551C-4E7D-B8DC-62595DC39935}" destId="{FAE6D6D9-18E3-448F-AF4C-B9B413F99370}" srcOrd="0" destOrd="0" parTransId="{0069F134-3CDF-474D-8541-40DFB656590C}" sibTransId="{33623EA2-50DD-4A8F-B47E-92E11682AD32}"/>
    <dgm:cxn modelId="{2BFEA48C-C5AC-40BC-A8E0-3BD174D2AB8F}" srcId="{FAE6D6D9-18E3-448F-AF4C-B9B413F99370}" destId="{BB5CC7DB-91B2-4FBE-81BE-4EE2E5377050}" srcOrd="0" destOrd="0" parTransId="{0C249C76-39FF-43C6-AE24-39F2D7C6FE73}" sibTransId="{7A1824BB-D3DB-4B0E-B197-7EF4BB4E1751}"/>
    <dgm:cxn modelId="{82993CA3-57AD-4DEE-95FA-CE243692FEAA}" type="presOf" srcId="{715CB31D-EFED-4B50-BE61-28DA99AE3BEF}" destId="{48ABE71B-4C34-4D89-BFF3-D0E6C9EEE50D}" srcOrd="0" destOrd="0" presId="urn:microsoft.com/office/officeart/2005/8/layout/hierarchy1"/>
    <dgm:cxn modelId="{5F806B24-F477-4EB8-8DCC-3C443478883F}" type="presOf" srcId="{5FBEEDA1-7304-44F9-AFC6-654C4175E5C8}" destId="{1219310B-B3E3-4518-B52D-BB0BDAB90B6A}" srcOrd="0" destOrd="0" presId="urn:microsoft.com/office/officeart/2005/8/layout/hierarchy1"/>
    <dgm:cxn modelId="{6106914B-7FEA-45B7-AB30-729478EEA912}" type="presOf" srcId="{159629FE-406E-4FCC-B6C8-92CF598F5D19}" destId="{427EAC00-0D24-412E-994D-4246EAED9463}" srcOrd="0" destOrd="0" presId="urn:microsoft.com/office/officeart/2005/8/layout/hierarchy1"/>
    <dgm:cxn modelId="{75092A47-E663-483F-9C20-BD9C40BC488A}" type="presOf" srcId="{0C249C76-39FF-43C6-AE24-39F2D7C6FE73}" destId="{64A00359-32F1-4764-9DB6-DF08669A9707}" srcOrd="0" destOrd="0" presId="urn:microsoft.com/office/officeart/2005/8/layout/hierarchy1"/>
    <dgm:cxn modelId="{5DBBA14C-B847-45BB-9B1C-F0834CDBB56F}" srcId="{FAE6D6D9-18E3-448F-AF4C-B9B413F99370}" destId="{5FBEEDA1-7304-44F9-AFC6-654C4175E5C8}" srcOrd="1" destOrd="0" parTransId="{1A1CA34A-92D8-4F59-B9EC-ED044EE9F12E}" sibTransId="{D7E5FA06-6723-432D-959E-CA77E9E90A3C}"/>
    <dgm:cxn modelId="{AA5A15DA-BE49-40C3-B173-CFD540821219}" type="presOf" srcId="{32C49FE4-AB99-4914-A22C-8F85139259C2}" destId="{E50726DB-C43A-4739-9870-F9773A4A2F2C}" srcOrd="0" destOrd="0" presId="urn:microsoft.com/office/officeart/2005/8/layout/hierarchy1"/>
    <dgm:cxn modelId="{D87DA72C-4792-4F84-BE3D-1B2FE74167CB}" srcId="{BB5CC7DB-91B2-4FBE-81BE-4EE2E5377050}" destId="{D83C69F5-86E4-4C26-8F0B-CAB1F23BD37A}" srcOrd="0" destOrd="0" parTransId="{32C49FE4-AB99-4914-A22C-8F85139259C2}" sibTransId="{AF43A48F-C45B-4226-84DB-1DA2A2320522}"/>
    <dgm:cxn modelId="{DA6F72C7-C65A-43C7-9C84-A6BEE57BCD7A}" type="presOf" srcId="{A83F267D-C0AF-4F3E-9F44-6BBF816509CE}" destId="{74591286-2931-49E7-856F-4496AE0B7C00}" srcOrd="0" destOrd="0" presId="urn:microsoft.com/office/officeart/2005/8/layout/hierarchy1"/>
    <dgm:cxn modelId="{2DD14F9C-5905-4DF0-8061-FA0D2D18439D}" type="presOf" srcId="{BB5CC7DB-91B2-4FBE-81BE-4EE2E5377050}" destId="{BB9479C2-E8C9-4710-A789-0B9C29F4ED4A}" srcOrd="0" destOrd="0" presId="urn:microsoft.com/office/officeart/2005/8/layout/hierarchy1"/>
    <dgm:cxn modelId="{67A2EE26-ABE2-4062-B31C-03622ED1CFFF}" type="presOf" srcId="{FAE6D6D9-18E3-448F-AF4C-B9B413F99370}" destId="{B632804A-13C1-4D0D-83D1-E28766D48788}" srcOrd="0" destOrd="0" presId="urn:microsoft.com/office/officeart/2005/8/layout/hierarchy1"/>
    <dgm:cxn modelId="{81FE2821-AFCA-4513-AB36-E14BEA4BE302}" type="presOf" srcId="{D83C69F5-86E4-4C26-8F0B-CAB1F23BD37A}" destId="{76F1722A-1BD7-4A78-818D-2621BFA7B028}" srcOrd="0" destOrd="0" presId="urn:microsoft.com/office/officeart/2005/8/layout/hierarchy1"/>
    <dgm:cxn modelId="{F62EFFB0-E546-441C-B8ED-83DD17BF2B78}" type="presOf" srcId="{1A1CA34A-92D8-4F59-B9EC-ED044EE9F12E}" destId="{8E36D0F6-3974-443F-A949-0634708F8F41}" srcOrd="0" destOrd="0" presId="urn:microsoft.com/office/officeart/2005/8/layout/hierarchy1"/>
    <dgm:cxn modelId="{5DA8270C-67D8-47C8-B065-5A573F21B430}" srcId="{5FBEEDA1-7304-44F9-AFC6-654C4175E5C8}" destId="{715CB31D-EFED-4B50-BE61-28DA99AE3BEF}" srcOrd="0" destOrd="0" parTransId="{A83F267D-C0AF-4F3E-9F44-6BBF816509CE}" sibTransId="{78FF5681-8D8F-4DF6-9D2A-77DAFD67216D}"/>
    <dgm:cxn modelId="{A8C360E9-71FB-499B-9211-B818642D4F79}" type="presOf" srcId="{67DCDC24-551C-4E7D-B8DC-62595DC39935}" destId="{8633CA0D-8D27-4A4B-A8B3-55D59B95DA4F}" srcOrd="0" destOrd="0" presId="urn:microsoft.com/office/officeart/2005/8/layout/hierarchy1"/>
    <dgm:cxn modelId="{F46E21B1-6F06-4EDF-B73D-F840E67835C0}" type="presParOf" srcId="{8633CA0D-8D27-4A4B-A8B3-55D59B95DA4F}" destId="{E4F473F2-429C-4938-A92B-6777CCD110EF}" srcOrd="0" destOrd="0" presId="urn:microsoft.com/office/officeart/2005/8/layout/hierarchy1"/>
    <dgm:cxn modelId="{FA623488-943D-4997-8951-3B8E285F17B7}" type="presParOf" srcId="{E4F473F2-429C-4938-A92B-6777CCD110EF}" destId="{B120596E-3CC3-4D7F-B656-BA2C6FB5F729}" srcOrd="0" destOrd="0" presId="urn:microsoft.com/office/officeart/2005/8/layout/hierarchy1"/>
    <dgm:cxn modelId="{DAE06F4A-C281-4B2B-A5B0-3930AEE0F6C1}" type="presParOf" srcId="{B120596E-3CC3-4D7F-B656-BA2C6FB5F729}" destId="{F76BA8F5-B84E-4B6C-8DB2-863125640CEB}" srcOrd="0" destOrd="0" presId="urn:microsoft.com/office/officeart/2005/8/layout/hierarchy1"/>
    <dgm:cxn modelId="{02A5D9D2-C412-4F94-A28C-FF979EE04301}" type="presParOf" srcId="{B120596E-3CC3-4D7F-B656-BA2C6FB5F729}" destId="{B632804A-13C1-4D0D-83D1-E28766D48788}" srcOrd="1" destOrd="0" presId="urn:microsoft.com/office/officeart/2005/8/layout/hierarchy1"/>
    <dgm:cxn modelId="{406ADB85-BBFF-45C7-92FB-A218161D2CF0}" type="presParOf" srcId="{E4F473F2-429C-4938-A92B-6777CCD110EF}" destId="{343196B7-48C6-422D-88C1-AB520EC9393D}" srcOrd="1" destOrd="0" presId="urn:microsoft.com/office/officeart/2005/8/layout/hierarchy1"/>
    <dgm:cxn modelId="{1028B111-4203-46F7-BC70-FCDAB69661D1}" type="presParOf" srcId="{343196B7-48C6-422D-88C1-AB520EC9393D}" destId="{64A00359-32F1-4764-9DB6-DF08669A9707}" srcOrd="0" destOrd="0" presId="urn:microsoft.com/office/officeart/2005/8/layout/hierarchy1"/>
    <dgm:cxn modelId="{FDCE78EA-C613-40BC-BD08-26E237B63092}" type="presParOf" srcId="{343196B7-48C6-422D-88C1-AB520EC9393D}" destId="{A107CC37-8FAB-49D9-8157-AB228E315FC5}" srcOrd="1" destOrd="0" presId="urn:microsoft.com/office/officeart/2005/8/layout/hierarchy1"/>
    <dgm:cxn modelId="{339BD95C-FABA-436A-9FB1-D451B3EEC647}" type="presParOf" srcId="{A107CC37-8FAB-49D9-8157-AB228E315FC5}" destId="{D3376CB3-DBE6-4721-8651-BA131841E618}" srcOrd="0" destOrd="0" presId="urn:microsoft.com/office/officeart/2005/8/layout/hierarchy1"/>
    <dgm:cxn modelId="{E9C63923-2705-40E6-BB96-239571455B92}" type="presParOf" srcId="{D3376CB3-DBE6-4721-8651-BA131841E618}" destId="{9BE7DE8E-3B0D-4559-9AF3-D5F1DC752DB3}" srcOrd="0" destOrd="0" presId="urn:microsoft.com/office/officeart/2005/8/layout/hierarchy1"/>
    <dgm:cxn modelId="{B8A793E5-C4BD-45B0-A95D-67D72C481F98}" type="presParOf" srcId="{D3376CB3-DBE6-4721-8651-BA131841E618}" destId="{BB9479C2-E8C9-4710-A789-0B9C29F4ED4A}" srcOrd="1" destOrd="0" presId="urn:microsoft.com/office/officeart/2005/8/layout/hierarchy1"/>
    <dgm:cxn modelId="{F78A4F34-CDDD-4C24-847F-D8C52A640F66}" type="presParOf" srcId="{A107CC37-8FAB-49D9-8157-AB228E315FC5}" destId="{D65911EF-8263-4B25-90BA-3FCEF933449D}" srcOrd="1" destOrd="0" presId="urn:microsoft.com/office/officeart/2005/8/layout/hierarchy1"/>
    <dgm:cxn modelId="{DBB4A06E-2F57-4530-874C-F6F20F793EDB}" type="presParOf" srcId="{D65911EF-8263-4B25-90BA-3FCEF933449D}" destId="{E50726DB-C43A-4739-9870-F9773A4A2F2C}" srcOrd="0" destOrd="0" presId="urn:microsoft.com/office/officeart/2005/8/layout/hierarchy1"/>
    <dgm:cxn modelId="{F3119489-50B9-4D33-AAC3-2C29A01D9299}" type="presParOf" srcId="{D65911EF-8263-4B25-90BA-3FCEF933449D}" destId="{0D265A5B-E416-4C53-BDCE-3A03D194B8A5}" srcOrd="1" destOrd="0" presId="urn:microsoft.com/office/officeart/2005/8/layout/hierarchy1"/>
    <dgm:cxn modelId="{3B838117-601F-470A-816C-6BCF2AF2C28C}" type="presParOf" srcId="{0D265A5B-E416-4C53-BDCE-3A03D194B8A5}" destId="{69ECB8E6-0ACE-4469-82AB-F13C7A87C369}" srcOrd="0" destOrd="0" presId="urn:microsoft.com/office/officeart/2005/8/layout/hierarchy1"/>
    <dgm:cxn modelId="{72AB1D33-2BA7-4D0B-A2C9-8698DDAC9E2D}" type="presParOf" srcId="{69ECB8E6-0ACE-4469-82AB-F13C7A87C369}" destId="{8916FA1A-EEF4-439A-8FB3-ABE444268032}" srcOrd="0" destOrd="0" presId="urn:microsoft.com/office/officeart/2005/8/layout/hierarchy1"/>
    <dgm:cxn modelId="{87BC23FF-9558-4CFB-A28B-C4946F21C517}" type="presParOf" srcId="{69ECB8E6-0ACE-4469-82AB-F13C7A87C369}" destId="{76F1722A-1BD7-4A78-818D-2621BFA7B028}" srcOrd="1" destOrd="0" presId="urn:microsoft.com/office/officeart/2005/8/layout/hierarchy1"/>
    <dgm:cxn modelId="{530CB792-9153-4A40-9C8E-A2DE2D883B26}" type="presParOf" srcId="{0D265A5B-E416-4C53-BDCE-3A03D194B8A5}" destId="{95E7DFA6-C9AB-47A5-A5F2-D28113C298DA}" srcOrd="1" destOrd="0" presId="urn:microsoft.com/office/officeart/2005/8/layout/hierarchy1"/>
    <dgm:cxn modelId="{FF016347-7ACD-4F87-B1DC-F8D5F238A794}" type="presParOf" srcId="{D65911EF-8263-4B25-90BA-3FCEF933449D}" destId="{427EAC00-0D24-412E-994D-4246EAED9463}" srcOrd="2" destOrd="0" presId="urn:microsoft.com/office/officeart/2005/8/layout/hierarchy1"/>
    <dgm:cxn modelId="{BF2CE8B0-BDB3-4D9C-9475-5AABE2041859}" type="presParOf" srcId="{D65911EF-8263-4B25-90BA-3FCEF933449D}" destId="{7582F279-D121-44CC-8A3F-18AD02A4C31B}" srcOrd="3" destOrd="0" presId="urn:microsoft.com/office/officeart/2005/8/layout/hierarchy1"/>
    <dgm:cxn modelId="{FEC13028-2E92-45B3-A26C-7452FB9971E9}" type="presParOf" srcId="{7582F279-D121-44CC-8A3F-18AD02A4C31B}" destId="{43B060BF-9BFA-45C4-918C-B2E5CEF389E6}" srcOrd="0" destOrd="0" presId="urn:microsoft.com/office/officeart/2005/8/layout/hierarchy1"/>
    <dgm:cxn modelId="{691A9AAD-8368-4CB8-A698-FA159CA8FAEE}" type="presParOf" srcId="{43B060BF-9BFA-45C4-918C-B2E5CEF389E6}" destId="{B0E04B07-DF79-456F-BC00-9C9635A2CBD7}" srcOrd="0" destOrd="0" presId="urn:microsoft.com/office/officeart/2005/8/layout/hierarchy1"/>
    <dgm:cxn modelId="{D4104139-2839-44A3-81BE-AF086E96539B}" type="presParOf" srcId="{43B060BF-9BFA-45C4-918C-B2E5CEF389E6}" destId="{480CE137-7039-436F-ACAC-6E8B314EC9FB}" srcOrd="1" destOrd="0" presId="urn:microsoft.com/office/officeart/2005/8/layout/hierarchy1"/>
    <dgm:cxn modelId="{16F93B54-92C5-4C93-B4A0-A9D082D42F27}" type="presParOf" srcId="{7582F279-D121-44CC-8A3F-18AD02A4C31B}" destId="{10F7F97A-D78F-4D71-9CBA-E84AA68F5632}" srcOrd="1" destOrd="0" presId="urn:microsoft.com/office/officeart/2005/8/layout/hierarchy1"/>
    <dgm:cxn modelId="{20AA5335-44AF-4AF6-A0A2-8290ED7B1AB2}" type="presParOf" srcId="{343196B7-48C6-422D-88C1-AB520EC9393D}" destId="{8E36D0F6-3974-443F-A949-0634708F8F41}" srcOrd="2" destOrd="0" presId="urn:microsoft.com/office/officeart/2005/8/layout/hierarchy1"/>
    <dgm:cxn modelId="{7444D370-A81C-4E51-85E3-3C8D6066727E}" type="presParOf" srcId="{343196B7-48C6-422D-88C1-AB520EC9393D}" destId="{2AC716AF-CA44-41EC-B75A-9546326802A9}" srcOrd="3" destOrd="0" presId="urn:microsoft.com/office/officeart/2005/8/layout/hierarchy1"/>
    <dgm:cxn modelId="{DFB43508-80B1-4F3A-A21C-D353963AA6C5}" type="presParOf" srcId="{2AC716AF-CA44-41EC-B75A-9546326802A9}" destId="{32D981C5-D8AD-4788-B2FF-7A116EC6E673}" srcOrd="0" destOrd="0" presId="urn:microsoft.com/office/officeart/2005/8/layout/hierarchy1"/>
    <dgm:cxn modelId="{88D6451E-0FC1-4F5C-97EA-5E440CCEB1B6}" type="presParOf" srcId="{32D981C5-D8AD-4788-B2FF-7A116EC6E673}" destId="{7880D671-AB48-4EEF-A996-E8A2992CFC8E}" srcOrd="0" destOrd="0" presId="urn:microsoft.com/office/officeart/2005/8/layout/hierarchy1"/>
    <dgm:cxn modelId="{A06F880C-6609-4713-A43B-43030303AFEC}" type="presParOf" srcId="{32D981C5-D8AD-4788-B2FF-7A116EC6E673}" destId="{1219310B-B3E3-4518-B52D-BB0BDAB90B6A}" srcOrd="1" destOrd="0" presId="urn:microsoft.com/office/officeart/2005/8/layout/hierarchy1"/>
    <dgm:cxn modelId="{93F8B823-A9E5-4AC3-9689-27B77A19E8D3}" type="presParOf" srcId="{2AC716AF-CA44-41EC-B75A-9546326802A9}" destId="{84296B3C-50C8-46DA-AB3C-FA3894A2CD62}" srcOrd="1" destOrd="0" presId="urn:microsoft.com/office/officeart/2005/8/layout/hierarchy1"/>
    <dgm:cxn modelId="{EDEAE26A-3679-41F1-8690-683FDBA9A5EE}" type="presParOf" srcId="{84296B3C-50C8-46DA-AB3C-FA3894A2CD62}" destId="{74591286-2931-49E7-856F-4496AE0B7C00}" srcOrd="0" destOrd="0" presId="urn:microsoft.com/office/officeart/2005/8/layout/hierarchy1"/>
    <dgm:cxn modelId="{3A4651A1-1E62-41A2-8DCB-E9E2F375565D}" type="presParOf" srcId="{84296B3C-50C8-46DA-AB3C-FA3894A2CD62}" destId="{F2FBB078-CC8D-48D7-8D11-F6C552F0EBF3}" srcOrd="1" destOrd="0" presId="urn:microsoft.com/office/officeart/2005/8/layout/hierarchy1"/>
    <dgm:cxn modelId="{66A65869-DB9B-474A-83DB-55EB706B9004}" type="presParOf" srcId="{F2FBB078-CC8D-48D7-8D11-F6C552F0EBF3}" destId="{17E15F67-D7C9-4AC6-8427-658017E91CE6}" srcOrd="0" destOrd="0" presId="urn:microsoft.com/office/officeart/2005/8/layout/hierarchy1"/>
    <dgm:cxn modelId="{C5A41635-92CF-4D1D-BB86-0321A0050467}" type="presParOf" srcId="{17E15F67-D7C9-4AC6-8427-658017E91CE6}" destId="{1675DCF6-E7C1-41E3-80D9-B5B0C1C7172D}" srcOrd="0" destOrd="0" presId="urn:microsoft.com/office/officeart/2005/8/layout/hierarchy1"/>
    <dgm:cxn modelId="{57E899ED-F0F6-4FAC-93CF-297B2C488040}" type="presParOf" srcId="{17E15F67-D7C9-4AC6-8427-658017E91CE6}" destId="{48ABE71B-4C34-4D89-BFF3-D0E6C9EEE50D}" srcOrd="1" destOrd="0" presId="urn:microsoft.com/office/officeart/2005/8/layout/hierarchy1"/>
    <dgm:cxn modelId="{25E33BED-1C01-406D-BF4A-A3C885468854}" type="presParOf" srcId="{F2FBB078-CC8D-48D7-8D11-F6C552F0EBF3}" destId="{D8348572-A05B-4327-A1F0-F8C476A7EE4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899D79-1811-4688-BDE2-953C13F67E41}" type="doc">
      <dgm:prSet loTypeId="urn:microsoft.com/office/officeart/2009/3/layout/StepUpProcess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59FF885-C375-44F4-A6E5-5B875541275C}">
      <dgm:prSet phldrT="[Text]" custT="1"/>
      <dgm:spPr/>
      <dgm:t>
        <a:bodyPr/>
        <a:lstStyle/>
        <a:p>
          <a:r>
            <a:rPr lang="en-US" sz="2400" dirty="0" smtClean="0"/>
            <a:t>Emerging Tech</a:t>
          </a:r>
          <a:endParaRPr lang="en-US" sz="2400" dirty="0"/>
        </a:p>
      </dgm:t>
    </dgm:pt>
    <dgm:pt modelId="{67419A26-868C-4C98-B7E5-7A82BFBEEBBA}" type="parTrans" cxnId="{590F2141-2C84-487C-BBC2-72A4C138001B}">
      <dgm:prSet/>
      <dgm:spPr/>
      <dgm:t>
        <a:bodyPr/>
        <a:lstStyle/>
        <a:p>
          <a:endParaRPr lang="en-US"/>
        </a:p>
      </dgm:t>
    </dgm:pt>
    <dgm:pt modelId="{5DE97A53-4D61-40B7-8930-6EB68DA2A7CF}" type="sibTrans" cxnId="{590F2141-2C84-487C-BBC2-72A4C138001B}">
      <dgm:prSet/>
      <dgm:spPr/>
      <dgm:t>
        <a:bodyPr/>
        <a:lstStyle/>
        <a:p>
          <a:endParaRPr lang="en-US"/>
        </a:p>
      </dgm:t>
    </dgm:pt>
    <dgm:pt modelId="{8FBB70AB-1C94-4793-BC85-13F9E65960B2}">
      <dgm:prSet phldrT="[Text]" custT="1"/>
      <dgm:spPr/>
      <dgm:t>
        <a:bodyPr/>
        <a:lstStyle/>
        <a:p>
          <a:r>
            <a:rPr lang="en-US" sz="2400" dirty="0" smtClean="0"/>
            <a:t>Version 2012</a:t>
          </a:r>
          <a:endParaRPr lang="en-US" sz="2400" dirty="0"/>
        </a:p>
      </dgm:t>
    </dgm:pt>
    <dgm:pt modelId="{A153CD5D-6490-4DB2-BF77-038D672E3873}" type="parTrans" cxnId="{4F4B4AE5-9CB2-4256-BC78-A28277AA7664}">
      <dgm:prSet/>
      <dgm:spPr/>
      <dgm:t>
        <a:bodyPr/>
        <a:lstStyle/>
        <a:p>
          <a:endParaRPr lang="en-US"/>
        </a:p>
      </dgm:t>
    </dgm:pt>
    <dgm:pt modelId="{FB80F8AA-388D-4C7C-8753-43790B79D889}" type="sibTrans" cxnId="{4F4B4AE5-9CB2-4256-BC78-A28277AA7664}">
      <dgm:prSet/>
      <dgm:spPr/>
      <dgm:t>
        <a:bodyPr/>
        <a:lstStyle/>
        <a:p>
          <a:endParaRPr lang="en-US"/>
        </a:p>
      </dgm:t>
    </dgm:pt>
    <dgm:pt modelId="{EC12DA87-7DCA-4DE0-A3DF-3451768D0F49}">
      <dgm:prSet phldrT="[Text]" custT="1"/>
      <dgm:spPr/>
      <dgm:t>
        <a:bodyPr/>
        <a:lstStyle/>
        <a:p>
          <a:r>
            <a:rPr lang="en-US" sz="2400" dirty="0" smtClean="0"/>
            <a:t>Now Public</a:t>
          </a:r>
          <a:endParaRPr lang="en-US" sz="2400" dirty="0"/>
        </a:p>
      </dgm:t>
    </dgm:pt>
    <dgm:pt modelId="{7BBC5936-280F-475A-81F8-89455BA119F1}" type="parTrans" cxnId="{8446261E-52A6-42DB-BB35-21AA1411FB03}">
      <dgm:prSet/>
      <dgm:spPr/>
      <dgm:t>
        <a:bodyPr/>
        <a:lstStyle/>
        <a:p>
          <a:endParaRPr lang="en-US"/>
        </a:p>
      </dgm:t>
    </dgm:pt>
    <dgm:pt modelId="{E92E6D0F-745B-4583-9919-8547F050B1AB}" type="sibTrans" cxnId="{8446261E-52A6-42DB-BB35-21AA1411FB03}">
      <dgm:prSet/>
      <dgm:spPr/>
      <dgm:t>
        <a:bodyPr/>
        <a:lstStyle/>
        <a:p>
          <a:endParaRPr lang="en-US"/>
        </a:p>
      </dgm:t>
    </dgm:pt>
    <dgm:pt modelId="{9A05E4D4-59E5-4DDF-B0CF-C22F31879721}" type="pres">
      <dgm:prSet presAssocID="{A0899D79-1811-4688-BDE2-953C13F67E4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FABF4A3-AEBC-4F92-ADC6-9A2EAEA188A7}" type="pres">
      <dgm:prSet presAssocID="{259FF885-C375-44F4-A6E5-5B875541275C}" presName="composite" presStyleCnt="0"/>
      <dgm:spPr/>
    </dgm:pt>
    <dgm:pt modelId="{136E0A55-9453-455F-A10C-B9C133006A3C}" type="pres">
      <dgm:prSet presAssocID="{259FF885-C375-44F4-A6E5-5B875541275C}" presName="LShape" presStyleLbl="alignNode1" presStyleIdx="0" presStyleCnt="5"/>
      <dgm:spPr/>
    </dgm:pt>
    <dgm:pt modelId="{E3EEE0A1-FCC7-414C-ABE0-BE4B64E904CB}" type="pres">
      <dgm:prSet presAssocID="{259FF885-C375-44F4-A6E5-5B875541275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B11FEF-CA30-4D6D-859D-0D1BF80989BF}" type="pres">
      <dgm:prSet presAssocID="{259FF885-C375-44F4-A6E5-5B875541275C}" presName="Triangle" presStyleLbl="alignNode1" presStyleIdx="1" presStyleCnt="5"/>
      <dgm:spPr/>
    </dgm:pt>
    <dgm:pt modelId="{29CE5ECB-01CF-4487-BA7E-866A24072E81}" type="pres">
      <dgm:prSet presAssocID="{5DE97A53-4D61-40B7-8930-6EB68DA2A7CF}" presName="sibTrans" presStyleCnt="0"/>
      <dgm:spPr/>
    </dgm:pt>
    <dgm:pt modelId="{F0AFE93E-78EA-4287-8A17-F8B6A12077FF}" type="pres">
      <dgm:prSet presAssocID="{5DE97A53-4D61-40B7-8930-6EB68DA2A7CF}" presName="space" presStyleCnt="0"/>
      <dgm:spPr/>
    </dgm:pt>
    <dgm:pt modelId="{65E440BF-12C9-4E9C-9D2F-63B00A1EF9CA}" type="pres">
      <dgm:prSet presAssocID="{8FBB70AB-1C94-4793-BC85-13F9E65960B2}" presName="composite" presStyleCnt="0"/>
      <dgm:spPr/>
    </dgm:pt>
    <dgm:pt modelId="{ADC64B3D-62C9-4DF7-BD7C-C91B09A3E8B8}" type="pres">
      <dgm:prSet presAssocID="{8FBB70AB-1C94-4793-BC85-13F9E65960B2}" presName="LShape" presStyleLbl="alignNode1" presStyleIdx="2" presStyleCnt="5"/>
      <dgm:spPr/>
    </dgm:pt>
    <dgm:pt modelId="{2AAB783B-1E6F-48E0-8AD1-16FAB70A2790}" type="pres">
      <dgm:prSet presAssocID="{8FBB70AB-1C94-4793-BC85-13F9E65960B2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7A3410-295D-4D76-80F9-39C046DE0B8F}" type="pres">
      <dgm:prSet presAssocID="{8FBB70AB-1C94-4793-BC85-13F9E65960B2}" presName="Triangle" presStyleLbl="alignNode1" presStyleIdx="3" presStyleCnt="5"/>
      <dgm:spPr/>
    </dgm:pt>
    <dgm:pt modelId="{476EBFB9-CB58-44C4-B337-CC52665AD4EE}" type="pres">
      <dgm:prSet presAssocID="{FB80F8AA-388D-4C7C-8753-43790B79D889}" presName="sibTrans" presStyleCnt="0"/>
      <dgm:spPr/>
    </dgm:pt>
    <dgm:pt modelId="{2881CEE0-A6B8-4981-B7E1-4300A4051811}" type="pres">
      <dgm:prSet presAssocID="{FB80F8AA-388D-4C7C-8753-43790B79D889}" presName="space" presStyleCnt="0"/>
      <dgm:spPr/>
    </dgm:pt>
    <dgm:pt modelId="{8BF18162-B332-41C8-948E-D84E080419FE}" type="pres">
      <dgm:prSet presAssocID="{EC12DA87-7DCA-4DE0-A3DF-3451768D0F49}" presName="composite" presStyleCnt="0"/>
      <dgm:spPr/>
    </dgm:pt>
    <dgm:pt modelId="{3210B177-C9B6-457D-9496-5D150338A3CE}" type="pres">
      <dgm:prSet presAssocID="{EC12DA87-7DCA-4DE0-A3DF-3451768D0F49}" presName="LShape" presStyleLbl="alignNode1" presStyleIdx="4" presStyleCnt="5"/>
      <dgm:spPr/>
    </dgm:pt>
    <dgm:pt modelId="{BBD3EFC6-9E01-482B-9767-5527DA23B23D}" type="pres">
      <dgm:prSet presAssocID="{EC12DA87-7DCA-4DE0-A3DF-3451768D0F49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109403-C748-4466-BDEA-9BC52F982F3F}" type="presOf" srcId="{259FF885-C375-44F4-A6E5-5B875541275C}" destId="{E3EEE0A1-FCC7-414C-ABE0-BE4B64E904CB}" srcOrd="0" destOrd="0" presId="urn:microsoft.com/office/officeart/2009/3/layout/StepUpProcess"/>
    <dgm:cxn modelId="{07BAB7DC-7418-481F-937D-8EDA8E69D9B3}" type="presOf" srcId="{A0899D79-1811-4688-BDE2-953C13F67E41}" destId="{9A05E4D4-59E5-4DDF-B0CF-C22F31879721}" srcOrd="0" destOrd="0" presId="urn:microsoft.com/office/officeart/2009/3/layout/StepUpProcess"/>
    <dgm:cxn modelId="{4F4B4AE5-9CB2-4256-BC78-A28277AA7664}" srcId="{A0899D79-1811-4688-BDE2-953C13F67E41}" destId="{8FBB70AB-1C94-4793-BC85-13F9E65960B2}" srcOrd="1" destOrd="0" parTransId="{A153CD5D-6490-4DB2-BF77-038D672E3873}" sibTransId="{FB80F8AA-388D-4C7C-8753-43790B79D889}"/>
    <dgm:cxn modelId="{0409AD6B-1E56-40AE-8F1B-E92EDE5EDB6A}" type="presOf" srcId="{8FBB70AB-1C94-4793-BC85-13F9E65960B2}" destId="{2AAB783B-1E6F-48E0-8AD1-16FAB70A2790}" srcOrd="0" destOrd="0" presId="urn:microsoft.com/office/officeart/2009/3/layout/StepUpProcess"/>
    <dgm:cxn modelId="{B297492B-648F-4864-AFFD-5E8AD7D15ED9}" type="presOf" srcId="{EC12DA87-7DCA-4DE0-A3DF-3451768D0F49}" destId="{BBD3EFC6-9E01-482B-9767-5527DA23B23D}" srcOrd="0" destOrd="0" presId="urn:microsoft.com/office/officeart/2009/3/layout/StepUpProcess"/>
    <dgm:cxn modelId="{8446261E-52A6-42DB-BB35-21AA1411FB03}" srcId="{A0899D79-1811-4688-BDE2-953C13F67E41}" destId="{EC12DA87-7DCA-4DE0-A3DF-3451768D0F49}" srcOrd="2" destOrd="0" parTransId="{7BBC5936-280F-475A-81F8-89455BA119F1}" sibTransId="{E92E6D0F-745B-4583-9919-8547F050B1AB}"/>
    <dgm:cxn modelId="{590F2141-2C84-487C-BBC2-72A4C138001B}" srcId="{A0899D79-1811-4688-BDE2-953C13F67E41}" destId="{259FF885-C375-44F4-A6E5-5B875541275C}" srcOrd="0" destOrd="0" parTransId="{67419A26-868C-4C98-B7E5-7A82BFBEEBBA}" sibTransId="{5DE97A53-4D61-40B7-8930-6EB68DA2A7CF}"/>
    <dgm:cxn modelId="{52A72E64-44F1-43C2-9E9B-13835E27FE2E}" type="presParOf" srcId="{9A05E4D4-59E5-4DDF-B0CF-C22F31879721}" destId="{5FABF4A3-AEBC-4F92-ADC6-9A2EAEA188A7}" srcOrd="0" destOrd="0" presId="urn:microsoft.com/office/officeart/2009/3/layout/StepUpProcess"/>
    <dgm:cxn modelId="{5D52DABB-65E0-4699-B828-275E4C7803AB}" type="presParOf" srcId="{5FABF4A3-AEBC-4F92-ADC6-9A2EAEA188A7}" destId="{136E0A55-9453-455F-A10C-B9C133006A3C}" srcOrd="0" destOrd="0" presId="urn:microsoft.com/office/officeart/2009/3/layout/StepUpProcess"/>
    <dgm:cxn modelId="{7B550D91-644D-4CD2-BA6A-825F35B5E133}" type="presParOf" srcId="{5FABF4A3-AEBC-4F92-ADC6-9A2EAEA188A7}" destId="{E3EEE0A1-FCC7-414C-ABE0-BE4B64E904CB}" srcOrd="1" destOrd="0" presId="urn:microsoft.com/office/officeart/2009/3/layout/StepUpProcess"/>
    <dgm:cxn modelId="{F270CA5C-DD53-454C-A679-5EFDAC5B0D21}" type="presParOf" srcId="{5FABF4A3-AEBC-4F92-ADC6-9A2EAEA188A7}" destId="{2EB11FEF-CA30-4D6D-859D-0D1BF80989BF}" srcOrd="2" destOrd="0" presId="urn:microsoft.com/office/officeart/2009/3/layout/StepUpProcess"/>
    <dgm:cxn modelId="{AEABCB21-4A59-49F8-BBE6-DAE47BEEF5F5}" type="presParOf" srcId="{9A05E4D4-59E5-4DDF-B0CF-C22F31879721}" destId="{29CE5ECB-01CF-4487-BA7E-866A24072E81}" srcOrd="1" destOrd="0" presId="urn:microsoft.com/office/officeart/2009/3/layout/StepUpProcess"/>
    <dgm:cxn modelId="{8A28DBF9-6BDA-433F-A9F9-229046CFCB1A}" type="presParOf" srcId="{29CE5ECB-01CF-4487-BA7E-866A24072E81}" destId="{F0AFE93E-78EA-4287-8A17-F8B6A12077FF}" srcOrd="0" destOrd="0" presId="urn:microsoft.com/office/officeart/2009/3/layout/StepUpProcess"/>
    <dgm:cxn modelId="{7EEF0FE1-93E7-4E8F-A5DD-C3E3757E7868}" type="presParOf" srcId="{9A05E4D4-59E5-4DDF-B0CF-C22F31879721}" destId="{65E440BF-12C9-4E9C-9D2F-63B00A1EF9CA}" srcOrd="2" destOrd="0" presId="urn:microsoft.com/office/officeart/2009/3/layout/StepUpProcess"/>
    <dgm:cxn modelId="{8704A58C-389B-4353-A068-18B661D7B506}" type="presParOf" srcId="{65E440BF-12C9-4E9C-9D2F-63B00A1EF9CA}" destId="{ADC64B3D-62C9-4DF7-BD7C-C91B09A3E8B8}" srcOrd="0" destOrd="0" presId="urn:microsoft.com/office/officeart/2009/3/layout/StepUpProcess"/>
    <dgm:cxn modelId="{D4865544-FF14-45E5-98DF-A3AC373780C9}" type="presParOf" srcId="{65E440BF-12C9-4E9C-9D2F-63B00A1EF9CA}" destId="{2AAB783B-1E6F-48E0-8AD1-16FAB70A2790}" srcOrd="1" destOrd="0" presId="urn:microsoft.com/office/officeart/2009/3/layout/StepUpProcess"/>
    <dgm:cxn modelId="{8A2AAC93-51D5-41E8-B67D-D326B98B08B5}" type="presParOf" srcId="{65E440BF-12C9-4E9C-9D2F-63B00A1EF9CA}" destId="{CF7A3410-295D-4D76-80F9-39C046DE0B8F}" srcOrd="2" destOrd="0" presId="urn:microsoft.com/office/officeart/2009/3/layout/StepUpProcess"/>
    <dgm:cxn modelId="{6C5005B8-D78E-492F-8F1D-B899851CFBD7}" type="presParOf" srcId="{9A05E4D4-59E5-4DDF-B0CF-C22F31879721}" destId="{476EBFB9-CB58-44C4-B337-CC52665AD4EE}" srcOrd="3" destOrd="0" presId="urn:microsoft.com/office/officeart/2009/3/layout/StepUpProcess"/>
    <dgm:cxn modelId="{9ED3DF73-E250-40D1-A8EC-CDBC626042EA}" type="presParOf" srcId="{476EBFB9-CB58-44C4-B337-CC52665AD4EE}" destId="{2881CEE0-A6B8-4981-B7E1-4300A4051811}" srcOrd="0" destOrd="0" presId="urn:microsoft.com/office/officeart/2009/3/layout/StepUpProcess"/>
    <dgm:cxn modelId="{332B8AA1-EBBA-4D22-AA70-FABA899F4BD5}" type="presParOf" srcId="{9A05E4D4-59E5-4DDF-B0CF-C22F31879721}" destId="{8BF18162-B332-41C8-948E-D84E080419FE}" srcOrd="4" destOrd="0" presId="urn:microsoft.com/office/officeart/2009/3/layout/StepUpProcess"/>
    <dgm:cxn modelId="{0F2AF928-9832-4298-84E1-287BFF98A58A}" type="presParOf" srcId="{8BF18162-B332-41C8-948E-D84E080419FE}" destId="{3210B177-C9B6-457D-9496-5D150338A3CE}" srcOrd="0" destOrd="0" presId="urn:microsoft.com/office/officeart/2009/3/layout/StepUpProcess"/>
    <dgm:cxn modelId="{3FB6AF93-2CEF-4D51-9631-B1AA87BB7A37}" type="presParOf" srcId="{8BF18162-B332-41C8-948E-D84E080419FE}" destId="{BBD3EFC6-9E01-482B-9767-5527DA23B23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CBC0D-F760-4D8A-9764-98235DF536CC}">
      <dsp:nvSpPr>
        <dsp:cNvPr id="0" name=""/>
        <dsp:cNvSpPr/>
      </dsp:nvSpPr>
      <dsp:spPr>
        <a:xfrm>
          <a:off x="549378" y="438763"/>
          <a:ext cx="2139778" cy="214010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918C04-17F6-4284-92A6-CB4F4469EB49}">
      <dsp:nvSpPr>
        <dsp:cNvPr id="0" name=""/>
        <dsp:cNvSpPr/>
      </dsp:nvSpPr>
      <dsp:spPr>
        <a:xfrm>
          <a:off x="997613" y="1121680"/>
          <a:ext cx="1216883" cy="409336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License Management</a:t>
          </a:r>
          <a:endParaRPr lang="en-US" sz="1400" b="1" kern="1200" dirty="0"/>
        </a:p>
      </dsp:txBody>
      <dsp:txXfrm>
        <a:off x="997613" y="1121680"/>
        <a:ext cx="1216883" cy="409336"/>
      </dsp:txXfrm>
    </dsp:sp>
    <dsp:sp modelId="{86D6C12F-BF95-480E-93FB-08D6BD21B275}">
      <dsp:nvSpPr>
        <dsp:cNvPr id="0" name=""/>
        <dsp:cNvSpPr/>
      </dsp:nvSpPr>
      <dsp:spPr>
        <a:xfrm>
          <a:off x="132112" y="1471400"/>
          <a:ext cx="2139778" cy="214010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BA600F-2174-411A-9C10-FA9C88348B05}">
      <dsp:nvSpPr>
        <dsp:cNvPr id="0" name=""/>
        <dsp:cNvSpPr/>
      </dsp:nvSpPr>
      <dsp:spPr>
        <a:xfrm>
          <a:off x="594357" y="2126550"/>
          <a:ext cx="1041597" cy="408718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Software Delivery</a:t>
          </a:r>
          <a:endParaRPr lang="en-US" sz="1400" b="1" kern="1200" dirty="0"/>
        </a:p>
      </dsp:txBody>
      <dsp:txXfrm>
        <a:off x="594357" y="2126550"/>
        <a:ext cx="1041597" cy="408718"/>
      </dsp:txXfrm>
    </dsp:sp>
    <dsp:sp modelId="{D1152459-DAE3-419A-A694-7CBB3DF0EBA7}">
      <dsp:nvSpPr>
        <dsp:cNvPr id="0" name=""/>
        <dsp:cNvSpPr/>
      </dsp:nvSpPr>
      <dsp:spPr>
        <a:xfrm>
          <a:off x="701195" y="2595779"/>
          <a:ext cx="1838401" cy="183913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8E03C5-A00B-4A74-A368-D8FC933A5A17}">
      <dsp:nvSpPr>
        <dsp:cNvPr id="0" name=""/>
        <dsp:cNvSpPr/>
      </dsp:nvSpPr>
      <dsp:spPr>
        <a:xfrm>
          <a:off x="1052828" y="3160251"/>
          <a:ext cx="1161660" cy="67143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Secure Installations</a:t>
          </a:r>
          <a:endParaRPr lang="en-US" sz="1400" b="1" kern="1200" dirty="0"/>
        </a:p>
      </dsp:txBody>
      <dsp:txXfrm>
        <a:off x="1052828" y="3160251"/>
        <a:ext cx="1161660" cy="671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49F8C-8CD1-45E2-8848-DCB65FF79FDC}">
      <dsp:nvSpPr>
        <dsp:cNvPr id="0" name=""/>
        <dsp:cNvSpPr/>
      </dsp:nvSpPr>
      <dsp:spPr>
        <a:xfrm>
          <a:off x="0" y="50880"/>
          <a:ext cx="4853940" cy="485394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E8494E-6A87-484E-A4F3-7AE68047B655}">
      <dsp:nvSpPr>
        <dsp:cNvPr id="0" name=""/>
        <dsp:cNvSpPr/>
      </dsp:nvSpPr>
      <dsp:spPr>
        <a:xfrm>
          <a:off x="2426970" y="55879"/>
          <a:ext cx="5662929" cy="48539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Enterprise organizations needed help managing vast amounts </a:t>
          </a:r>
          <a:r>
            <a:rPr 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of Eclipse </a:t>
          </a:r>
          <a:r>
            <a:rPr 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installations.</a:t>
          </a:r>
          <a:endParaRPr lang="en-US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26970" y="55879"/>
        <a:ext cx="2831464" cy="4853940"/>
      </dsp:txXfrm>
    </dsp:sp>
    <dsp:sp modelId="{C4168D9B-5D3B-4B1F-BE37-9F743D2A31AA}">
      <dsp:nvSpPr>
        <dsp:cNvPr id="0" name=""/>
        <dsp:cNvSpPr/>
      </dsp:nvSpPr>
      <dsp:spPr>
        <a:xfrm>
          <a:off x="5258435" y="55879"/>
          <a:ext cx="2831464" cy="4853940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Security concerns surrounding prolific use of Eclipse in the enterprise without understanding all the plug-ins each developer is using.  </a:t>
          </a:r>
          <a:endParaRPr lang="en-US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Controlling versions of software independent of the vendors, decoupling of software updates</a:t>
          </a:r>
          <a:endParaRPr lang="en-US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Pulse </a:t>
          </a:r>
          <a:r>
            <a:rPr lang="en-US" sz="1500" kern="1200" dirty="0" smtClean="0"/>
            <a:t>users wanted a simple way to click-thru to manage their software, which Genuitec provided. The enterprises wanted their own in-house version of Pulse with the same simplicity, hence the new Secure Delivery Center. 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License and auditing of Eclipse usage.</a:t>
          </a:r>
          <a:endParaRPr lang="en-US" sz="1500" kern="1200" dirty="0"/>
        </a:p>
      </dsp:txBody>
      <dsp:txXfrm>
        <a:off x="5258435" y="55879"/>
        <a:ext cx="2831464" cy="48539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91286-2931-49E7-856F-4496AE0B7C00}">
      <dsp:nvSpPr>
        <dsp:cNvPr id="0" name=""/>
        <dsp:cNvSpPr/>
      </dsp:nvSpPr>
      <dsp:spPr>
        <a:xfrm>
          <a:off x="6639664" y="3066230"/>
          <a:ext cx="91440" cy="5711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1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36D0F6-3974-443F-A949-0634708F8F41}">
      <dsp:nvSpPr>
        <dsp:cNvPr id="0" name=""/>
        <dsp:cNvSpPr/>
      </dsp:nvSpPr>
      <dsp:spPr>
        <a:xfrm>
          <a:off x="4885168" y="1248011"/>
          <a:ext cx="1800216" cy="57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228"/>
              </a:lnTo>
              <a:lnTo>
                <a:pt x="1800216" y="389228"/>
              </a:lnTo>
              <a:lnTo>
                <a:pt x="1800216" y="57115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EAC00-0D24-412E-994D-4246EAED9463}">
      <dsp:nvSpPr>
        <dsp:cNvPr id="0" name=""/>
        <dsp:cNvSpPr/>
      </dsp:nvSpPr>
      <dsp:spPr>
        <a:xfrm>
          <a:off x="3084951" y="3066230"/>
          <a:ext cx="1200144" cy="571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228"/>
              </a:lnTo>
              <a:lnTo>
                <a:pt x="1200144" y="389228"/>
              </a:lnTo>
              <a:lnTo>
                <a:pt x="1200144" y="5711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726DB-C43A-4739-9870-F9773A4A2F2C}">
      <dsp:nvSpPr>
        <dsp:cNvPr id="0" name=""/>
        <dsp:cNvSpPr/>
      </dsp:nvSpPr>
      <dsp:spPr>
        <a:xfrm>
          <a:off x="1884807" y="3066230"/>
          <a:ext cx="1200144" cy="571159"/>
        </a:xfrm>
        <a:custGeom>
          <a:avLst/>
          <a:gdLst/>
          <a:ahLst/>
          <a:cxnLst/>
          <a:rect l="0" t="0" r="0" b="0"/>
          <a:pathLst>
            <a:path>
              <a:moveTo>
                <a:pt x="1200144" y="0"/>
              </a:moveTo>
              <a:lnTo>
                <a:pt x="1200144" y="389228"/>
              </a:lnTo>
              <a:lnTo>
                <a:pt x="0" y="389228"/>
              </a:lnTo>
              <a:lnTo>
                <a:pt x="0" y="57115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00359-32F1-4764-9DB6-DF08669A9707}">
      <dsp:nvSpPr>
        <dsp:cNvPr id="0" name=""/>
        <dsp:cNvSpPr/>
      </dsp:nvSpPr>
      <dsp:spPr>
        <a:xfrm>
          <a:off x="3084951" y="1248011"/>
          <a:ext cx="1800216" cy="571159"/>
        </a:xfrm>
        <a:custGeom>
          <a:avLst/>
          <a:gdLst/>
          <a:ahLst/>
          <a:cxnLst/>
          <a:rect l="0" t="0" r="0" b="0"/>
          <a:pathLst>
            <a:path>
              <a:moveTo>
                <a:pt x="1800216" y="0"/>
              </a:moveTo>
              <a:lnTo>
                <a:pt x="1800216" y="389228"/>
              </a:lnTo>
              <a:lnTo>
                <a:pt x="0" y="389228"/>
              </a:lnTo>
              <a:lnTo>
                <a:pt x="0" y="57115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BA8F5-B84E-4B6C-8DB2-863125640CEB}">
      <dsp:nvSpPr>
        <dsp:cNvPr id="0" name=""/>
        <dsp:cNvSpPr/>
      </dsp:nvSpPr>
      <dsp:spPr>
        <a:xfrm>
          <a:off x="3903231" y="952"/>
          <a:ext cx="1963872" cy="12470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32804A-13C1-4D0D-83D1-E28766D48788}">
      <dsp:nvSpPr>
        <dsp:cNvPr id="0" name=""/>
        <dsp:cNvSpPr/>
      </dsp:nvSpPr>
      <dsp:spPr>
        <a:xfrm>
          <a:off x="4121439" y="208250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Jr. Java Developers: $63 an hour</a:t>
          </a:r>
          <a:endParaRPr lang="en-US" sz="1600" kern="1200" dirty="0"/>
        </a:p>
      </dsp:txBody>
      <dsp:txXfrm>
        <a:off x="4157964" y="244775"/>
        <a:ext cx="1890822" cy="1174009"/>
      </dsp:txXfrm>
    </dsp:sp>
    <dsp:sp modelId="{9BE7DE8E-3B0D-4559-9AF3-D5F1DC752DB3}">
      <dsp:nvSpPr>
        <dsp:cNvPr id="0" name=""/>
        <dsp:cNvSpPr/>
      </dsp:nvSpPr>
      <dsp:spPr>
        <a:xfrm>
          <a:off x="2103015" y="1819171"/>
          <a:ext cx="1963872" cy="12470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479C2-E8C9-4710-A789-0B9C29F4ED4A}">
      <dsp:nvSpPr>
        <dsp:cNvPr id="0" name=""/>
        <dsp:cNvSpPr/>
      </dsp:nvSpPr>
      <dsp:spPr>
        <a:xfrm>
          <a:off x="2321223" y="2026469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 hours a year licenses work = $126</a:t>
          </a:r>
          <a:endParaRPr lang="en-US" sz="1600" kern="1200" dirty="0"/>
        </a:p>
      </dsp:txBody>
      <dsp:txXfrm>
        <a:off x="2357748" y="2062994"/>
        <a:ext cx="1890822" cy="1174009"/>
      </dsp:txXfrm>
    </dsp:sp>
    <dsp:sp modelId="{8916FA1A-EEF4-439A-8FB3-ABE444268032}">
      <dsp:nvSpPr>
        <dsp:cNvPr id="0" name=""/>
        <dsp:cNvSpPr/>
      </dsp:nvSpPr>
      <dsp:spPr>
        <a:xfrm>
          <a:off x="902870" y="3637390"/>
          <a:ext cx="1963872" cy="12470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1722A-1BD7-4A78-818D-2621BFA7B028}">
      <dsp:nvSpPr>
        <dsp:cNvPr id="0" name=""/>
        <dsp:cNvSpPr/>
      </dsp:nvSpPr>
      <dsp:spPr>
        <a:xfrm>
          <a:off x="1121078" y="3844688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500 developers doing license work = $62,000 a year</a:t>
          </a:r>
          <a:endParaRPr lang="en-US" sz="1600" kern="1200" dirty="0"/>
        </a:p>
      </dsp:txBody>
      <dsp:txXfrm>
        <a:off x="1157603" y="3881213"/>
        <a:ext cx="1890822" cy="1174009"/>
      </dsp:txXfrm>
    </dsp:sp>
    <dsp:sp modelId="{B0E04B07-DF79-456F-BC00-9C9635A2CBD7}">
      <dsp:nvSpPr>
        <dsp:cNvPr id="0" name=""/>
        <dsp:cNvSpPr/>
      </dsp:nvSpPr>
      <dsp:spPr>
        <a:xfrm>
          <a:off x="3303159" y="3637390"/>
          <a:ext cx="1963872" cy="12470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0CE137-7039-436F-ACAC-6E8B314EC9FB}">
      <dsp:nvSpPr>
        <dsp:cNvPr id="0" name=""/>
        <dsp:cNvSpPr/>
      </dsp:nvSpPr>
      <dsp:spPr>
        <a:xfrm>
          <a:off x="3521367" y="3844688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Need a senior developer help = $78 an hour</a:t>
          </a:r>
          <a:endParaRPr lang="en-US" sz="1600" kern="1200" dirty="0"/>
        </a:p>
      </dsp:txBody>
      <dsp:txXfrm>
        <a:off x="3557892" y="3881213"/>
        <a:ext cx="1890822" cy="1174009"/>
      </dsp:txXfrm>
    </dsp:sp>
    <dsp:sp modelId="{7880D671-AB48-4EEF-A996-E8A2992CFC8E}">
      <dsp:nvSpPr>
        <dsp:cNvPr id="0" name=""/>
        <dsp:cNvSpPr/>
      </dsp:nvSpPr>
      <dsp:spPr>
        <a:xfrm>
          <a:off x="5703448" y="1819171"/>
          <a:ext cx="1963872" cy="12470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9310B-B3E3-4518-B52D-BB0BDAB90B6A}">
      <dsp:nvSpPr>
        <dsp:cNvPr id="0" name=""/>
        <dsp:cNvSpPr/>
      </dsp:nvSpPr>
      <dsp:spPr>
        <a:xfrm>
          <a:off x="5921656" y="2026469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Can’t fix and tools go down = $350 a team</a:t>
          </a:r>
          <a:endParaRPr lang="en-US" sz="1600" kern="1200" dirty="0"/>
        </a:p>
      </dsp:txBody>
      <dsp:txXfrm>
        <a:off x="5958181" y="2062994"/>
        <a:ext cx="1890822" cy="1174009"/>
      </dsp:txXfrm>
    </dsp:sp>
    <dsp:sp modelId="{1675DCF6-E7C1-41E3-80D9-B5B0C1C7172D}">
      <dsp:nvSpPr>
        <dsp:cNvPr id="0" name=""/>
        <dsp:cNvSpPr/>
      </dsp:nvSpPr>
      <dsp:spPr>
        <a:xfrm>
          <a:off x="5703448" y="3637390"/>
          <a:ext cx="1963872" cy="12470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BE71B-4C34-4D89-BFF3-D0E6C9EEE50D}">
      <dsp:nvSpPr>
        <dsp:cNvPr id="0" name=""/>
        <dsp:cNvSpPr/>
      </dsp:nvSpPr>
      <dsp:spPr>
        <a:xfrm>
          <a:off x="5921656" y="3844688"/>
          <a:ext cx="1963872" cy="12470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Tools break in team, plus developers time and down time = $650,000 a year lost</a:t>
          </a:r>
          <a:endParaRPr lang="en-US" sz="1600" kern="1200" dirty="0"/>
        </a:p>
      </dsp:txBody>
      <dsp:txXfrm>
        <a:off x="5958181" y="3881213"/>
        <a:ext cx="1890822" cy="11740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E0A55-9453-455F-A10C-B9C133006A3C}">
      <dsp:nvSpPr>
        <dsp:cNvPr id="0" name=""/>
        <dsp:cNvSpPr/>
      </dsp:nvSpPr>
      <dsp:spPr>
        <a:xfrm rot="5400000">
          <a:off x="329114" y="1093017"/>
          <a:ext cx="985227" cy="163939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EEE0A1-FCC7-414C-ABE0-BE4B64E904CB}">
      <dsp:nvSpPr>
        <dsp:cNvPr id="0" name=""/>
        <dsp:cNvSpPr/>
      </dsp:nvSpPr>
      <dsp:spPr>
        <a:xfrm>
          <a:off x="164655" y="1582843"/>
          <a:ext cx="1480056" cy="1297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Emerging Tech</a:t>
          </a:r>
          <a:endParaRPr lang="en-US" sz="2400" kern="1200" dirty="0"/>
        </a:p>
      </dsp:txBody>
      <dsp:txXfrm>
        <a:off x="164655" y="1582843"/>
        <a:ext cx="1480056" cy="1297356"/>
      </dsp:txXfrm>
    </dsp:sp>
    <dsp:sp modelId="{2EB11FEF-CA30-4D6D-859D-0D1BF80989BF}">
      <dsp:nvSpPr>
        <dsp:cNvPr id="0" name=""/>
        <dsp:cNvSpPr/>
      </dsp:nvSpPr>
      <dsp:spPr>
        <a:xfrm>
          <a:off x="1365456" y="972323"/>
          <a:ext cx="279256" cy="27925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1170380"/>
              <a:satOff val="-1460"/>
              <a:lumOff val="34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C64B3D-62C9-4DF7-BD7C-C91B09A3E8B8}">
      <dsp:nvSpPr>
        <dsp:cNvPr id="0" name=""/>
        <dsp:cNvSpPr/>
      </dsp:nvSpPr>
      <dsp:spPr>
        <a:xfrm rot="5400000">
          <a:off x="2140993" y="644666"/>
          <a:ext cx="985227" cy="163939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AAB783B-1E6F-48E0-8AD1-16FAB70A2790}">
      <dsp:nvSpPr>
        <dsp:cNvPr id="0" name=""/>
        <dsp:cNvSpPr/>
      </dsp:nvSpPr>
      <dsp:spPr>
        <a:xfrm>
          <a:off x="1976534" y="1134492"/>
          <a:ext cx="1480056" cy="1297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Version 2012</a:t>
          </a:r>
          <a:endParaRPr lang="en-US" sz="2400" kern="1200" dirty="0"/>
        </a:p>
      </dsp:txBody>
      <dsp:txXfrm>
        <a:off x="1976534" y="1134492"/>
        <a:ext cx="1480056" cy="1297356"/>
      </dsp:txXfrm>
    </dsp:sp>
    <dsp:sp modelId="{CF7A3410-295D-4D76-80F9-39C046DE0B8F}">
      <dsp:nvSpPr>
        <dsp:cNvPr id="0" name=""/>
        <dsp:cNvSpPr/>
      </dsp:nvSpPr>
      <dsp:spPr>
        <a:xfrm>
          <a:off x="3177335" y="523971"/>
          <a:ext cx="279256" cy="279256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3511139"/>
                <a:satOff val="-4379"/>
                <a:lumOff val="10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511139"/>
                <a:satOff val="-4379"/>
                <a:lumOff val="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3511139"/>
              <a:satOff val="-4379"/>
              <a:lumOff val="103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210B177-C9B6-457D-9496-5D150338A3CE}">
      <dsp:nvSpPr>
        <dsp:cNvPr id="0" name=""/>
        <dsp:cNvSpPr/>
      </dsp:nvSpPr>
      <dsp:spPr>
        <a:xfrm rot="5400000">
          <a:off x="3952872" y="196314"/>
          <a:ext cx="985227" cy="1639397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BD3EFC6-9E01-482B-9767-5527DA23B23D}">
      <dsp:nvSpPr>
        <dsp:cNvPr id="0" name=""/>
        <dsp:cNvSpPr/>
      </dsp:nvSpPr>
      <dsp:spPr>
        <a:xfrm>
          <a:off x="3788413" y="686141"/>
          <a:ext cx="1480056" cy="1297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Now Public</a:t>
          </a:r>
          <a:endParaRPr lang="en-US" sz="2400" kern="1200" dirty="0"/>
        </a:p>
      </dsp:txBody>
      <dsp:txXfrm>
        <a:off x="3788413" y="686141"/>
        <a:ext cx="1480056" cy="1297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E6D37-80FA-734B-B941-BE8AD8947CF9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67A92-6325-1946-83B8-1ECF1A649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156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7E950-3D61-524F-B659-580CE9EBEAEB}" type="datetimeFigureOut">
              <a:rPr lang="en-US" smtClean="0"/>
              <a:t>11/15/2011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8BD51-06F8-684A-8C23-BA5669C77C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8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4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9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3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3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0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7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5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6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104642"/>
            <a:ext cx="9153144" cy="7665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alphaModFix amt="48000"/>
          </a:blip>
          <a:stretch>
            <a:fillRect/>
          </a:stretch>
        </p:blipFill>
        <p:spPr>
          <a:xfrm>
            <a:off x="3747873" y="0"/>
            <a:ext cx="5396127" cy="60027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087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740C717-F54A-3D4D-847F-217C72142247}" type="slidenum">
              <a:rPr lang="en-US" smtClean="0"/>
              <a:pPr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236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rgbClr val="2D699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00"/>
        </a:spcBef>
        <a:buClr>
          <a:srgbClr val="2D699D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250"/>
        </a:spcBef>
        <a:buClr>
          <a:srgbClr val="2D699D"/>
        </a:buClr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200"/>
        </a:spcBef>
        <a:buClr>
          <a:srgbClr val="2D699D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50"/>
        </a:spcBef>
        <a:buClr>
          <a:srgbClr val="2D699D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50"/>
        </a:spcBef>
        <a:buClr>
          <a:srgbClr val="2D699D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2" Type="http://schemas.openxmlformats.org/officeDocument/2006/relationships/image" Target="../media/image14.jpeg"/><Relationship Id="rId16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5" Type="http://schemas.openxmlformats.org/officeDocument/2006/relationships/image" Target="../media/image27.jpe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Relationship Id="rId1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microsoft.com/office/2007/relationships/hdphoto" Target="../media/hdphoto2.wdp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7584" y="1883639"/>
            <a:ext cx="5771861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Genuitec’s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800" b="1" dirty="0" smtClean="0"/>
              <a:t>S</a:t>
            </a:r>
            <a:r>
              <a:rPr lang="en-US" b="1" dirty="0" smtClean="0"/>
              <a:t>ecure </a:t>
            </a:r>
            <a:r>
              <a:rPr lang="en-US" sz="4800" b="1" dirty="0" smtClean="0"/>
              <a:t>D</a:t>
            </a:r>
            <a:r>
              <a:rPr lang="en-US" b="1" dirty="0" smtClean="0"/>
              <a:t>elivery </a:t>
            </a:r>
            <a:r>
              <a:rPr lang="en-US" sz="4800" b="1" dirty="0" smtClean="0"/>
              <a:t>C</a:t>
            </a:r>
            <a:r>
              <a:rPr lang="en-US" b="1" dirty="0" smtClean="0"/>
              <a:t>enter 2012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7975" y="3412225"/>
            <a:ext cx="5771861" cy="9000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Overview of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delivering MyEclipse, Eclipse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and IBM Rational technologies inside the firewall…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942098248"/>
              </p:ext>
            </p:extLst>
          </p:nvPr>
        </p:nvGraphicFramePr>
        <p:xfrm>
          <a:off x="336315" y="923741"/>
          <a:ext cx="2821270" cy="4930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08679">
            <a:off x="7118890" y="452744"/>
            <a:ext cx="1320234" cy="13202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367614" y="5133111"/>
            <a:ext cx="47147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/>
              <a:t> </a:t>
            </a:r>
            <a:r>
              <a:rPr lang="en-US" sz="1400" i="1" dirty="0"/>
              <a:t>"There is nothing so useless as doing efficiently </a:t>
            </a:r>
            <a:endParaRPr lang="en-US" sz="1400" dirty="0"/>
          </a:p>
          <a:p>
            <a:pPr algn="r"/>
            <a:r>
              <a:rPr lang="en-US" sz="1400" i="1" dirty="0"/>
              <a:t>that which should not be done at all.” </a:t>
            </a:r>
            <a:endParaRPr lang="en-US" sz="1400" dirty="0"/>
          </a:p>
          <a:p>
            <a:pPr algn="r"/>
            <a:r>
              <a:rPr lang="en-US" sz="1400" dirty="0"/>
              <a:t>-Peter Drucker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239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Here’s how it works…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287" y="1138238"/>
            <a:ext cx="3229426" cy="1619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Cloud Callout 5"/>
          <p:cNvSpPr/>
          <p:nvPr/>
        </p:nvSpPr>
        <p:spPr>
          <a:xfrm rot="10800000">
            <a:off x="184150" y="3626196"/>
            <a:ext cx="3994150" cy="2330105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 rot="10800000" flipH="1">
            <a:off x="4381501" y="3626196"/>
            <a:ext cx="4305300" cy="2330104"/>
          </a:xfrm>
          <a:prstGeom prst="cloudCallou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nip Same Side Corner Rectangle 7"/>
          <p:cNvSpPr/>
          <p:nvPr/>
        </p:nvSpPr>
        <p:spPr>
          <a:xfrm>
            <a:off x="774700" y="3962400"/>
            <a:ext cx="914400" cy="914400"/>
          </a:xfrm>
          <a:prstGeom prst="snip2Same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Network Mount or Mirror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Snip Same Side Corner Rectangle 8"/>
          <p:cNvSpPr/>
          <p:nvPr/>
        </p:nvSpPr>
        <p:spPr>
          <a:xfrm>
            <a:off x="7111999" y="3962400"/>
            <a:ext cx="914400" cy="914400"/>
          </a:xfrm>
          <a:prstGeom prst="snip2Same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Network Mount or Mirror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65521" y="3815834"/>
            <a:ext cx="1102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Region 1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94547" y="3815834"/>
            <a:ext cx="1102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Region 2</a:t>
            </a:r>
            <a:endParaRPr lang="en-US" sz="2000" b="1" dirty="0"/>
          </a:p>
        </p:txBody>
      </p:sp>
      <p:sp>
        <p:nvSpPr>
          <p:cNvPr id="15" name="laptop"/>
          <p:cNvSpPr>
            <a:spLocks noEditPoints="1" noChangeArrowheads="1"/>
          </p:cNvSpPr>
          <p:nvPr/>
        </p:nvSpPr>
        <p:spPr bwMode="auto">
          <a:xfrm>
            <a:off x="1912938" y="4264024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6" name="laptop"/>
          <p:cNvSpPr>
            <a:spLocks noEditPoints="1" noChangeArrowheads="1"/>
          </p:cNvSpPr>
          <p:nvPr/>
        </p:nvSpPr>
        <p:spPr bwMode="auto">
          <a:xfrm>
            <a:off x="2921000" y="4276724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laptop"/>
          <p:cNvSpPr>
            <a:spLocks noEditPoints="1" noChangeArrowheads="1"/>
          </p:cNvSpPr>
          <p:nvPr/>
        </p:nvSpPr>
        <p:spPr bwMode="auto">
          <a:xfrm>
            <a:off x="2921000" y="5164140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8" name="laptop"/>
          <p:cNvSpPr>
            <a:spLocks noEditPoints="1" noChangeArrowheads="1"/>
          </p:cNvSpPr>
          <p:nvPr/>
        </p:nvSpPr>
        <p:spPr bwMode="auto">
          <a:xfrm>
            <a:off x="1925639" y="51514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9" name="laptop"/>
          <p:cNvSpPr>
            <a:spLocks noEditPoints="1" noChangeArrowheads="1"/>
          </p:cNvSpPr>
          <p:nvPr/>
        </p:nvSpPr>
        <p:spPr bwMode="auto">
          <a:xfrm>
            <a:off x="950913" y="5126040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" name="laptop"/>
          <p:cNvSpPr>
            <a:spLocks noEditPoints="1" noChangeArrowheads="1"/>
          </p:cNvSpPr>
          <p:nvPr/>
        </p:nvSpPr>
        <p:spPr bwMode="auto">
          <a:xfrm>
            <a:off x="7250111" y="51641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1" name="laptop"/>
          <p:cNvSpPr>
            <a:spLocks noEditPoints="1" noChangeArrowheads="1"/>
          </p:cNvSpPr>
          <p:nvPr/>
        </p:nvSpPr>
        <p:spPr bwMode="auto">
          <a:xfrm>
            <a:off x="6280347" y="51895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2" name="laptop"/>
          <p:cNvSpPr>
            <a:spLocks noEditPoints="1" noChangeArrowheads="1"/>
          </p:cNvSpPr>
          <p:nvPr/>
        </p:nvSpPr>
        <p:spPr bwMode="auto">
          <a:xfrm>
            <a:off x="5278439" y="52022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3" name="laptop"/>
          <p:cNvSpPr>
            <a:spLocks noEditPoints="1" noChangeArrowheads="1"/>
          </p:cNvSpPr>
          <p:nvPr/>
        </p:nvSpPr>
        <p:spPr bwMode="auto">
          <a:xfrm>
            <a:off x="5280026" y="4287839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" name="laptop"/>
          <p:cNvSpPr>
            <a:spLocks noEditPoints="1" noChangeArrowheads="1"/>
          </p:cNvSpPr>
          <p:nvPr/>
        </p:nvSpPr>
        <p:spPr bwMode="auto">
          <a:xfrm>
            <a:off x="6293047" y="4294187"/>
            <a:ext cx="561974" cy="371476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292100" y="4876800"/>
            <a:ext cx="377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516826" y="3200400"/>
            <a:ext cx="377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" idx="2"/>
          </p:cNvCxnSpPr>
          <p:nvPr/>
        </p:nvCxnSpPr>
        <p:spPr>
          <a:xfrm>
            <a:off x="4572000" y="2757714"/>
            <a:ext cx="0" cy="4299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8" idx="1"/>
          </p:cNvCxnSpPr>
          <p:nvPr/>
        </p:nvCxnSpPr>
        <p:spPr>
          <a:xfrm flipV="1">
            <a:off x="1231900" y="4876800"/>
            <a:ext cx="0" cy="263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4688084" y="4876800"/>
            <a:ext cx="3771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500312" y="3200400"/>
            <a:ext cx="0" cy="49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72" idx="7"/>
          </p:cNvCxnSpPr>
          <p:nvPr/>
        </p:nvCxnSpPr>
        <p:spPr>
          <a:xfrm flipH="1">
            <a:off x="6161314" y="1960676"/>
            <a:ext cx="5358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5" idx="5"/>
          </p:cNvCxnSpPr>
          <p:nvPr/>
        </p:nvCxnSpPr>
        <p:spPr>
          <a:xfrm flipH="1" flipV="1">
            <a:off x="2193925" y="4635500"/>
            <a:ext cx="12702" cy="528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3195636" y="4635500"/>
            <a:ext cx="12702" cy="528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6574034" y="4660898"/>
            <a:ext cx="12702" cy="528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5559426" y="4673598"/>
            <a:ext cx="12702" cy="528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9" idx="1"/>
          </p:cNvCxnSpPr>
          <p:nvPr/>
        </p:nvCxnSpPr>
        <p:spPr>
          <a:xfrm flipV="1">
            <a:off x="7569199" y="4876800"/>
            <a:ext cx="0" cy="287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6287138" y="3200400"/>
            <a:ext cx="0" cy="495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mainfrm"/>
          <p:cNvSpPr>
            <a:spLocks noEditPoints="1" noChangeArrowheads="1"/>
          </p:cNvSpPr>
          <p:nvPr/>
        </p:nvSpPr>
        <p:spPr bwMode="auto">
          <a:xfrm>
            <a:off x="6697158" y="1508238"/>
            <a:ext cx="960942" cy="904875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400" b="1" dirty="0" smtClean="0"/>
              <a:t>Database</a:t>
            </a:r>
            <a:endParaRPr lang="en-US" sz="1400" b="1" dirty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4724400" y="2770414"/>
            <a:ext cx="0" cy="5823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H="1">
            <a:off x="1822647" y="3352800"/>
            <a:ext cx="419715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1835347" y="3348610"/>
            <a:ext cx="0" cy="347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6019800" y="3352800"/>
            <a:ext cx="0" cy="495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404814" y="1560569"/>
            <a:ext cx="30678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>
            <a:off x="381000" y="1947975"/>
            <a:ext cx="330598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49300" y="1426703"/>
            <a:ext cx="185659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Optional out of bank software </a:t>
            </a:r>
          </a:p>
          <a:p>
            <a:r>
              <a:rPr lang="en-US" sz="1050" dirty="0" smtClean="0"/>
              <a:t>roll out before replication</a:t>
            </a:r>
            <a:endParaRPr lang="en-US" sz="1050" dirty="0"/>
          </a:p>
        </p:txBody>
      </p:sp>
      <p:sp>
        <p:nvSpPr>
          <p:cNvPr id="108" name="TextBox 107"/>
          <p:cNvSpPr txBox="1"/>
          <p:nvPr/>
        </p:nvSpPr>
        <p:spPr>
          <a:xfrm>
            <a:off x="736600" y="1816100"/>
            <a:ext cx="133882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Primary provisioning </a:t>
            </a:r>
          </a:p>
          <a:p>
            <a:r>
              <a:rPr lang="en-US" sz="1050" dirty="0" smtClean="0"/>
              <a:t>channel to client</a:t>
            </a:r>
            <a:endParaRPr lang="en-US" sz="1050" dirty="0"/>
          </a:p>
        </p:txBody>
      </p:sp>
      <p:sp>
        <p:nvSpPr>
          <p:cNvPr id="109" name="5-Point Star 108"/>
          <p:cNvSpPr/>
          <p:nvPr/>
        </p:nvSpPr>
        <p:spPr>
          <a:xfrm>
            <a:off x="5827713" y="1198102"/>
            <a:ext cx="305439" cy="210067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5-Point Star 109"/>
          <p:cNvSpPr/>
          <p:nvPr/>
        </p:nvSpPr>
        <p:spPr>
          <a:xfrm>
            <a:off x="368300" y="2307798"/>
            <a:ext cx="305439" cy="210067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723900" y="2247900"/>
            <a:ext cx="18325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More than one software pack </a:t>
            </a:r>
          </a:p>
          <a:p>
            <a:r>
              <a:rPr lang="en-US" sz="1050" dirty="0" smtClean="0"/>
              <a:t>and version can be installed</a:t>
            </a:r>
            <a:endParaRPr lang="en-US" sz="1050" dirty="0"/>
          </a:p>
        </p:txBody>
      </p:sp>
      <p:sp>
        <p:nvSpPr>
          <p:cNvPr id="112" name="TextBox 111"/>
          <p:cNvSpPr txBox="1"/>
          <p:nvPr/>
        </p:nvSpPr>
        <p:spPr>
          <a:xfrm>
            <a:off x="293976" y="1181100"/>
            <a:ext cx="714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Legend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574623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</a:t>
            </a:r>
            <a:r>
              <a:rPr lang="en-US" dirty="0" smtClean="0"/>
              <a:t>see </a:t>
            </a:r>
            <a:r>
              <a:rPr lang="en-US" dirty="0" smtClean="0"/>
              <a:t>it </a:t>
            </a:r>
            <a:r>
              <a:rPr lang="en-US" dirty="0" smtClean="0"/>
              <a:t>action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483425"/>
            <a:ext cx="2693237" cy="143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16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</a:t>
            </a:r>
            <a:r>
              <a:rPr lang="en-US" dirty="0" smtClean="0"/>
              <a:t>unique</a:t>
            </a:r>
            <a:r>
              <a:rPr lang="en-US" dirty="0" smtClean="0"/>
              <a:t>, </a:t>
            </a:r>
            <a:r>
              <a:rPr lang="en-US" dirty="0" smtClean="0"/>
              <a:t>how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is </a:t>
            </a:r>
            <a:r>
              <a:rPr lang="en-US" b="1" dirty="0">
                <a:solidFill>
                  <a:srgbClr val="FF0000"/>
                </a:solidFill>
              </a:rPr>
              <a:t>no need</a:t>
            </a:r>
            <a:r>
              <a:rPr lang="en-US" dirty="0"/>
              <a:t> for an IT manager to know about the technical </a:t>
            </a:r>
            <a:r>
              <a:rPr lang="en-US" dirty="0" smtClean="0"/>
              <a:t>specifics. </a:t>
            </a:r>
          </a:p>
          <a:p>
            <a:endParaRPr lang="en-US" dirty="0" smtClean="0"/>
          </a:p>
          <a:p>
            <a:r>
              <a:rPr lang="en-US" dirty="0" smtClean="0"/>
              <a:t>SDC 2012 uses </a:t>
            </a:r>
            <a:r>
              <a:rPr lang="en-US" dirty="0"/>
              <a:t>a revolutionary, smart management system that can quickly apply specific enterprise </a:t>
            </a:r>
            <a:r>
              <a:rPr lang="en-US" dirty="0" smtClean="0"/>
              <a:t>policies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Secure </a:t>
            </a:r>
            <a:r>
              <a:rPr lang="en-US" dirty="0"/>
              <a:t>Delivery Center is ready </a:t>
            </a:r>
            <a:r>
              <a:rPr lang="en-US" i="1" dirty="0"/>
              <a:t>out-of-the-box</a:t>
            </a:r>
            <a:r>
              <a:rPr lang="en-US" dirty="0"/>
              <a:t> for installation, and it requires only a few, easy questions answered about company policies and software governance before acting as an inside-the-firewall </a:t>
            </a:r>
            <a:r>
              <a:rPr lang="en-US" dirty="0" smtClean="0"/>
              <a:t>management </a:t>
            </a:r>
            <a:r>
              <a:rPr lang="en-US" dirty="0"/>
              <a:t>tool.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85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 Learned…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Managed activation of </a:t>
            </a:r>
            <a:r>
              <a:rPr lang="en-US" dirty="0" smtClean="0"/>
              <a:t>Eclipse, MyEclipse and IBM Rational</a:t>
            </a:r>
            <a:endParaRPr lang="en-US" dirty="0"/>
          </a:p>
          <a:p>
            <a:pPr lvl="1"/>
            <a:r>
              <a:rPr lang="en-US" dirty="0" smtClean="0"/>
              <a:t>Pre-activated </a:t>
            </a:r>
            <a:r>
              <a:rPr lang="en-US" dirty="0"/>
              <a:t>at installation</a:t>
            </a:r>
          </a:p>
          <a:p>
            <a:pPr lvl="1"/>
            <a:r>
              <a:rPr lang="en-US" dirty="0"/>
              <a:t>Delegated licensing via Delivery Center server</a:t>
            </a:r>
          </a:p>
          <a:p>
            <a:pPr lvl="1"/>
            <a:r>
              <a:rPr lang="en-US" dirty="0"/>
              <a:t>No direct connectivity to Genuitec required</a:t>
            </a:r>
          </a:p>
          <a:p>
            <a:pPr lvl="1"/>
            <a:r>
              <a:rPr lang="en-US" dirty="0"/>
              <a:t>Simplify management by using pool of licenses</a:t>
            </a:r>
          </a:p>
          <a:p>
            <a:endParaRPr lang="en-US" dirty="0" smtClean="0"/>
          </a:p>
          <a:p>
            <a:r>
              <a:rPr lang="en-US" dirty="0" smtClean="0"/>
              <a:t>Tracking </a:t>
            </a:r>
            <a:r>
              <a:rPr lang="en-US" dirty="0"/>
              <a:t>of usage and license consumption</a:t>
            </a:r>
          </a:p>
          <a:p>
            <a:pPr lvl="1"/>
            <a:r>
              <a:rPr lang="en-US" dirty="0"/>
              <a:t>Easily monitor usage </a:t>
            </a:r>
            <a:endParaRPr lang="en-US" dirty="0" smtClean="0"/>
          </a:p>
          <a:p>
            <a:pPr lvl="1"/>
            <a:r>
              <a:rPr lang="en-US" dirty="0" smtClean="0"/>
              <a:t>Track </a:t>
            </a:r>
            <a:r>
              <a:rPr lang="en-US" dirty="0"/>
              <a:t>trending of rollout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2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5257800"/>
            <a:ext cx="1711325" cy="839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1781175"/>
            <a:ext cx="2895600" cy="733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4300" y="3886200"/>
            <a:ext cx="1206500" cy="904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6000" t="13679" r="4667" b="19655"/>
          <a:stretch/>
        </p:blipFill>
        <p:spPr>
          <a:xfrm>
            <a:off x="2819400" y="3962400"/>
            <a:ext cx="1701800" cy="95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/>
          <a:srcRect t="13227" b="25926"/>
          <a:stretch/>
        </p:blipFill>
        <p:spPr>
          <a:xfrm>
            <a:off x="7024688" y="3917950"/>
            <a:ext cx="1600200" cy="73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95600" y="2819400"/>
            <a:ext cx="1649413" cy="788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39000" y="2827338"/>
            <a:ext cx="1143000" cy="7540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4800" y="1828800"/>
            <a:ext cx="2514600" cy="498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3400" y="2773363"/>
            <a:ext cx="1851025" cy="823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224463" y="4953000"/>
            <a:ext cx="12192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31838" y="5181600"/>
            <a:ext cx="1401762" cy="9223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29400" y="1793875"/>
            <a:ext cx="2247900" cy="644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092950" y="4978400"/>
            <a:ext cx="1441450" cy="1193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62000" y="3867150"/>
            <a:ext cx="1390650" cy="10620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40300" y="2894013"/>
            <a:ext cx="1787525" cy="679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Genuitec </a:t>
            </a:r>
            <a:r>
              <a:rPr lang="en-US" dirty="0" smtClean="0"/>
              <a:t>customers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93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</a:t>
            </a:r>
            <a:r>
              <a:rPr lang="en-US" dirty="0" smtClean="0"/>
              <a:t>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30872"/>
            <a:ext cx="8407401" cy="4525963"/>
          </a:xfrm>
        </p:spPr>
        <p:txBody>
          <a:bodyPr/>
          <a:lstStyle/>
          <a:p>
            <a:r>
              <a:rPr lang="en-US" dirty="0" smtClean="0"/>
              <a:t>SMS systems friendliness</a:t>
            </a:r>
            <a:endParaRPr lang="en-US" dirty="0"/>
          </a:p>
          <a:p>
            <a:r>
              <a:rPr lang="en-US" dirty="0" smtClean="0"/>
              <a:t>No need to change processes</a:t>
            </a:r>
          </a:p>
          <a:p>
            <a:r>
              <a:rPr lang="en-US" dirty="0"/>
              <a:t>F</a:t>
            </a:r>
            <a:r>
              <a:rPr lang="en-US" dirty="0" smtClean="0"/>
              <a:t>lexible </a:t>
            </a:r>
            <a:r>
              <a:rPr lang="en-US" dirty="0"/>
              <a:t>options to generate </a:t>
            </a:r>
            <a:r>
              <a:rPr lang="en-US" dirty="0" smtClean="0"/>
              <a:t>installers</a:t>
            </a:r>
          </a:p>
          <a:p>
            <a:r>
              <a:rPr lang="en-US" dirty="0" smtClean="0"/>
              <a:t>Distribute installers or utilize the included Intranet shell  </a:t>
            </a:r>
            <a:endParaRPr lang="en-US" dirty="0"/>
          </a:p>
          <a:p>
            <a:r>
              <a:rPr lang="en-US" dirty="0" smtClean="0"/>
              <a:t>Optimized for Eclipse, MyEclipse, IBM Rational</a:t>
            </a:r>
          </a:p>
          <a:p>
            <a:r>
              <a:rPr lang="en-US" dirty="0" smtClean="0"/>
              <a:t>Starting price as low as </a:t>
            </a:r>
            <a:r>
              <a:rPr lang="en-US" dirty="0" smtClean="0"/>
              <a:t>US </a:t>
            </a:r>
            <a:r>
              <a:rPr lang="en-US" dirty="0" smtClean="0"/>
              <a:t>$45 </a:t>
            </a:r>
            <a:r>
              <a:rPr lang="en-US" dirty="0" smtClean="0"/>
              <a:t>per </a:t>
            </a:r>
            <a:r>
              <a:rPr lang="en-US" dirty="0" smtClean="0"/>
              <a:t>developer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   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ype them in this box on the bottom right…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148" y="2178621"/>
            <a:ext cx="3175373" cy="2085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52400" y="4716005"/>
            <a:ext cx="91059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Free 60 day trial, we’ll send you a link to SDC in the email you registered with, or send your email address </a:t>
            </a:r>
            <a:r>
              <a:rPr lang="en-US" sz="2400" b="1" dirty="0" smtClean="0">
                <a:solidFill>
                  <a:srgbClr val="FF0000"/>
                </a:solidFill>
              </a:rPr>
              <a:t>to: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sales@genuitec.com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2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</a:t>
            </a:r>
            <a:r>
              <a:rPr lang="en-US" dirty="0" smtClean="0"/>
              <a:t>Genuitec presenters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4130" y="1619745"/>
            <a:ext cx="4332669" cy="428525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Tim Webb, </a:t>
            </a:r>
            <a:br>
              <a:rPr lang="en-US" dirty="0" smtClean="0"/>
            </a:br>
            <a:r>
              <a:rPr lang="en-US" dirty="0" smtClean="0"/>
              <a:t>Chief Architect </a:t>
            </a:r>
            <a:br>
              <a:rPr lang="en-US" dirty="0" smtClean="0"/>
            </a:br>
            <a:r>
              <a:rPr lang="en-US" dirty="0" smtClean="0"/>
              <a:t>Secure Delivery Center </a:t>
            </a:r>
            <a:br>
              <a:rPr lang="en-US" dirty="0" smtClean="0"/>
            </a:br>
            <a:r>
              <a:rPr lang="en-US" sz="400" dirty="0" smtClean="0"/>
              <a:t/>
            </a:r>
            <a:br>
              <a:rPr lang="en-US" sz="400" dirty="0" smtClean="0"/>
            </a:br>
            <a:r>
              <a:rPr lang="en-US" b="1" i="1" dirty="0" smtClean="0">
                <a:solidFill>
                  <a:srgbClr val="FFC000"/>
                </a:solidFill>
              </a:rPr>
              <a:t>Presenting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Jason O’Keefe, </a:t>
            </a:r>
            <a:br>
              <a:rPr lang="en-US" dirty="0" smtClean="0"/>
            </a:br>
            <a:r>
              <a:rPr lang="en-US" dirty="0" smtClean="0"/>
              <a:t>Genuitec Marketer </a:t>
            </a:r>
            <a:br>
              <a:rPr lang="en-US" dirty="0" smtClean="0"/>
            </a:br>
            <a:r>
              <a:rPr lang="en-US" sz="300" dirty="0" smtClean="0"/>
              <a:t/>
            </a:r>
            <a:br>
              <a:rPr lang="en-US" sz="300" dirty="0" smtClean="0"/>
            </a:br>
            <a:r>
              <a:rPr lang="en-US" b="1" i="1" dirty="0" smtClean="0">
                <a:solidFill>
                  <a:srgbClr val="FFC000"/>
                </a:solidFill>
              </a:rPr>
              <a:t>Hosting</a:t>
            </a:r>
            <a:endParaRPr lang="en-US" b="1" i="1" dirty="0">
              <a:solidFill>
                <a:srgbClr val="FFC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  <p:pic>
        <p:nvPicPr>
          <p:cNvPr id="8" name="Picture 7" descr="TimInformal_Small.jpg"/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6" r="8211"/>
          <a:stretch/>
        </p:blipFill>
        <p:spPr>
          <a:xfrm>
            <a:off x="1870656" y="1665886"/>
            <a:ext cx="1809626" cy="14447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469" y="3736179"/>
            <a:ext cx="1510336" cy="1916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0126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GoToMeeting </a:t>
            </a:r>
            <a:r>
              <a:rPr lang="en-US" dirty="0" smtClean="0"/>
              <a:t>how-to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your questions in here, on the bottom right. Questions can be as technical as you like:</a:t>
            </a:r>
          </a:p>
          <a:p>
            <a:endParaRPr lang="en-US" dirty="0" smtClean="0"/>
          </a:p>
          <a:p>
            <a:r>
              <a:rPr lang="en-US" dirty="0" smtClean="0"/>
              <a:t>You can use your computer speakers,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a headset, or call-in using the phone </a:t>
            </a:r>
          </a:p>
          <a:p>
            <a:pPr marL="0" indent="0">
              <a:buNone/>
            </a:pPr>
            <a:r>
              <a:rPr lang="en-US" dirty="0" smtClean="0"/>
              <a:t>      numbers provided.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Is your screen jittery? Try shutting down other programs that take up loads of RAM.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46" y="2157409"/>
            <a:ext cx="2581635" cy="1695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769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get the demo rolling…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 install, where  do we run this?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0C717-F54A-3D4D-847F-217C72142247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100" y="2080379"/>
            <a:ext cx="4457700" cy="34193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2686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smtClean="0"/>
              <a:t>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0872"/>
            <a:ext cx="6647491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Founded in 1997, Genuitec is a founding member</a:t>
            </a:r>
            <a:br>
              <a:rPr lang="en-US" dirty="0" smtClean="0"/>
            </a:br>
            <a:r>
              <a:rPr lang="en-US" dirty="0" smtClean="0"/>
              <a:t>of the Eclipse Foundation along with IBM in 2003</a:t>
            </a:r>
          </a:p>
          <a:p>
            <a:r>
              <a:rPr lang="en-US" dirty="0" smtClean="0"/>
              <a:t>With 12 million + downloads, MyEclipse is one of </a:t>
            </a:r>
            <a:br>
              <a:rPr lang="en-US" dirty="0" smtClean="0"/>
            </a:br>
            <a:r>
              <a:rPr lang="en-US" dirty="0" smtClean="0"/>
              <a:t>the most popular software and Web development </a:t>
            </a:r>
            <a:br>
              <a:rPr lang="en-US" dirty="0" smtClean="0"/>
            </a:br>
            <a:r>
              <a:rPr lang="en-US" dirty="0" smtClean="0"/>
              <a:t>technology on the market</a:t>
            </a:r>
          </a:p>
          <a:p>
            <a:r>
              <a:rPr lang="en-US" dirty="0" smtClean="0"/>
              <a:t>Pioneered mobile app development tools for </a:t>
            </a:r>
            <a:br>
              <a:rPr lang="en-US" dirty="0" smtClean="0"/>
            </a:br>
            <a:r>
              <a:rPr lang="en-US" dirty="0" smtClean="0"/>
              <a:t>non-developers with MobiOne</a:t>
            </a:r>
          </a:p>
          <a:p>
            <a:r>
              <a:rPr lang="en-US" dirty="0" smtClean="0"/>
              <a:t>Makes Application Lifecycle Management </a:t>
            </a:r>
            <a:br>
              <a:rPr lang="en-US" dirty="0" smtClean="0"/>
            </a:br>
            <a:r>
              <a:rPr lang="en-US" dirty="0" smtClean="0"/>
              <a:t>software for the largest global organizations</a:t>
            </a:r>
          </a:p>
          <a:p>
            <a:r>
              <a:rPr lang="en-US" dirty="0" smtClean="0"/>
              <a:t>Maintains active partnerships with leading </a:t>
            </a:r>
            <a:br>
              <a:rPr lang="en-US" dirty="0" smtClean="0"/>
            </a:br>
            <a:r>
              <a:rPr lang="en-US" dirty="0" smtClean="0"/>
              <a:t>global enterprises 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Genuitec's Secure Delivery Center</a:t>
            </a:r>
            <a:endParaRPr lang="en-US" dirty="0"/>
          </a:p>
        </p:txBody>
      </p:sp>
      <p:pic>
        <p:nvPicPr>
          <p:cNvPr id="4" name="Picture 3" descr="SDC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990" y="2281615"/>
            <a:ext cx="1828799" cy="9676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990" y="3621669"/>
            <a:ext cx="1925010" cy="600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100" y="4898315"/>
            <a:ext cx="2032002" cy="5947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9600" y="1206499"/>
            <a:ext cx="2209800" cy="828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77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" y="147638"/>
            <a:ext cx="9118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SDC? Don’t </a:t>
            </a:r>
            <a:r>
              <a:rPr lang="en-US" dirty="0" smtClean="0"/>
              <a:t>spend your life managing 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83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12951096"/>
              </p:ext>
            </p:extLst>
          </p:nvPr>
        </p:nvGraphicFramePr>
        <p:xfrm>
          <a:off x="25400" y="1193800"/>
          <a:ext cx="8089900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004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Those crazy costs need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383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2173390"/>
              </p:ext>
            </p:extLst>
          </p:nvPr>
        </p:nvGraphicFramePr>
        <p:xfrm>
          <a:off x="88900" y="1104900"/>
          <a:ext cx="8788400" cy="5092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66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</a:t>
            </a:r>
            <a:r>
              <a:rPr lang="en-US" dirty="0" smtClean="0"/>
              <a:t>emerging </a:t>
            </a:r>
            <a:r>
              <a:rPr lang="en-US" dirty="0"/>
              <a:t>s</a:t>
            </a:r>
            <a:r>
              <a:rPr lang="en-US" dirty="0" smtClean="0"/>
              <a:t>tandard</a:t>
            </a:r>
            <a:r>
              <a:rPr lang="en-US" dirty="0" smtClean="0"/>
              <a:t>, </a:t>
            </a:r>
            <a:r>
              <a:rPr lang="en-US" dirty="0" smtClean="0"/>
              <a:t>what </a:t>
            </a:r>
            <a:r>
              <a:rPr lang="en-US" dirty="0" smtClean="0"/>
              <a:t>is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4782"/>
            <a:ext cx="8229600" cy="4525963"/>
          </a:xfrm>
        </p:spPr>
        <p:txBody>
          <a:bodyPr/>
          <a:lstStyle/>
          <a:p>
            <a:r>
              <a:rPr lang="en-US" dirty="0" smtClean="0"/>
              <a:t>Managing Eclipse </a:t>
            </a:r>
            <a:r>
              <a:rPr lang="en-US" dirty="0"/>
              <a:t>tools behind </a:t>
            </a:r>
            <a:r>
              <a:rPr lang="en-US" dirty="0" smtClean="0"/>
              <a:t>a </a:t>
            </a:r>
            <a:r>
              <a:rPr lang="en-US" dirty="0"/>
              <a:t>firewall in </a:t>
            </a:r>
            <a:r>
              <a:rPr lang="en-US" dirty="0" smtClean="0"/>
              <a:t>a “private </a:t>
            </a:r>
            <a:r>
              <a:rPr lang="en-US" dirty="0"/>
              <a:t>cloud”</a:t>
            </a:r>
          </a:p>
          <a:p>
            <a:r>
              <a:rPr lang="en-US" dirty="0"/>
              <a:t>“Lock down” Eclipse-based tool stacks with one click</a:t>
            </a:r>
          </a:p>
          <a:p>
            <a:r>
              <a:rPr lang="en-US" dirty="0"/>
              <a:t>Generate full, customized installers for tool stacks</a:t>
            </a:r>
          </a:p>
          <a:p>
            <a:r>
              <a:rPr lang="en-US" dirty="0"/>
              <a:t>Easy usage reporting on tools and open source compliance</a:t>
            </a:r>
          </a:p>
          <a:p>
            <a:r>
              <a:rPr lang="en-US" dirty="0"/>
              <a:t>Manage multiple versions of software simultaneously </a:t>
            </a:r>
          </a:p>
          <a:p>
            <a:r>
              <a:rPr lang="en-US" dirty="0"/>
              <a:t>Manage Eclipse, MyEclipse, IBM Rational</a:t>
            </a:r>
            <a:r>
              <a:rPr lang="en-US" baseline="30000" dirty="0"/>
              <a:t>®</a:t>
            </a:r>
            <a:r>
              <a:rPr lang="en-US" dirty="0"/>
              <a:t>, or all three at </a:t>
            </a:r>
            <a:r>
              <a:rPr lang="en-US" dirty="0" smtClean="0"/>
              <a:t>once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12593403"/>
              </p:ext>
            </p:extLst>
          </p:nvPr>
        </p:nvGraphicFramePr>
        <p:xfrm>
          <a:off x="1917700" y="3695700"/>
          <a:ext cx="5270500" cy="340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35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your security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Q: Can users add software from the Internet, from behind the firewall or not at all? </a:t>
            </a:r>
          </a:p>
          <a:p>
            <a:r>
              <a:rPr lang="en-US" dirty="0"/>
              <a:t>Q: Can users use software when it’s no longer available (end of life situation)?</a:t>
            </a:r>
          </a:p>
          <a:p>
            <a:r>
              <a:rPr lang="en-US" dirty="0"/>
              <a:t>Q: Can team leads make changes to the configuration?</a:t>
            </a:r>
          </a:p>
          <a:p>
            <a:r>
              <a:rPr lang="en-US" dirty="0"/>
              <a:t>Q: Can users wait to apply updates, or are updates applied immediately? 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Genuitec's Secure Delivery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3966</TotalTime>
  <Words>754</Words>
  <Application>Microsoft Office PowerPoint</Application>
  <PresentationFormat>On-screen Show (4:3)</PresentationFormat>
  <Paragraphs>122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Genuitec’s  Secure Delivery Center 2012</vt:lpstr>
      <vt:lpstr>Your Genuitec presenters</vt:lpstr>
      <vt:lpstr>GoToMeeting how-to</vt:lpstr>
      <vt:lpstr>Let’s get the demo rolling… </vt:lpstr>
      <vt:lpstr>About us</vt:lpstr>
      <vt:lpstr>Why SDC? Don’t spend your life managing Eclipse</vt:lpstr>
      <vt:lpstr>Those crazy costs need management</vt:lpstr>
      <vt:lpstr>New emerging standard, what is it? </vt:lpstr>
      <vt:lpstr>Know your security rules</vt:lpstr>
      <vt:lpstr>Here’s how it works…</vt:lpstr>
      <vt:lpstr>Let’s see it action.</vt:lpstr>
      <vt:lpstr>It’s unique, how?</vt:lpstr>
      <vt:lpstr>What We Learned…</vt:lpstr>
      <vt:lpstr>Some Genuitec customers…</vt:lpstr>
      <vt:lpstr>Closing remarks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Webb</dc:creator>
  <cp:lastModifiedBy>Jason</cp:lastModifiedBy>
  <cp:revision>98</cp:revision>
  <dcterms:created xsi:type="dcterms:W3CDTF">2011-08-16T14:34:34Z</dcterms:created>
  <dcterms:modified xsi:type="dcterms:W3CDTF">2011-11-15T23:36:55Z</dcterms:modified>
</cp:coreProperties>
</file>