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E9117C-4DC5-C94B-B61C-F4F8CD6E87AF}" type="datetimeFigureOut">
              <a:rPr lang="en-US" smtClean="0"/>
              <a:t>1/16/12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8E0CFB-0177-1149-87EC-EFA39138D76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3EDC3-8E26-4A14-A2D0-DEA50061707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9164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3DEDD-FA07-DD45-AAB2-E3EA40FD09CB}" type="datetimeFigureOut">
              <a:rPr lang="en-US" smtClean="0"/>
              <a:t>1/16/12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DFC2-BDF0-2A49-86A2-A368AF033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3DEDD-FA07-DD45-AAB2-E3EA40FD09CB}" type="datetimeFigureOut">
              <a:rPr lang="en-US" smtClean="0"/>
              <a:t>1/16/12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DFC2-BDF0-2A49-86A2-A368AF033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3DEDD-FA07-DD45-AAB2-E3EA40FD09CB}" type="datetimeFigureOut">
              <a:rPr lang="en-US" smtClean="0"/>
              <a:t>1/16/12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DFC2-BDF0-2A49-86A2-A368AF033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3DEDD-FA07-DD45-AAB2-E3EA40FD09CB}" type="datetimeFigureOut">
              <a:rPr lang="en-US" smtClean="0"/>
              <a:t>1/16/12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DFC2-BDF0-2A49-86A2-A368AF033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3DEDD-FA07-DD45-AAB2-E3EA40FD09CB}" type="datetimeFigureOut">
              <a:rPr lang="en-US" smtClean="0"/>
              <a:t>1/16/12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DFC2-BDF0-2A49-86A2-A368AF033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3DEDD-FA07-DD45-AAB2-E3EA40FD09CB}" type="datetimeFigureOut">
              <a:rPr lang="en-US" smtClean="0"/>
              <a:t>1/16/12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DFC2-BDF0-2A49-86A2-A368AF033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3DEDD-FA07-DD45-AAB2-E3EA40FD09CB}" type="datetimeFigureOut">
              <a:rPr lang="en-US" smtClean="0"/>
              <a:t>1/16/12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DFC2-BDF0-2A49-86A2-A368AF033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3DEDD-FA07-DD45-AAB2-E3EA40FD09CB}" type="datetimeFigureOut">
              <a:rPr lang="en-US" smtClean="0"/>
              <a:t>1/16/12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DFC2-BDF0-2A49-86A2-A368AF033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3DEDD-FA07-DD45-AAB2-E3EA40FD09CB}" type="datetimeFigureOut">
              <a:rPr lang="en-US" smtClean="0"/>
              <a:t>1/16/12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DFC2-BDF0-2A49-86A2-A368AF033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3DEDD-FA07-DD45-AAB2-E3EA40FD09CB}" type="datetimeFigureOut">
              <a:rPr lang="en-US" smtClean="0"/>
              <a:t>1/16/12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DFC2-BDF0-2A49-86A2-A368AF033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3DEDD-FA07-DD45-AAB2-E3EA40FD09CB}" type="datetimeFigureOut">
              <a:rPr lang="en-US" smtClean="0"/>
              <a:t>1/16/12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DFC2-BDF0-2A49-86A2-A368AF033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3DEDD-FA07-DD45-AAB2-E3EA40FD09CB}" type="datetimeFigureOut">
              <a:rPr lang="en-US" smtClean="0"/>
              <a:t>1/16/12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2DFC2-BDF0-2A49-86A2-A368AF033E6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-2438400" y="-2667000"/>
            <a:ext cx="1676400" cy="1258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/>
            </a:r>
            <a:br>
              <a:rPr lang="en-US" smtClean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rcRect l="6266" t="8322" r="6005" b="12614"/>
          <a:stretch>
            <a:fillRect/>
          </a:stretch>
        </p:blipFill>
        <p:spPr>
          <a:xfrm>
            <a:off x="1219200" y="685800"/>
            <a:ext cx="6400800" cy="4343400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6662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Macintosh PowerPoint</Application>
  <PresentationFormat>On-screen Show (4:3)</PresentationFormat>
  <Paragraphs>2</Paragraphs>
  <Slides>2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 </vt:lpstr>
    </vt:vector>
  </TitlesOfParts>
  <Company>Endeavorman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Adrian Harvey</dc:creator>
  <cp:lastModifiedBy>Adrian Harvey</cp:lastModifiedBy>
  <cp:revision>1</cp:revision>
  <dcterms:created xsi:type="dcterms:W3CDTF">2012-01-16T10:14:35Z</dcterms:created>
  <dcterms:modified xsi:type="dcterms:W3CDTF">2012-01-16T10:15:17Z</dcterms:modified>
</cp:coreProperties>
</file>