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EC4B-338C-439C-80BB-ED76DE313DAE}" type="datetimeFigureOut">
              <a:rPr lang="en-GB" smtClean="0"/>
              <a:t>28/02/2012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53E6-71BF-4859-8E6F-4E5686CE9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419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randomBar dir="vert"/>
      </p:transition>
    </mc:Choice>
    <mc:Fallback>
      <p:transition advClick="0" advTm="100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EC4B-338C-439C-80BB-ED76DE313DAE}" type="datetimeFigureOut">
              <a:rPr lang="en-GB" smtClean="0"/>
              <a:t>28/02/2012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53E6-71BF-4859-8E6F-4E5686CE9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5556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randomBar dir="vert"/>
      </p:transition>
    </mc:Choice>
    <mc:Fallback>
      <p:transition advClick="0" advTm="100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EC4B-338C-439C-80BB-ED76DE313DAE}" type="datetimeFigureOut">
              <a:rPr lang="en-GB" smtClean="0"/>
              <a:t>28/02/2012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53E6-71BF-4859-8E6F-4E5686CE9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979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randomBar dir="vert"/>
      </p:transition>
    </mc:Choice>
    <mc:Fallback>
      <p:transition advClick="0" advTm="1000">
        <p:randomBar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EC4B-338C-439C-80BB-ED76DE313DAE}" type="datetimeFigureOut">
              <a:rPr lang="en-GB" smtClean="0"/>
              <a:t>28/02/2012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53E6-71BF-4859-8E6F-4E5686CE9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4361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randomBar dir="vert"/>
      </p:transition>
    </mc:Choice>
    <mc:Fallback>
      <p:transition advClick="0" advTm="100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EC4B-338C-439C-80BB-ED76DE313DAE}" type="datetimeFigureOut">
              <a:rPr lang="en-GB" smtClean="0"/>
              <a:t>28/02/2012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53E6-71BF-4859-8E6F-4E5686CE9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610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randomBar dir="vert"/>
      </p:transition>
    </mc:Choice>
    <mc:Fallback>
      <p:transition advClick="0" advTm="100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EC4B-338C-439C-80BB-ED76DE313DAE}" type="datetimeFigureOut">
              <a:rPr lang="en-GB" smtClean="0"/>
              <a:t>28/02/2012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53E6-71BF-4859-8E6F-4E5686CE9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5497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randomBar dir="vert"/>
      </p:transition>
    </mc:Choice>
    <mc:Fallback>
      <p:transition advClick="0" advTm="100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EC4B-338C-439C-80BB-ED76DE313DAE}" type="datetimeFigureOut">
              <a:rPr lang="en-GB" smtClean="0"/>
              <a:t>28/02/2012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53E6-71BF-4859-8E6F-4E5686CE9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243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randomBar dir="vert"/>
      </p:transition>
    </mc:Choice>
    <mc:Fallback>
      <p:transition advClick="0" advTm="100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EC4B-338C-439C-80BB-ED76DE313DAE}" type="datetimeFigureOut">
              <a:rPr lang="en-GB" smtClean="0"/>
              <a:t>28/02/2012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53E6-71BF-4859-8E6F-4E5686CE9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9125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randomBar dir="vert"/>
      </p:transition>
    </mc:Choice>
    <mc:Fallback>
      <p:transition advClick="0" advTm="100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EC4B-338C-439C-80BB-ED76DE313DAE}" type="datetimeFigureOut">
              <a:rPr lang="en-GB" smtClean="0"/>
              <a:t>28/02/2012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53E6-71BF-4859-8E6F-4E5686CE9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9735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randomBar dir="vert"/>
      </p:transition>
    </mc:Choice>
    <mc:Fallback>
      <p:transition advClick="0" advTm="1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EC4B-338C-439C-80BB-ED76DE313DAE}" type="datetimeFigureOut">
              <a:rPr lang="en-GB" smtClean="0"/>
              <a:t>28/02/2012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53E6-71BF-4859-8E6F-4E5686CE9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9998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randomBar dir="vert"/>
      </p:transition>
    </mc:Choice>
    <mc:Fallback>
      <p:transition advClick="0" advTm="100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0EC4B-338C-439C-80BB-ED76DE313DAE}" type="datetimeFigureOut">
              <a:rPr lang="en-GB" smtClean="0"/>
              <a:t>28/02/2012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A953E6-71BF-4859-8E6F-4E5686CE9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25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1000">
        <p:randomBar dir="vert"/>
      </p:transition>
    </mc:Choice>
    <mc:Fallback>
      <p:transition advClick="0" advTm="100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0EC4B-338C-439C-80BB-ED76DE313DAE}" type="datetimeFigureOut">
              <a:rPr lang="en-GB" smtClean="0"/>
              <a:t>28/02/2012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A953E6-71BF-4859-8E6F-4E5686CE978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060322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100" advClick="0" advTm="1000">
        <p:randomBar dir="vert"/>
      </p:transition>
    </mc:Choice>
    <mc:Fallback>
      <p:transition advClick="0" advTm="1000">
        <p:randomBar dir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wav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wav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2.wav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00598" y="2276872"/>
            <a:ext cx="6955558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ARE YOU WANTING TO BUY</a:t>
            </a:r>
          </a:p>
          <a:p>
            <a:pPr algn="ctr"/>
            <a:r>
              <a:rPr lang="en-GB" sz="4000" dirty="0" smtClean="0"/>
              <a:t>THE TOP HIGH STREET</a:t>
            </a:r>
          </a:p>
          <a:p>
            <a:pPr algn="ctr"/>
            <a:r>
              <a:rPr lang="en-GB" sz="4000" dirty="0" smtClean="0"/>
              <a:t>PRODUCTS WITHOUT SPENDING</a:t>
            </a:r>
          </a:p>
          <a:p>
            <a:pPr algn="ctr"/>
            <a:r>
              <a:rPr lang="en-GB" sz="4000" dirty="0" smtClean="0"/>
              <a:t> A FORTUNE? </a:t>
            </a:r>
            <a:endParaRPr lang="en-GB" sz="40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7" name="looperman-loop-00039735-00051858-ancoral-acp-no-mor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51356" y="5428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02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6108">
        <p:randomBar dir="vert"/>
      </p:transition>
    </mc:Choice>
    <mc:Fallback>
      <p:transition advClick="0" advTm="6108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 numSld="999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5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88449" y="2276872"/>
            <a:ext cx="817986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WOULD YOU WANT TO HAVE </a:t>
            </a:r>
          </a:p>
          <a:p>
            <a:pPr algn="ctr"/>
            <a:r>
              <a:rPr lang="en-GB" sz="4000" dirty="0" smtClean="0"/>
              <a:t>BRAND NEW PRODUCT INFORMATION</a:t>
            </a:r>
          </a:p>
          <a:p>
            <a:pPr algn="ctr"/>
            <a:r>
              <a:rPr lang="en-GB" sz="4000" dirty="0" smtClean="0"/>
              <a:t>SENT TO YOU EVERY WEEK?</a:t>
            </a:r>
            <a:endParaRPr lang="en-GB" sz="40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7" name="looperman-loop-00039735-00051858-ancoral-acp-no-mor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51356" y="5428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690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7761">
        <p:randomBar dir="vert"/>
      </p:transition>
    </mc:Choice>
    <mc:Fallback>
      <p:transition advClick="0" advTm="7761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numSld="999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7269" y="2276872"/>
            <a:ext cx="884222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ARE YOU LOOKING TO BUY A PARTICULAR</a:t>
            </a:r>
          </a:p>
          <a:p>
            <a:pPr algn="ctr"/>
            <a:r>
              <a:rPr lang="en-GB" sz="4000" dirty="0" smtClean="0"/>
              <a:t>PRODUCT BUT NEED TO KNOW THE VERY</a:t>
            </a:r>
          </a:p>
          <a:p>
            <a:pPr algn="ctr"/>
            <a:r>
              <a:rPr lang="en-GB" sz="4000" dirty="0" smtClean="0"/>
              <a:t>BEST DEALS?</a:t>
            </a:r>
            <a:endParaRPr lang="en-GB" sz="40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6" name="looperman-loop-00039735-00051858-ancoral-acp-no-mor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51356" y="5428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84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7799">
        <p:randomBar dir="vert"/>
      </p:transition>
    </mc:Choice>
    <mc:Fallback>
      <p:transition advClick="0" advTm="7799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numSld="999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43" y="2276872"/>
            <a:ext cx="8976880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FROM TODAY YOU WILL NEVER HAVE TO </a:t>
            </a:r>
          </a:p>
          <a:p>
            <a:pPr algn="ctr"/>
            <a:r>
              <a:rPr lang="en-GB" sz="4000" dirty="0" smtClean="0"/>
              <a:t>BUY PRODUCTS AT OVER INFLATED PRICES</a:t>
            </a:r>
          </a:p>
          <a:p>
            <a:pPr algn="ctr"/>
            <a:r>
              <a:rPr lang="en-GB" sz="4000" dirty="0" smtClean="0"/>
              <a:t>EVER AGAIN</a:t>
            </a:r>
            <a:endParaRPr lang="en-GB" sz="4000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6" name="looperman-loop-00039735-00051858-ancoral-acp-no-mor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51356" y="5428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59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8156">
        <p:randomBar dir="vert"/>
      </p:transition>
    </mc:Choice>
    <mc:Fallback>
      <p:transition advClick="0" advTm="8156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 numSld="999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0531" y="2276872"/>
            <a:ext cx="865570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YOU ARE JUST ONE CLICK AWAY FROM</a:t>
            </a:r>
          </a:p>
          <a:p>
            <a:pPr algn="ctr"/>
            <a:r>
              <a:rPr lang="en-GB" sz="4000" dirty="0" smtClean="0"/>
              <a:t>GAINING ACCESS TO YOUR VERY OWN</a:t>
            </a:r>
          </a:p>
          <a:p>
            <a:pPr algn="ctr"/>
            <a:r>
              <a:rPr lang="en-GB" sz="4000" dirty="0" smtClean="0"/>
              <a:t>PERSONAL SHOPPER BRINGING YOU THE</a:t>
            </a:r>
          </a:p>
          <a:p>
            <a:pPr algn="ctr"/>
            <a:r>
              <a:rPr lang="en-GB" sz="4000" dirty="0" smtClean="0"/>
              <a:t>VERY BEST DEALS AROUND</a:t>
            </a:r>
            <a:endParaRPr lang="en-GB" sz="40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4" name="looperman-loop-00039735-00051858-ancoral-acp-no-mor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51356" y="5428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010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8126">
        <p:randomBar dir="vert"/>
      </p:transition>
    </mc:Choice>
    <mc:Fallback>
      <p:transition advClick="0" advTm="8126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numSld="999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03115" y="2276872"/>
            <a:ext cx="735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WELCOME TO POSSIBILITY STORES</a:t>
            </a:r>
            <a:endParaRPr lang="en-GB" sz="40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4" name="looperman-loop-00039735-00051858-ancoral-acp-no-mor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51356" y="5428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1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4162">
        <p:randomBar dir="vert"/>
      </p:transition>
    </mc:Choice>
    <mc:Fallback>
      <p:transition advClick="0" advTm="4162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numSld="999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5931" y="2276872"/>
            <a:ext cx="834491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YOU WILL BE AMAZED AT THE TOP END</a:t>
            </a:r>
          </a:p>
          <a:p>
            <a:pPr algn="ctr"/>
            <a:r>
              <a:rPr lang="en-GB" sz="4000" dirty="0" smtClean="0"/>
              <a:t>PRODUCTS AT LOW END PRICES</a:t>
            </a:r>
            <a:endParaRPr lang="en-GB" sz="40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4" name="looperman-loop-00039735-00051858-ancoral-acp-no-mor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51356" y="5428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259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5726">
        <p:randomBar dir="vert"/>
      </p:transition>
    </mc:Choice>
    <mc:Fallback>
      <p:transition advClick="0" advTm="5726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numSld="999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817" y="2276872"/>
            <a:ext cx="863313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COME AND VISIT US TODAY AND GET </a:t>
            </a:r>
          </a:p>
          <a:p>
            <a:pPr algn="ctr"/>
            <a:r>
              <a:rPr lang="en-GB" sz="4000" dirty="0" smtClean="0"/>
              <a:t>READY TO GAIN ACCESS TO A WORLD OF</a:t>
            </a:r>
          </a:p>
          <a:p>
            <a:pPr algn="ctr"/>
            <a:r>
              <a:rPr lang="en-GB" sz="4000" dirty="0" smtClean="0"/>
              <a:t>UNBEATABLE DEALS</a:t>
            </a:r>
            <a:endParaRPr lang="en-GB" sz="40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4" name="looperman-loop-00039735-00051858-ancoral-acp-no-mor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51356" y="5428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17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7059">
        <p:randomBar dir="vert"/>
      </p:transition>
    </mc:Choice>
    <mc:Fallback>
      <p:transition advClick="0" advTm="7059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numSld="999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5397" y="2276872"/>
            <a:ext cx="68259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4000" dirty="0" smtClean="0"/>
              <a:t>WWW.POSSIBILITYSTORES.COM</a:t>
            </a:r>
            <a:endParaRPr lang="en-GB" sz="4000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4" name="looperman-loop-00039735-00051858-ancoral-acp-no-more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751356" y="54282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64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 advClick="0" advTm="8462">
        <p:randomBar dir="vert"/>
      </p:transition>
    </mc:Choice>
    <mc:Fallback>
      <p:transition advClick="0" advTm="8462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 numSld="999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120</Words>
  <Application>Microsoft Office PowerPoint</Application>
  <PresentationFormat>On-screen Show (4:3)</PresentationFormat>
  <Paragraphs>24</Paragraphs>
  <Slides>9</Slides>
  <Notes>0</Notes>
  <HiddenSlides>0</HiddenSlides>
  <MMClips>18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Leemarc</dc:creator>
  <cp:lastModifiedBy>Leemarc</cp:lastModifiedBy>
  <cp:revision>7</cp:revision>
  <dcterms:created xsi:type="dcterms:W3CDTF">2012-02-28T12:50:00Z</dcterms:created>
  <dcterms:modified xsi:type="dcterms:W3CDTF">2012-02-28T15:39:12Z</dcterms:modified>
</cp:coreProperties>
</file>