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6" r:id="rId2"/>
    <p:sldId id="265" r:id="rId3"/>
    <p:sldId id="264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65C48-05C7-FA4E-B518-CA5021216148}" type="datetimeFigureOut">
              <a:rPr lang="en-US" smtClean="0"/>
              <a:t>18/04/2013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F4C75-F24B-EE4B-8FDC-9187E5E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9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C6D26-A62E-48C2-8D33-317891D68E9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C6D26-A62E-48C2-8D33-317891D68E9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0BA8-89C3-514E-9633-5A0DEAB97F27}" type="datetimeFigureOut">
              <a:rPr lang="en-US" smtClean="0"/>
              <a:t>18/04/2013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A13-276D-B544-B0E4-BFDEDE4F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0BA8-89C3-514E-9633-5A0DEAB97F27}" type="datetimeFigureOut">
              <a:rPr lang="en-US" smtClean="0"/>
              <a:t>18/04/2013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A13-276D-B544-B0E4-BFDEDE4F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6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0BA8-89C3-514E-9633-5A0DEAB97F27}" type="datetimeFigureOut">
              <a:rPr lang="en-US" smtClean="0"/>
              <a:t>18/04/2013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A13-276D-B544-B0E4-BFDEDE4F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3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0BA8-89C3-514E-9633-5A0DEAB97F27}" type="datetimeFigureOut">
              <a:rPr lang="en-US" smtClean="0"/>
              <a:t>18/04/2013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A13-276D-B544-B0E4-BFDEDE4F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5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0BA8-89C3-514E-9633-5A0DEAB97F27}" type="datetimeFigureOut">
              <a:rPr lang="en-US" smtClean="0"/>
              <a:t>18/04/2013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A13-276D-B544-B0E4-BFDEDE4F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1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0BA8-89C3-514E-9633-5A0DEAB97F27}" type="datetimeFigureOut">
              <a:rPr lang="en-US" smtClean="0"/>
              <a:t>18/04/2013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A13-276D-B544-B0E4-BFDEDE4F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0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0BA8-89C3-514E-9633-5A0DEAB97F27}" type="datetimeFigureOut">
              <a:rPr lang="en-US" smtClean="0"/>
              <a:t>18/04/2013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A13-276D-B544-B0E4-BFDEDE4F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6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0BA8-89C3-514E-9633-5A0DEAB97F27}" type="datetimeFigureOut">
              <a:rPr lang="en-US" smtClean="0"/>
              <a:t>18/04/2013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A13-276D-B544-B0E4-BFDEDE4F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0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0BA8-89C3-514E-9633-5A0DEAB97F27}" type="datetimeFigureOut">
              <a:rPr lang="en-US" smtClean="0"/>
              <a:t>18/04/2013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A13-276D-B544-B0E4-BFDEDE4F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5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0BA8-89C3-514E-9633-5A0DEAB97F27}" type="datetimeFigureOut">
              <a:rPr lang="en-US" smtClean="0"/>
              <a:t>18/04/2013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A13-276D-B544-B0E4-BFDEDE4F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0BA8-89C3-514E-9633-5A0DEAB97F27}" type="datetimeFigureOut">
              <a:rPr lang="en-US" smtClean="0"/>
              <a:t>18/04/2013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A13-276D-B544-B0E4-BFDEDE4F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9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10BA8-89C3-514E-9633-5A0DEAB97F27}" type="datetimeFigureOut">
              <a:rPr lang="en-US" smtClean="0"/>
              <a:t>18/04/2013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0A13-276D-B544-B0E4-BFDEDE4F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9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hone_dea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4392488" cy="43924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1704" y="349399"/>
            <a:ext cx="8686800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Get alerts when the things you want go on deal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44" y="553000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When products or brands you want go on deals, you’ll be notified immediately, so you can save money on the things you want.</a:t>
            </a:r>
            <a:endParaRPr lang="en-GB" sz="18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dealale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3" y="1143335"/>
            <a:ext cx="4434967" cy="42298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029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hone_fe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5"/>
          <a:stretch/>
        </p:blipFill>
        <p:spPr>
          <a:xfrm>
            <a:off x="5400600" y="1052736"/>
            <a:ext cx="3370867" cy="4355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704" y="188640"/>
            <a:ext cx="8686800" cy="875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See new trending products and deals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picked just for you based on what you want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55172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Discover the best products and deals everyday, hand-picked for you by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Shopcade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 from over 300,000 affiliated brands. You can also see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your friends and people you follow want.</a:t>
            </a:r>
            <a:endParaRPr lang="en-GB" sz="18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8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feedprevi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5939428" cy="4191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962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Shot 2013-04-04 at 14.46.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120" y="1204555"/>
            <a:ext cx="924560" cy="1733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08628"/>
            <a:ext cx="9984999" cy="914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Most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wanted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d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eals from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Shopcaders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’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o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f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ar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Screen Shot 2013-04-04 at 14.37.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50953"/>
            <a:ext cx="1217586" cy="170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895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libri"/>
                <a:cs typeface="Calibri"/>
              </a:rPr>
              <a:t>iPad</a:t>
            </a:r>
            <a:r>
              <a:rPr lang="en-US" sz="2000" dirty="0" smtClean="0">
                <a:latin typeface="Calibri"/>
                <a:cs typeface="Calibri"/>
              </a:rPr>
              <a:t> mini</a:t>
            </a:r>
          </a:p>
        </p:txBody>
      </p:sp>
      <p:pic>
        <p:nvPicPr>
          <p:cNvPr id="17" name="Picture 16" descr="Screen Shot 2013-04-04 at 14.42.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99" y="1866561"/>
            <a:ext cx="1505265" cy="1934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10200" y="3810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Swimsuit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2492" y="5772090"/>
            <a:ext cx="146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Dresses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6120" y="2893702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iPhone 5:</a:t>
            </a:r>
            <a:br>
              <a:rPr lang="en-US" sz="2000" dirty="0" smtClean="0">
                <a:latin typeface="Calibri"/>
                <a:cs typeface="Calibri"/>
              </a:rPr>
            </a:b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23" name="Picture 22" descr="Screen Shot 2013-04-04 at 14.49.0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698200"/>
            <a:ext cx="2065052" cy="16873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2724" y="623784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Easter hampers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25" name="Picture 24" descr="Screen Shot 2013-04-04 at 14.50.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650" y="1143000"/>
            <a:ext cx="1555750" cy="16906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61546" y="283364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alibri"/>
                <a:cs typeface="Calibri"/>
              </a:rPr>
              <a:t>Dr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Dre</a:t>
            </a:r>
            <a:r>
              <a:rPr lang="en-US" sz="2000" dirty="0" smtClean="0">
                <a:latin typeface="Calibri"/>
                <a:cs typeface="Calibri"/>
              </a:rPr>
              <a:t> Beats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8600" y="762000"/>
            <a:ext cx="1676400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/>
                <a:cs typeface="Calibri"/>
              </a:rPr>
              <a:t>Electronics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626267" y="1190040"/>
            <a:ext cx="2256292" cy="4193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/>
                <a:cs typeface="Calibri"/>
              </a:rPr>
              <a:t>Fashion &amp; Beauty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28599" y="4038600"/>
            <a:ext cx="1928031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/>
                <a:cs typeface="Calibri"/>
              </a:rPr>
              <a:t>Food &amp; Home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2097" y="1813303"/>
            <a:ext cx="1673303" cy="142044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144064" y="3258738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Cosmetics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7676" y="4114800"/>
            <a:ext cx="1684421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20131" r="20271"/>
          <a:stretch/>
        </p:blipFill>
        <p:spPr>
          <a:xfrm>
            <a:off x="7006359" y="3728588"/>
            <a:ext cx="888732" cy="2672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l="20653" t="14646" r="8621" b="21191"/>
          <a:stretch/>
        </p:blipFill>
        <p:spPr>
          <a:xfrm>
            <a:off x="2718302" y="4565650"/>
            <a:ext cx="2006097" cy="181994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46052" y="6237846"/>
            <a:ext cx="2278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 Home Products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346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41" t="2122" r="7066" b="9041"/>
          <a:stretch/>
        </p:blipFill>
        <p:spPr>
          <a:xfrm>
            <a:off x="4394243" y="1081351"/>
            <a:ext cx="3229600" cy="575813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149696"/>
            <a:ext cx="428000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0832"/>
          <a:stretch/>
        </p:blipFill>
        <p:spPr>
          <a:xfrm>
            <a:off x="1354852" y="999916"/>
            <a:ext cx="2925151" cy="58580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57563" y="100545"/>
            <a:ext cx="998499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  <a:p>
            <a:pPr algn="l"/>
            <a:endParaRPr lang="en-US" sz="4500" b="1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  <a:p>
            <a:pPr algn="l"/>
            <a:r>
              <a:rPr lang="en-US" sz="4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Shopcade on Mobile </a:t>
            </a:r>
            <a:r>
              <a:rPr lang="en-US" sz="45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iO</a:t>
            </a:r>
            <a:r>
              <a:rPr lang="en-US" sz="45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</a:t>
            </a:r>
            <a:endParaRPr lang="en-US" sz="4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  <a:p>
            <a:pPr algn="l"/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  <a:p>
            <a:pPr algn="l"/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3912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6558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5" y="1128953"/>
            <a:ext cx="4155666" cy="5540888"/>
          </a:xfrm>
          <a:prstGeom prst="rect">
            <a:avLst/>
          </a:prstGeom>
        </p:spPr>
      </p:pic>
      <p:pic>
        <p:nvPicPr>
          <p:cNvPr id="4" name="Picture 3" descr="image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96" y="1099280"/>
            <a:ext cx="3203403" cy="568604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90190" y="197407"/>
            <a:ext cx="665626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Nathalie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Gaveau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CEO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of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Shopcade 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36151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127</Words>
  <Application>Microsoft Macintosh PowerPoint</Application>
  <PresentationFormat>On-screen Show (4:3)</PresentationFormat>
  <Paragraphs>23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Most wanted deals from Shopcaders’ so far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Hoon Kim</dc:creator>
  <cp:lastModifiedBy>Shanna Gualtieri</cp:lastModifiedBy>
  <cp:revision>27</cp:revision>
  <cp:lastPrinted>2012-03-13T20:33:56Z</cp:lastPrinted>
  <dcterms:created xsi:type="dcterms:W3CDTF">2011-09-29T18:15:08Z</dcterms:created>
  <dcterms:modified xsi:type="dcterms:W3CDTF">2013-04-18T10:21:10Z</dcterms:modified>
</cp:coreProperties>
</file>