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6B3A22-64BA-497A-A510-24F91C49AC80}"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4851B-821C-4465-A499-D3F431FEC047}" type="slidenum">
              <a:rPr lang="en-US" smtClean="0"/>
              <a:t>‹#›</a:t>
            </a:fld>
            <a:endParaRPr lang="en-US"/>
          </a:p>
        </p:txBody>
      </p:sp>
    </p:spTree>
    <p:extLst>
      <p:ext uri="{BB962C8B-B14F-4D97-AF65-F5344CB8AC3E}">
        <p14:creationId xmlns:p14="http://schemas.microsoft.com/office/powerpoint/2010/main" val="1989198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B3A22-64BA-497A-A510-24F91C49AC80}"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4851B-821C-4465-A499-D3F431FEC047}" type="slidenum">
              <a:rPr lang="en-US" smtClean="0"/>
              <a:t>‹#›</a:t>
            </a:fld>
            <a:endParaRPr lang="en-US"/>
          </a:p>
        </p:txBody>
      </p:sp>
    </p:spTree>
    <p:extLst>
      <p:ext uri="{BB962C8B-B14F-4D97-AF65-F5344CB8AC3E}">
        <p14:creationId xmlns:p14="http://schemas.microsoft.com/office/powerpoint/2010/main" val="4137217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B3A22-64BA-497A-A510-24F91C49AC80}"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4851B-821C-4465-A499-D3F431FEC047}" type="slidenum">
              <a:rPr lang="en-US" smtClean="0"/>
              <a:t>‹#›</a:t>
            </a:fld>
            <a:endParaRPr lang="en-US"/>
          </a:p>
        </p:txBody>
      </p:sp>
    </p:spTree>
    <p:extLst>
      <p:ext uri="{BB962C8B-B14F-4D97-AF65-F5344CB8AC3E}">
        <p14:creationId xmlns:p14="http://schemas.microsoft.com/office/powerpoint/2010/main" val="362409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B3A22-64BA-497A-A510-24F91C49AC80}"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4851B-821C-4465-A499-D3F431FEC047}" type="slidenum">
              <a:rPr lang="en-US" smtClean="0"/>
              <a:t>‹#›</a:t>
            </a:fld>
            <a:endParaRPr lang="en-US"/>
          </a:p>
        </p:txBody>
      </p:sp>
    </p:spTree>
    <p:extLst>
      <p:ext uri="{BB962C8B-B14F-4D97-AF65-F5344CB8AC3E}">
        <p14:creationId xmlns:p14="http://schemas.microsoft.com/office/powerpoint/2010/main" val="2281852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6B3A22-64BA-497A-A510-24F91C49AC80}"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4851B-821C-4465-A499-D3F431FEC047}" type="slidenum">
              <a:rPr lang="en-US" smtClean="0"/>
              <a:t>‹#›</a:t>
            </a:fld>
            <a:endParaRPr lang="en-US"/>
          </a:p>
        </p:txBody>
      </p:sp>
    </p:spTree>
    <p:extLst>
      <p:ext uri="{BB962C8B-B14F-4D97-AF65-F5344CB8AC3E}">
        <p14:creationId xmlns:p14="http://schemas.microsoft.com/office/powerpoint/2010/main" val="3744933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6B3A22-64BA-497A-A510-24F91C49AC80}" type="datetimeFigureOut">
              <a:rPr lang="en-US" smtClean="0"/>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4851B-821C-4465-A499-D3F431FEC047}" type="slidenum">
              <a:rPr lang="en-US" smtClean="0"/>
              <a:t>‹#›</a:t>
            </a:fld>
            <a:endParaRPr lang="en-US"/>
          </a:p>
        </p:txBody>
      </p:sp>
    </p:spTree>
    <p:extLst>
      <p:ext uri="{BB962C8B-B14F-4D97-AF65-F5344CB8AC3E}">
        <p14:creationId xmlns:p14="http://schemas.microsoft.com/office/powerpoint/2010/main" val="220872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6B3A22-64BA-497A-A510-24F91C49AC80}" type="datetimeFigureOut">
              <a:rPr lang="en-US" smtClean="0"/>
              <a:t>4/30/2013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4851B-821C-4465-A499-D3F431FEC047}" type="slidenum">
              <a:rPr lang="en-US" smtClean="0"/>
              <a:t>‹#›</a:t>
            </a:fld>
            <a:endParaRPr lang="en-US"/>
          </a:p>
        </p:txBody>
      </p:sp>
    </p:spTree>
    <p:extLst>
      <p:ext uri="{BB962C8B-B14F-4D97-AF65-F5344CB8AC3E}">
        <p14:creationId xmlns:p14="http://schemas.microsoft.com/office/powerpoint/2010/main" val="3033513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6B3A22-64BA-497A-A510-24F91C49AC80}" type="datetimeFigureOut">
              <a:rPr lang="en-US" smtClean="0"/>
              <a:t>4/30/2013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4851B-821C-4465-A499-D3F431FEC047}" type="slidenum">
              <a:rPr lang="en-US" smtClean="0"/>
              <a:t>‹#›</a:t>
            </a:fld>
            <a:endParaRPr lang="en-US"/>
          </a:p>
        </p:txBody>
      </p:sp>
    </p:spTree>
    <p:extLst>
      <p:ext uri="{BB962C8B-B14F-4D97-AF65-F5344CB8AC3E}">
        <p14:creationId xmlns:p14="http://schemas.microsoft.com/office/powerpoint/2010/main" val="2393039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6B3A22-64BA-497A-A510-24F91C49AC80}" type="datetimeFigureOut">
              <a:rPr lang="en-US" smtClean="0"/>
              <a:t>4/30/2013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4851B-821C-4465-A499-D3F431FEC047}" type="slidenum">
              <a:rPr lang="en-US" smtClean="0"/>
              <a:t>‹#›</a:t>
            </a:fld>
            <a:endParaRPr lang="en-US"/>
          </a:p>
        </p:txBody>
      </p:sp>
    </p:spTree>
    <p:extLst>
      <p:ext uri="{BB962C8B-B14F-4D97-AF65-F5344CB8AC3E}">
        <p14:creationId xmlns:p14="http://schemas.microsoft.com/office/powerpoint/2010/main" val="151783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6B3A22-64BA-497A-A510-24F91C49AC80}" type="datetimeFigureOut">
              <a:rPr lang="en-US" smtClean="0"/>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4851B-821C-4465-A499-D3F431FEC047}" type="slidenum">
              <a:rPr lang="en-US" smtClean="0"/>
              <a:t>‹#›</a:t>
            </a:fld>
            <a:endParaRPr lang="en-US"/>
          </a:p>
        </p:txBody>
      </p:sp>
    </p:spTree>
    <p:extLst>
      <p:ext uri="{BB962C8B-B14F-4D97-AF65-F5344CB8AC3E}">
        <p14:creationId xmlns:p14="http://schemas.microsoft.com/office/powerpoint/2010/main" val="3825330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6B3A22-64BA-497A-A510-24F91C49AC80}" type="datetimeFigureOut">
              <a:rPr lang="en-US" smtClean="0"/>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4851B-821C-4465-A499-D3F431FEC047}" type="slidenum">
              <a:rPr lang="en-US" smtClean="0"/>
              <a:t>‹#›</a:t>
            </a:fld>
            <a:endParaRPr lang="en-US"/>
          </a:p>
        </p:txBody>
      </p:sp>
    </p:spTree>
    <p:extLst>
      <p:ext uri="{BB962C8B-B14F-4D97-AF65-F5344CB8AC3E}">
        <p14:creationId xmlns:p14="http://schemas.microsoft.com/office/powerpoint/2010/main" val="1130242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B3A22-64BA-497A-A510-24F91C49AC80}" type="datetimeFigureOut">
              <a:rPr lang="en-US" smtClean="0"/>
              <a:t>4/30/2013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4851B-821C-4465-A499-D3F431FEC047}" type="slidenum">
              <a:rPr lang="en-US" smtClean="0"/>
              <a:t>‹#›</a:t>
            </a:fld>
            <a:endParaRPr lang="en-US"/>
          </a:p>
        </p:txBody>
      </p:sp>
    </p:spTree>
    <p:extLst>
      <p:ext uri="{BB962C8B-B14F-4D97-AF65-F5344CB8AC3E}">
        <p14:creationId xmlns:p14="http://schemas.microsoft.com/office/powerpoint/2010/main" val="2286665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0"/>
            <a:ext cx="7772400" cy="1470025"/>
          </a:xfrm>
        </p:spPr>
        <p:txBody>
          <a:bodyPr/>
          <a:lstStyle/>
          <a:p>
            <a:r>
              <a:rPr lang="en-US" dirty="0" smtClean="0">
                <a:solidFill>
                  <a:schemeClr val="bg1">
                    <a:lumMod val="65000"/>
                  </a:schemeClr>
                </a:solidFill>
              </a:rPr>
              <a:t>Grub Hub Camp Kitchen</a:t>
            </a:r>
            <a:endParaRPr lang="en-US" dirty="0">
              <a:solidFill>
                <a:schemeClr val="bg1">
                  <a:lumMod val="65000"/>
                </a:schemeClr>
              </a:solidFill>
            </a:endParaRPr>
          </a:p>
        </p:txBody>
      </p:sp>
      <p:sp>
        <p:nvSpPr>
          <p:cNvPr id="3" name="Subtitle 2"/>
          <p:cNvSpPr>
            <a:spLocks noGrp="1"/>
          </p:cNvSpPr>
          <p:nvPr>
            <p:ph type="subTitle" idx="1"/>
          </p:nvPr>
        </p:nvSpPr>
        <p:spPr>
          <a:xfrm>
            <a:off x="1371600" y="4469940"/>
            <a:ext cx="6400800" cy="1168860"/>
          </a:xfrm>
        </p:spPr>
        <p:txBody>
          <a:bodyPr>
            <a:normAutofit fontScale="85000" lnSpcReduction="20000"/>
          </a:bodyPr>
          <a:lstStyle/>
          <a:p>
            <a:r>
              <a:rPr lang="en-US" dirty="0" smtClean="0">
                <a:solidFill>
                  <a:schemeClr val="tx1"/>
                </a:solidFill>
              </a:rPr>
              <a:t>“Spend your outdoor vacation time pursuing sports and enjoying family and friends - not packing, unpacking, and organizing camp.”</a:t>
            </a:r>
            <a:endParaRPr lang="en-US" dirty="0" smtClean="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838200"/>
            <a:ext cx="2685908" cy="2133600"/>
          </a:xfrm>
          <a:prstGeom prst="rect">
            <a:avLst/>
          </a:prstGeom>
        </p:spPr>
      </p:pic>
    </p:spTree>
    <p:extLst>
      <p:ext uri="{BB962C8B-B14F-4D97-AF65-F5344CB8AC3E}">
        <p14:creationId xmlns:p14="http://schemas.microsoft.com/office/powerpoint/2010/main" val="51104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ub Hub front with shovel IMG_8551 sm"/>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410200" y="838200"/>
            <a:ext cx="3201986" cy="4239220"/>
          </a:xfrm>
          <a:prstGeom prst="rect">
            <a:avLst/>
          </a:prstGeom>
          <a:noFill/>
          <a:ln>
            <a:no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874263"/>
            <a:ext cx="1793630" cy="2664822"/>
          </a:xfrm>
          <a:prstGeom prst="rect">
            <a:avLst/>
          </a:prstGeom>
        </p:spPr>
      </p:pic>
      <p:sp>
        <p:nvSpPr>
          <p:cNvPr id="5" name="TextBox 4"/>
          <p:cNvSpPr txBox="1"/>
          <p:nvPr/>
        </p:nvSpPr>
        <p:spPr>
          <a:xfrm>
            <a:off x="3886200" y="5077420"/>
            <a:ext cx="3352800" cy="923330"/>
          </a:xfrm>
          <a:prstGeom prst="rect">
            <a:avLst/>
          </a:prstGeom>
          <a:noFill/>
        </p:spPr>
        <p:txBody>
          <a:bodyPr wrap="square" rtlCol="0">
            <a:spAutoFit/>
          </a:bodyPr>
          <a:lstStyle/>
          <a:p>
            <a:pPr marL="285750" indent="-285750">
              <a:buFont typeface="Arial" pitchFamily="34" charset="0"/>
              <a:buChar char="•"/>
            </a:pPr>
            <a:r>
              <a:rPr lang="en-US" b="1" dirty="0" smtClean="0"/>
              <a:t>Rugged, </a:t>
            </a:r>
          </a:p>
          <a:p>
            <a:pPr marL="285750" indent="-285750">
              <a:buFont typeface="Arial" pitchFamily="34" charset="0"/>
              <a:buChar char="•"/>
            </a:pPr>
            <a:r>
              <a:rPr lang="en-US" b="1" dirty="0" smtClean="0"/>
              <a:t>Compact </a:t>
            </a:r>
          </a:p>
          <a:p>
            <a:pPr marL="285750" indent="-285750">
              <a:buFont typeface="Arial" pitchFamily="34" charset="0"/>
              <a:buChar char="•"/>
            </a:pPr>
            <a:r>
              <a:rPr lang="en-US" b="1" dirty="0" smtClean="0"/>
              <a:t>Ultra Portable</a:t>
            </a:r>
            <a:endParaRPr lang="en-US" b="1" dirty="0"/>
          </a:p>
        </p:txBody>
      </p:sp>
      <p:sp>
        <p:nvSpPr>
          <p:cNvPr id="6" name="TextBox 5"/>
          <p:cNvSpPr txBox="1"/>
          <p:nvPr/>
        </p:nvSpPr>
        <p:spPr>
          <a:xfrm>
            <a:off x="990600" y="990600"/>
            <a:ext cx="3972791" cy="1200329"/>
          </a:xfrm>
          <a:prstGeom prst="rect">
            <a:avLst/>
          </a:prstGeom>
          <a:noFill/>
        </p:spPr>
        <p:txBody>
          <a:bodyPr wrap="square" rtlCol="0">
            <a:spAutoFit/>
          </a:bodyPr>
          <a:lstStyle/>
          <a:p>
            <a:r>
              <a:rPr lang="en-US" dirty="0" smtClean="0"/>
              <a:t>“In the same single, compact unit, needed to store all camping gear, </a:t>
            </a:r>
          </a:p>
          <a:p>
            <a:r>
              <a:rPr lang="en-US" dirty="0" smtClean="0"/>
              <a:t>the Grub Hub provides the world’s most complete and efficient camping HUB.”</a:t>
            </a:r>
            <a:endParaRPr lang="en-US" dirty="0"/>
          </a:p>
        </p:txBody>
      </p:sp>
    </p:spTree>
    <p:extLst>
      <p:ext uri="{BB962C8B-B14F-4D97-AF65-F5344CB8AC3E}">
        <p14:creationId xmlns:p14="http://schemas.microsoft.com/office/powerpoint/2010/main" val="2655533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ub Hub front qtr right IMG_8677 med"/>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998050" y="457200"/>
            <a:ext cx="4708102" cy="5943600"/>
          </a:xfrm>
          <a:prstGeom prst="rect">
            <a:avLst/>
          </a:prstGeom>
          <a:noFill/>
          <a:ln>
            <a:noFill/>
          </a:ln>
        </p:spPr>
      </p:pic>
      <p:sp>
        <p:nvSpPr>
          <p:cNvPr id="3" name="TextBox 2"/>
          <p:cNvSpPr txBox="1"/>
          <p:nvPr/>
        </p:nvSpPr>
        <p:spPr>
          <a:xfrm>
            <a:off x="803564" y="1371600"/>
            <a:ext cx="2743200" cy="3693319"/>
          </a:xfrm>
          <a:prstGeom prst="rect">
            <a:avLst/>
          </a:prstGeom>
          <a:noFill/>
        </p:spPr>
        <p:txBody>
          <a:bodyPr wrap="square" rtlCol="0">
            <a:spAutoFit/>
          </a:bodyPr>
          <a:lstStyle/>
          <a:p>
            <a:r>
              <a:rPr lang="en-US" dirty="0" smtClean="0"/>
              <a:t>The Grub Hub stores and transports all camp kitchen gear then sets up in 3 minutes to provide tables, stove support, lantern support  and organization needed for a complete camp “HUB”. </a:t>
            </a:r>
          </a:p>
          <a:p>
            <a:endParaRPr lang="en-US" dirty="0"/>
          </a:p>
          <a:p>
            <a:r>
              <a:rPr lang="en-US" dirty="0" smtClean="0"/>
              <a:t>It makes getting outdoors easy, fun and highly sustainable. </a:t>
            </a:r>
          </a:p>
          <a:p>
            <a:endParaRPr lang="en-US" dirty="0"/>
          </a:p>
        </p:txBody>
      </p:sp>
    </p:spTree>
    <p:extLst>
      <p:ext uri="{BB962C8B-B14F-4D97-AF65-F5344CB8AC3E}">
        <p14:creationId xmlns:p14="http://schemas.microsoft.com/office/powerpoint/2010/main" val="1763246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ub Hub back qtr no access IMG_8520 385w"/>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038600" y="533400"/>
            <a:ext cx="3962400" cy="5557652"/>
          </a:xfrm>
          <a:prstGeom prst="rect">
            <a:avLst/>
          </a:prstGeom>
          <a:noFill/>
          <a:ln>
            <a:noFill/>
          </a:ln>
        </p:spPr>
      </p:pic>
      <p:sp>
        <p:nvSpPr>
          <p:cNvPr id="3" name="TextBox 2"/>
          <p:cNvSpPr txBox="1"/>
          <p:nvPr/>
        </p:nvSpPr>
        <p:spPr>
          <a:xfrm>
            <a:off x="1143000" y="990600"/>
            <a:ext cx="2971800" cy="2585323"/>
          </a:xfrm>
          <a:prstGeom prst="rect">
            <a:avLst/>
          </a:prstGeom>
          <a:noFill/>
        </p:spPr>
        <p:txBody>
          <a:bodyPr wrap="square" rtlCol="0">
            <a:spAutoFit/>
          </a:bodyPr>
          <a:lstStyle/>
          <a:p>
            <a:r>
              <a:rPr lang="en-US" dirty="0" smtClean="0"/>
              <a:t>Grub Hub includes:</a:t>
            </a:r>
          </a:p>
          <a:p>
            <a:endParaRPr lang="en-US" dirty="0" smtClean="0"/>
          </a:p>
          <a:p>
            <a:pPr marL="285750" indent="-285750">
              <a:buFont typeface="Arial" pitchFamily="34" charset="0"/>
              <a:buChar char="•"/>
            </a:pPr>
            <a:r>
              <a:rPr lang="en-US" dirty="0" smtClean="0"/>
              <a:t>Main organizer</a:t>
            </a:r>
          </a:p>
          <a:p>
            <a:pPr marL="285750" indent="-285750">
              <a:buFont typeface="Arial" pitchFamily="34" charset="0"/>
              <a:buChar char="•"/>
            </a:pPr>
            <a:r>
              <a:rPr lang="en-US" dirty="0" smtClean="0"/>
              <a:t>Tower organizer</a:t>
            </a:r>
          </a:p>
          <a:p>
            <a:pPr marL="285750" indent="-285750">
              <a:buFont typeface="Arial" pitchFamily="34" charset="0"/>
              <a:buChar char="•"/>
            </a:pPr>
            <a:r>
              <a:rPr lang="en-US" dirty="0" smtClean="0"/>
              <a:t>Lantern Support</a:t>
            </a:r>
          </a:p>
          <a:p>
            <a:pPr marL="285750" indent="-285750">
              <a:buFont typeface="Arial" pitchFamily="34" charset="0"/>
              <a:buChar char="•"/>
            </a:pPr>
            <a:r>
              <a:rPr lang="en-US" dirty="0" smtClean="0"/>
              <a:t>2 Air dry bags</a:t>
            </a:r>
          </a:p>
          <a:p>
            <a:pPr marL="285750" indent="-285750">
              <a:buFont typeface="Arial" pitchFamily="34" charset="0"/>
              <a:buChar char="•"/>
            </a:pPr>
            <a:r>
              <a:rPr lang="en-US" dirty="0" smtClean="0"/>
              <a:t>Litter Bag</a:t>
            </a:r>
          </a:p>
          <a:p>
            <a:pPr marL="285750" indent="-285750">
              <a:buFont typeface="Arial" pitchFamily="34" charset="0"/>
              <a:buChar char="•"/>
            </a:pPr>
            <a:r>
              <a:rPr lang="en-US" dirty="0" smtClean="0"/>
              <a:t>Utensil Rack</a:t>
            </a:r>
          </a:p>
          <a:p>
            <a:pPr marL="285750" indent="-285750">
              <a:buFont typeface="Arial" pitchFamily="34" charset="0"/>
              <a:buChar char="•"/>
            </a:pPr>
            <a:r>
              <a:rPr lang="en-US" dirty="0" smtClean="0"/>
              <a:t>Collapsible Sink</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920" y="4469940"/>
            <a:ext cx="2040756" cy="1621112"/>
          </a:xfrm>
          <a:prstGeom prst="rect">
            <a:avLst/>
          </a:prstGeom>
        </p:spPr>
      </p:pic>
    </p:spTree>
    <p:extLst>
      <p:ext uri="{BB962C8B-B14F-4D97-AF65-F5344CB8AC3E}">
        <p14:creationId xmlns:p14="http://schemas.microsoft.com/office/powerpoint/2010/main" val="49221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arter front view full no acc IMG_8472 sm"/>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04800" y="533400"/>
            <a:ext cx="3962400" cy="5355934"/>
          </a:xfrm>
          <a:prstGeom prst="rect">
            <a:avLst/>
          </a:prstGeom>
          <a:noFill/>
          <a:ln>
            <a:noFill/>
          </a:ln>
        </p:spPr>
      </p:pic>
      <p:sp>
        <p:nvSpPr>
          <p:cNvPr id="4" name="TextBox 3"/>
          <p:cNvSpPr txBox="1"/>
          <p:nvPr/>
        </p:nvSpPr>
        <p:spPr>
          <a:xfrm>
            <a:off x="5105400" y="762000"/>
            <a:ext cx="3636818" cy="5355312"/>
          </a:xfrm>
          <a:prstGeom prst="rect">
            <a:avLst/>
          </a:prstGeom>
          <a:noFill/>
        </p:spPr>
        <p:txBody>
          <a:bodyPr wrap="square" rtlCol="0">
            <a:spAutoFit/>
          </a:bodyPr>
          <a:lstStyle/>
          <a:p>
            <a:r>
              <a:rPr lang="en-US" dirty="0" smtClean="0"/>
              <a:t>The Grub Hub camp kitchen supports and promotes a very sustainable camping methodology by providing highly portable and organized cooking and working space, as well as support for lighting and water and other features such as air dry bags for cleaning solid dishes. </a:t>
            </a:r>
          </a:p>
          <a:p>
            <a:endParaRPr lang="en-US" dirty="0"/>
          </a:p>
          <a:p>
            <a:r>
              <a:rPr lang="en-US" dirty="0" smtClean="0"/>
              <a:t>The product's features and functionalities assist campers in working much more efficiently outdoors and help reduce convenience packaging and other wasteful methods. The extensive features contained in the Grub Hub make outdoor preparation of real meals, to fuel real activities, an easy task. </a:t>
            </a:r>
            <a:endParaRPr lang="en-US" dirty="0"/>
          </a:p>
        </p:txBody>
      </p:sp>
    </p:spTree>
    <p:extLst>
      <p:ext uri="{BB962C8B-B14F-4D97-AF65-F5344CB8AC3E}">
        <p14:creationId xmlns:p14="http://schemas.microsoft.com/office/powerpoint/2010/main" val="2048401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703" y="533400"/>
            <a:ext cx="8287297" cy="6019800"/>
          </a:xfrm>
          <a:prstGeom prst="rect">
            <a:avLst/>
          </a:prstGeom>
        </p:spPr>
      </p:pic>
      <p:sp>
        <p:nvSpPr>
          <p:cNvPr id="4" name="TextBox 3"/>
          <p:cNvSpPr txBox="1"/>
          <p:nvPr/>
        </p:nvSpPr>
        <p:spPr>
          <a:xfrm>
            <a:off x="5257800" y="914400"/>
            <a:ext cx="2971800" cy="830997"/>
          </a:xfrm>
          <a:prstGeom prst="rect">
            <a:avLst/>
          </a:prstGeom>
          <a:noFill/>
        </p:spPr>
        <p:txBody>
          <a:bodyPr wrap="square" rtlCol="0">
            <a:spAutoFit/>
          </a:bodyPr>
          <a:lstStyle/>
          <a:p>
            <a:r>
              <a:rPr lang="en-US" sz="2400" dirty="0" smtClean="0">
                <a:solidFill>
                  <a:schemeClr val="bg1"/>
                </a:solidFill>
              </a:rPr>
              <a:t>Get a Grub Hub and Get Out There!</a:t>
            </a:r>
            <a:endParaRPr lang="en-US" sz="2400" dirty="0">
              <a:solidFill>
                <a:schemeClr val="bg1"/>
              </a:solidFill>
            </a:endParaRPr>
          </a:p>
        </p:txBody>
      </p:sp>
    </p:spTree>
    <p:extLst>
      <p:ext uri="{BB962C8B-B14F-4D97-AF65-F5344CB8AC3E}">
        <p14:creationId xmlns:p14="http://schemas.microsoft.com/office/powerpoint/2010/main" val="2581292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38200"/>
            <a:ext cx="8458200" cy="5638800"/>
          </a:xfrm>
          <a:prstGeom prst="rect">
            <a:avLst/>
          </a:prstGeom>
        </p:spPr>
      </p:pic>
    </p:spTree>
    <p:extLst>
      <p:ext uri="{BB962C8B-B14F-4D97-AF65-F5344CB8AC3E}">
        <p14:creationId xmlns:p14="http://schemas.microsoft.com/office/powerpoint/2010/main" val="662930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228</Words>
  <Application>Microsoft Office PowerPoint</Application>
  <PresentationFormat>On-screen Show (4:3)</PresentationFormat>
  <Paragraphs>23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Grub Hub Camp Kitchen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Grub Hub Camp Kitchen</dc:title>
  <dc:creator>Joe</dc:creator>
  <cp:lastModifiedBy>Joe</cp:lastModifiedBy>
  <cp:revision>3</cp:revision>
  <dcterms:created xsi:type="dcterms:W3CDTF">2013-04-30T07:45:12Z</dcterms:created>
  <dcterms:modified xsi:type="dcterms:W3CDTF">2013-04-30T08:09:58Z</dcterms:modified>
</cp:coreProperties>
</file>