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28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6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5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1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6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9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2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1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2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7A600-6BF7-41D2-A8A2-6C81332E5BE8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7E653-EC2D-4B6F-A87B-8BD07F9FA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5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AppData\Local\Microsoft\Windows\Temporary Internet Files\Content.Outlook\9P2TTARA\photo (2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85800"/>
            <a:ext cx="7572676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18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3</cp:revision>
  <dcterms:created xsi:type="dcterms:W3CDTF">2013-04-06T19:28:35Z</dcterms:created>
  <dcterms:modified xsi:type="dcterms:W3CDTF">2013-04-06T19:39:47Z</dcterms:modified>
</cp:coreProperties>
</file>