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4463D-82BE-486A-9CD3-D2D07DB551DD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4FC05-3A81-4ED5-8C84-4C229E0BBC7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9144000" cy="1752600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You don’t need to invest millions to make them!!!!</a:t>
            </a:r>
          </a:p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Get started today @ www.infomercials4less.com</a:t>
            </a:r>
          </a:p>
        </p:txBody>
      </p:sp>
      <p:pic>
        <p:nvPicPr>
          <p:cNvPr id="1026" name="Picture 2" descr="infomercials4le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</p:spPr>
      </p:pic>
      <p:pic>
        <p:nvPicPr>
          <p:cNvPr id="1028" name="Picture 4" descr="Afflica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590800"/>
            <a:ext cx="2164532" cy="1447800"/>
          </a:xfrm>
          <a:prstGeom prst="rect">
            <a:avLst/>
          </a:prstGeom>
          <a:noFill/>
        </p:spPr>
      </p:pic>
      <p:pic>
        <p:nvPicPr>
          <p:cNvPr id="1030" name="Picture 6" descr="E&amp;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9222" y="1371600"/>
            <a:ext cx="2392378" cy="1600200"/>
          </a:xfrm>
          <a:prstGeom prst="rect">
            <a:avLst/>
          </a:prstGeom>
          <a:noFill/>
        </p:spPr>
      </p:pic>
      <p:pic>
        <p:nvPicPr>
          <p:cNvPr id="1032" name="Picture 8" descr="Flexno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77831" y="3501163"/>
            <a:ext cx="2170569" cy="1451837"/>
          </a:xfrm>
          <a:prstGeom prst="rect">
            <a:avLst/>
          </a:prstGeom>
          <a:noFill/>
        </p:spPr>
      </p:pic>
      <p:pic>
        <p:nvPicPr>
          <p:cNvPr id="1034" name="Picture 10" descr="Invisibl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4470" y="1752600"/>
            <a:ext cx="2427366" cy="1623603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 rot="20478611">
            <a:off x="15220" y="2390969"/>
            <a:ext cx="1667096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No More Pain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20478611">
            <a:off x="2499943" y="1169934"/>
            <a:ext cx="165564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Hard earned $$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20478611">
            <a:off x="3639926" y="3351701"/>
            <a:ext cx="18669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Nutra</a:t>
            </a:r>
            <a:r>
              <a:rPr lang="en-US" dirty="0" smtClean="0"/>
              <a:t> Facts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20478611">
            <a:off x="5796302" y="1614257"/>
            <a:ext cx="2050866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Hair Today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Sean Ryan</dc:creator>
  <cp:lastModifiedBy>Sean Ryan</cp:lastModifiedBy>
  <cp:revision>2</cp:revision>
  <dcterms:created xsi:type="dcterms:W3CDTF">2013-08-09T16:31:26Z</dcterms:created>
  <dcterms:modified xsi:type="dcterms:W3CDTF">2013-08-09T16:42:00Z</dcterms:modified>
</cp:coreProperties>
</file>