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98" d="100"/>
          <a:sy n="98" d="100"/>
        </p:scale>
        <p:origin x="-576" y="5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4"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AUDITING SERVICES</a:t>
            </a:r>
            <a:endParaRPr lang="en-US" sz="2200" b="1"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Consultancy provides wide ranges of audit and assurance services to all types of business organization. We adhere to the compliance required for specific statutory reporting in Singapore and assist our clients in facilitating audit of the financial statements of their businesses. </a:t>
            </a:r>
          </a:p>
          <a:p>
            <a:pPr>
              <a:buNone/>
            </a:pPr>
            <a:r>
              <a:rPr lang="en-US" sz="1600" b="1" dirty="0" smtClean="0">
                <a:latin typeface="Calibri" pitchFamily="34" charset="0"/>
                <a:cs typeface="Calibri" pitchFamily="34" charset="0"/>
              </a:rPr>
              <a:t>   </a:t>
            </a:r>
          </a:p>
          <a:p>
            <a:pPr>
              <a:buNone/>
            </a:pPr>
            <a:r>
              <a:rPr lang="en-US" sz="1600" b="1" dirty="0" smtClean="0">
                <a:latin typeface="Calibri" pitchFamily="34" charset="0"/>
                <a:cs typeface="Calibri" pitchFamily="34" charset="0"/>
              </a:rPr>
              <a:t>Our Auditing Services:</a:t>
            </a:r>
          </a:p>
          <a:p>
            <a:pPr>
              <a:buNone/>
            </a:pP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Statutory Audits</a:t>
            </a:r>
          </a:p>
          <a:p>
            <a:pPr lvl="0"/>
            <a:r>
              <a:rPr lang="en-US" sz="1600" dirty="0" smtClean="0">
                <a:latin typeface="Calibri" pitchFamily="34" charset="0"/>
                <a:cs typeface="Calibri" pitchFamily="34" charset="0"/>
              </a:rPr>
              <a:t>Non-statutory Audits</a:t>
            </a:r>
          </a:p>
          <a:p>
            <a:pPr lvl="0"/>
            <a:r>
              <a:rPr lang="en-US" sz="1600" dirty="0" smtClean="0">
                <a:latin typeface="Calibri" pitchFamily="34" charset="0"/>
                <a:cs typeface="Calibri" pitchFamily="34" charset="0"/>
              </a:rPr>
              <a:t>Business Reviews </a:t>
            </a:r>
          </a:p>
          <a:p>
            <a:pPr lvl="0"/>
            <a:r>
              <a:rPr lang="en-US" sz="1600" dirty="0" smtClean="0">
                <a:latin typeface="Calibri" pitchFamily="34" charset="0"/>
                <a:cs typeface="Calibri" pitchFamily="34" charset="0"/>
              </a:rPr>
              <a:t>Other Assurance related services</a:t>
            </a:r>
          </a:p>
          <a:p>
            <a:pPr>
              <a:buNone/>
            </a:pPr>
            <a:endParaRPr lang="en-US"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1800" b="1" dirty="0" smtClean="0">
                <a:solidFill>
                  <a:schemeClr val="tx1"/>
                </a:solidFill>
                <a:latin typeface="Calibri" pitchFamily="34" charset="0"/>
                <a:cs typeface="Calibri" pitchFamily="34" charset="0"/>
              </a:rPr>
              <a:t> OUR METHODOLOGY</a:t>
            </a:r>
            <a:endParaRPr lang="en-US" sz="1800" dirty="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buNone/>
            </a:pPr>
            <a:endParaRPr lang="en-US" sz="1600" dirty="0" smtClean="0"/>
          </a:p>
          <a:p>
            <a:pPr lvl="0"/>
            <a:r>
              <a:rPr lang="en-US" sz="1600" dirty="0" smtClean="0">
                <a:latin typeface="Calibri" pitchFamily="34" charset="0"/>
                <a:cs typeface="Calibri" pitchFamily="34" charset="0"/>
              </a:rPr>
              <a:t>Understand Your business and its model </a:t>
            </a:r>
          </a:p>
          <a:p>
            <a:pPr lvl="0"/>
            <a:r>
              <a:rPr lang="en-US" sz="1600" dirty="0" smtClean="0">
                <a:latin typeface="Calibri" pitchFamily="34" charset="0"/>
                <a:cs typeface="Calibri" pitchFamily="34" charset="0"/>
              </a:rPr>
              <a:t>Analyze specific needs of your business</a:t>
            </a:r>
          </a:p>
          <a:p>
            <a:pPr lvl="0"/>
            <a:r>
              <a:rPr lang="en-US" sz="1600" dirty="0" smtClean="0">
                <a:latin typeface="Calibri" pitchFamily="34" charset="0"/>
                <a:cs typeface="Calibri" pitchFamily="34" charset="0"/>
              </a:rPr>
              <a:t>Deep research and study </a:t>
            </a:r>
          </a:p>
          <a:p>
            <a:pPr lvl="0"/>
            <a:r>
              <a:rPr lang="en-US" sz="1600" dirty="0" smtClean="0">
                <a:latin typeface="Calibri" pitchFamily="34" charset="0"/>
                <a:cs typeface="Calibri" pitchFamily="34" charset="0"/>
              </a:rPr>
              <a:t>Assessments of risk</a:t>
            </a:r>
          </a:p>
          <a:p>
            <a:pPr lvl="0"/>
            <a:r>
              <a:rPr lang="en-US" sz="1600" dirty="0" smtClean="0">
                <a:latin typeface="Calibri" pitchFamily="34" charset="0"/>
                <a:cs typeface="Calibri" pitchFamily="34" charset="0"/>
              </a:rPr>
              <a:t>Discussion</a:t>
            </a:r>
          </a:p>
          <a:p>
            <a:pPr lvl="0"/>
            <a:r>
              <a:rPr lang="en-US" sz="1600" dirty="0" smtClean="0">
                <a:latin typeface="Calibri" pitchFamily="34" charset="0"/>
                <a:cs typeface="Calibri" pitchFamily="34" charset="0"/>
              </a:rPr>
              <a:t>Work implementation </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4" name="Title 1"/>
          <p:cNvSpPr>
            <a:spLocks noGrp="1"/>
          </p:cNvSpPr>
          <p:nvPr>
            <p:ph type="title"/>
          </p:nvPr>
        </p:nvSpPr>
        <p:spPr>
          <a:xfrm>
            <a:off x="457200" y="350838"/>
            <a:ext cx="7467600" cy="715962"/>
          </a:xfrm>
        </p:spPr>
        <p:txBody>
          <a:bodyPr>
            <a:noAutofit/>
          </a:bodyPr>
          <a:lstStyle/>
          <a:p>
            <a:r>
              <a:rPr lang="en-US" sz="1800" b="1" cap="all" dirty="0" smtClean="0">
                <a:solidFill>
                  <a:schemeClr val="tx1"/>
                </a:solidFill>
                <a:latin typeface="Calibri" pitchFamily="34" charset="0"/>
                <a:cs typeface="Calibri" pitchFamily="34" charset="0"/>
              </a:rPr>
              <a:t>WHY TO CHOOSE SBS </a:t>
            </a:r>
            <a:r>
              <a:rPr lang="en-US" sz="1800" b="1" dirty="0" smtClean="0">
                <a:solidFill>
                  <a:schemeClr val="tx1"/>
                </a:solidFill>
                <a:latin typeface="Calibri" pitchFamily="34" charset="0"/>
                <a:cs typeface="Calibri" pitchFamily="34" charset="0"/>
              </a:rPr>
              <a:t>CONSULTING FOR AUDITING ?</a:t>
            </a:r>
            <a:endParaRPr lang="en-US" sz="1800" dirty="0">
              <a:solidFill>
                <a:schemeClr val="tx1"/>
              </a:solidFill>
              <a:latin typeface="Calibri" pitchFamily="34" charset="0"/>
              <a:cs typeface="Calibri" pitchFamily="34" charset="0"/>
            </a:endParaRPr>
          </a:p>
        </p:txBody>
      </p:sp>
      <p:sp>
        <p:nvSpPr>
          <p:cNvPr id="7" name="Content Placeholder 6"/>
          <p:cNvSpPr>
            <a:spLocks noGrp="1"/>
          </p:cNvSpPr>
          <p:nvPr>
            <p:ph sz="quarter" idx="1"/>
          </p:nvPr>
        </p:nvSpPr>
        <p:spPr>
          <a:xfrm>
            <a:off x="457200" y="1600200"/>
            <a:ext cx="7467600" cy="3505200"/>
          </a:xfrm>
        </p:spPr>
        <p:txBody>
          <a:bodyPr>
            <a:normAutofit/>
          </a:bodyPr>
          <a:lstStyle/>
          <a:p>
            <a:pPr lvl="0"/>
            <a:r>
              <a:rPr lang="en-US" sz="1600" dirty="0" smtClean="0">
                <a:latin typeface="Calibri" pitchFamily="34" charset="0"/>
                <a:cs typeface="Calibri" pitchFamily="34" charset="0"/>
              </a:rPr>
              <a:t>We act with honesty, objectivity, and integrity</a:t>
            </a:r>
          </a:p>
          <a:p>
            <a:pPr lvl="0"/>
            <a:r>
              <a:rPr lang="en-US" sz="1600" dirty="0" smtClean="0">
                <a:latin typeface="Calibri" pitchFamily="34" charset="0"/>
                <a:cs typeface="Calibri" pitchFamily="34" charset="0"/>
              </a:rPr>
              <a:t>Confidentiality is our forte</a:t>
            </a:r>
          </a:p>
          <a:p>
            <a:pPr lvl="0"/>
            <a:r>
              <a:rPr lang="en-US" sz="1600" dirty="0" smtClean="0">
                <a:latin typeface="Calibri" pitchFamily="34" charset="0"/>
                <a:cs typeface="Calibri" pitchFamily="34" charset="0"/>
              </a:rPr>
              <a:t>Fair and sincere in work</a:t>
            </a:r>
          </a:p>
          <a:p>
            <a:pPr lvl="0"/>
            <a:r>
              <a:rPr lang="en-US" sz="1600" dirty="0" smtClean="0">
                <a:latin typeface="Calibri" pitchFamily="34" charset="0"/>
                <a:cs typeface="Calibri" pitchFamily="34" charset="0"/>
              </a:rPr>
              <a:t>Have adequate skill, experience and competence in Auditing services</a:t>
            </a:r>
          </a:p>
          <a:p>
            <a:pPr lvl="0"/>
            <a:r>
              <a:rPr lang="en-US" sz="1600" dirty="0" smtClean="0">
                <a:latin typeface="Calibri" pitchFamily="34" charset="0"/>
                <a:cs typeface="Calibri" pitchFamily="34" charset="0"/>
              </a:rPr>
              <a:t>Efficient planning for audit</a:t>
            </a:r>
          </a:p>
          <a:p>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510</TotalTime>
  <Words>251</Words>
  <Application>Microsoft Office PowerPoint</Application>
  <PresentationFormat>On-screen Show (4:3)</PresentationFormat>
  <Paragraphs>43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AUDITING SERVICES</vt:lpstr>
      <vt:lpstr> OUR METHODOLOGY</vt:lpstr>
      <vt:lpstr>WHY TO CHOOSE SBS CONSULTING FOR AUDITING ?</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97</cp:revision>
  <dcterms:created xsi:type="dcterms:W3CDTF">2013-08-20T06:39:26Z</dcterms:created>
  <dcterms:modified xsi:type="dcterms:W3CDTF">2013-09-13T14:34:49Z</dcterms:modified>
</cp:coreProperties>
</file>