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4"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txBox="1">
            <a:spLocks/>
          </p:cNvSpPr>
          <p:nvPr/>
        </p:nvSpPr>
        <p:spPr>
          <a:xfrm>
            <a:off x="457200" y="3508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noProof="0" dirty="0" smtClean="0">
                <a:ln>
                  <a:noFill/>
                </a:ln>
                <a:solidFill>
                  <a:schemeClr val="tx1"/>
                </a:solidFill>
                <a:effectLst/>
                <a:uLnTx/>
                <a:uFillTx/>
                <a:latin typeface="Calibri" pitchFamily="34" charset="0"/>
                <a:ea typeface="+mj-ea"/>
                <a:cs typeface="Calibri" pitchFamily="34" charset="0"/>
              </a:rPr>
              <a:t> </a:t>
            </a: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COMPANY REGISTRATION</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0" name="Content Placeholder 2"/>
          <p:cNvSpPr txBox="1">
            <a:spLocks/>
          </p:cNvSpPr>
          <p:nvPr/>
        </p:nvSpPr>
        <p:spPr>
          <a:xfrm>
            <a:off x="457200" y="1143000"/>
            <a:ext cx="7543800" cy="48768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t>
            </a:r>
          </a:p>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SBS Consulting is a reliable name in Singapore when it comes to company registration. We provide a comprehensive range of end-to-end assistance for business registration process, starting from information gathering to issue of registration certificate. What makes us unique in market is that our services do not restrict just to registration but we extend our constant support to our esteemed clients in many aspects all along the way.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t>
            </a:r>
            <a:r>
              <a:rPr kumimoji="0" lang="en-US" sz="1600" b="0" i="0" u="none" strike="noStrike" kern="1200" cap="none" spc="0" normalizeH="0" noProof="0" dirty="0" smtClean="0">
                <a:ln>
                  <a:noFill/>
                </a:ln>
                <a:solidFill>
                  <a:schemeClr val="tx1"/>
                </a:solidFill>
                <a:effectLst/>
                <a:uLnTx/>
                <a:uFillTx/>
                <a:latin typeface="Calibri" pitchFamily="34" charset="0"/>
                <a:ea typeface="+mn-ea"/>
                <a:cs typeface="Calibri" pitchFamily="34" charset="0"/>
              </a:rPr>
              <a:t>    </a:t>
            </a: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Types of Singapore company formation for local and foreign business individual or corporation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private limited companies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foreign company’s affiliate (branch office, subsidiary, representative office)</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Limited Liability Partnerships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Sole Proprietorships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non-profit organizations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457200" y="350838"/>
            <a:ext cx="7467600" cy="715962"/>
          </a:xfrm>
        </p:spPr>
        <p:txBody>
          <a:bodyPr>
            <a:noAutofit/>
          </a:bodyPr>
          <a:lstStyle/>
          <a:p>
            <a:r>
              <a:rPr lang="en-US" sz="2000" b="1" cap="all" dirty="0" smtClean="0">
                <a:solidFill>
                  <a:schemeClr val="tx1"/>
                </a:solidFill>
                <a:latin typeface="Calibri" pitchFamily="34" charset="0"/>
                <a:cs typeface="Calibri" pitchFamily="34" charset="0"/>
              </a:rPr>
              <a:t/>
            </a:r>
            <a:br>
              <a:rPr lang="en-US" sz="2000" b="1" cap="all" dirty="0" smtClean="0">
                <a:solidFill>
                  <a:schemeClr val="tx1"/>
                </a:solidFill>
                <a:latin typeface="Calibri" pitchFamily="34" charset="0"/>
                <a:cs typeface="Calibri" pitchFamily="34" charset="0"/>
              </a:rPr>
            </a:br>
            <a:r>
              <a:rPr lang="en-US" sz="2000" b="1" cap="all" dirty="0" smtClean="0">
                <a:solidFill>
                  <a:schemeClr val="tx1"/>
                </a:solidFill>
                <a:latin typeface="Calibri" pitchFamily="34" charset="0"/>
                <a:cs typeface="Calibri" pitchFamily="34" charset="0"/>
              </a:rPr>
              <a:t/>
            </a:r>
            <a:br>
              <a:rPr lang="en-US" sz="2000" b="1" cap="all" dirty="0" smtClean="0">
                <a:solidFill>
                  <a:schemeClr val="tx1"/>
                </a:solidFill>
                <a:latin typeface="Calibri" pitchFamily="34" charset="0"/>
                <a:cs typeface="Calibri" pitchFamily="34" charset="0"/>
              </a:rPr>
            </a:br>
            <a:r>
              <a:rPr lang="en-US" sz="2000" dirty="0" smtClean="0">
                <a:solidFill>
                  <a:schemeClr val="tx1"/>
                </a:solidFill>
                <a:latin typeface="Calibri" pitchFamily="34" charset="0"/>
                <a:cs typeface="Calibri" pitchFamily="34" charset="0"/>
              </a:rPr>
              <a:t/>
            </a:r>
            <a:br>
              <a:rPr lang="en-US" sz="2000" dirty="0" smtClean="0">
                <a:solidFill>
                  <a:schemeClr val="tx1"/>
                </a:solidFill>
                <a:latin typeface="Calibri" pitchFamily="34" charset="0"/>
                <a:cs typeface="Calibri" pitchFamily="34" charset="0"/>
              </a:rPr>
            </a:br>
            <a:r>
              <a:rPr lang="en-US" sz="2000" b="1" cap="all" dirty="0" smtClean="0">
                <a:solidFill>
                  <a:schemeClr val="tx1"/>
                </a:solidFill>
                <a:latin typeface="Calibri" pitchFamily="34" charset="0"/>
                <a:cs typeface="Calibri" pitchFamily="34" charset="0"/>
              </a:rPr>
              <a:t> Key Facts about Company Registration in Singapore</a:t>
            </a:r>
            <a:endParaRPr lang="en-US" sz="2000" b="1" dirty="0">
              <a:solidFill>
                <a:schemeClr val="tx1"/>
              </a:solidFill>
              <a:latin typeface="Calibri" pitchFamily="34" charset="0"/>
              <a:cs typeface="Calibri" pitchFamily="34" charset="0"/>
            </a:endParaRPr>
          </a:p>
        </p:txBody>
      </p:sp>
      <p:sp>
        <p:nvSpPr>
          <p:cNvPr id="11" name="Content Placeholder 2"/>
          <p:cNvSpPr>
            <a:spLocks noGrp="1"/>
          </p:cNvSpPr>
          <p:nvPr>
            <p:ph sz="quarter" idx="1"/>
          </p:nvPr>
        </p:nvSpPr>
        <p:spPr>
          <a:xfrm>
            <a:off x="457200" y="1295400"/>
            <a:ext cx="7543800" cy="4648200"/>
          </a:xfrm>
        </p:spPr>
        <p:txBody>
          <a:bodyPr>
            <a:normAutofit/>
          </a:bodyPr>
          <a:lstStyle/>
          <a:p>
            <a:pPr lvl="0" algn="just"/>
            <a:r>
              <a:rPr lang="en-US" sz="1600" dirty="0" smtClean="0">
                <a:latin typeface="Calibri" pitchFamily="34" charset="0"/>
                <a:cs typeface="Calibri" pitchFamily="34" charset="0"/>
              </a:rPr>
              <a:t>A minimum of one local nominee director, who should be a Singapore Citizen, Permanent Resident of Singapore, or holder of </a:t>
            </a:r>
            <a:r>
              <a:rPr lang="en-US" sz="1600" dirty="0" err="1" smtClean="0">
                <a:latin typeface="Calibri" pitchFamily="34" charset="0"/>
                <a:cs typeface="Calibri" pitchFamily="34" charset="0"/>
              </a:rPr>
              <a:t>EntrePass</a:t>
            </a:r>
            <a:r>
              <a:rPr lang="en-US" sz="1600" dirty="0" smtClean="0">
                <a:latin typeface="Calibri" pitchFamily="34" charset="0"/>
                <a:cs typeface="Calibri" pitchFamily="34" charset="0"/>
              </a:rPr>
              <a:t>, employment pass, or dependent pass, is mandatory.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Age of the director must be at least 18 years and above.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There should be minimum one shareholder and the number can exceed up to 50.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Appointment of minimum one local company secretary is mandatory. </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The minimum paid up share capital in S$1.</a:t>
            </a:r>
          </a:p>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A registered address of company</a:t>
            </a:r>
          </a:p>
          <a:p>
            <a:pPr marL="457200" indent="-457200">
              <a:buFont typeface="+mj-lt"/>
              <a:buAutoNum type="arabicPeriod"/>
            </a:pPr>
            <a:endParaRPr lang="en-US"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457200" y="350838"/>
            <a:ext cx="7467600" cy="715962"/>
          </a:xfrm>
        </p:spPr>
        <p:txBody>
          <a:bodyPr>
            <a:noAutofit/>
          </a:bodyPr>
          <a:lstStyle/>
          <a:p>
            <a:r>
              <a:rPr lang="en-US" sz="2000" b="1" cap="all" dirty="0" smtClean="0">
                <a:solidFill>
                  <a:schemeClr val="tx1"/>
                </a:solidFill>
                <a:latin typeface="Calibri" pitchFamily="34" charset="0"/>
                <a:cs typeface="Calibri" pitchFamily="34" charset="0"/>
              </a:rPr>
              <a:t>Information </a:t>
            </a:r>
            <a:r>
              <a:rPr lang="en-US" sz="2000" b="1" cap="all" dirty="0" err="1" smtClean="0">
                <a:solidFill>
                  <a:schemeClr val="tx1"/>
                </a:solidFill>
                <a:latin typeface="Calibri" pitchFamily="34" charset="0"/>
                <a:cs typeface="Calibri" pitchFamily="34" charset="0"/>
              </a:rPr>
              <a:t>REquired</a:t>
            </a:r>
            <a:r>
              <a:rPr lang="en-US" sz="2000" b="1" cap="all" dirty="0" smtClean="0">
                <a:solidFill>
                  <a:schemeClr val="tx1"/>
                </a:solidFill>
                <a:latin typeface="Calibri" pitchFamily="34" charset="0"/>
                <a:cs typeface="Calibri" pitchFamily="34" charset="0"/>
              </a:rPr>
              <a:t> for company registration</a:t>
            </a:r>
            <a:endParaRPr lang="en-US" sz="2000" dirty="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295400"/>
            <a:ext cx="7543800" cy="4876800"/>
          </a:xfrm>
        </p:spPr>
        <p:txBody>
          <a:bodyPr/>
          <a:lstStyle/>
          <a:p>
            <a:pPr lvl="0"/>
            <a:r>
              <a:rPr lang="en-US" sz="1600" dirty="0" smtClean="0">
                <a:latin typeface="Calibri" pitchFamily="34" charset="0"/>
                <a:cs typeface="Calibri" pitchFamily="34" charset="0"/>
              </a:rPr>
              <a:t>Company Name</a:t>
            </a:r>
          </a:p>
          <a:p>
            <a:pPr lvl="0"/>
            <a:r>
              <a:rPr lang="en-US" sz="1600" dirty="0" smtClean="0">
                <a:latin typeface="Calibri" pitchFamily="34" charset="0"/>
                <a:cs typeface="Calibri" pitchFamily="34" charset="0"/>
              </a:rPr>
              <a:t>Brief Description of Business activities</a:t>
            </a:r>
          </a:p>
          <a:p>
            <a:pPr lvl="0"/>
            <a:r>
              <a:rPr lang="en-US" sz="1600" dirty="0" smtClean="0">
                <a:latin typeface="Calibri" pitchFamily="34" charset="0"/>
                <a:cs typeface="Calibri" pitchFamily="34" charset="0"/>
              </a:rPr>
              <a:t>Paid up share capital</a:t>
            </a:r>
          </a:p>
          <a:p>
            <a:pPr lvl="0"/>
            <a:r>
              <a:rPr lang="en-US" sz="1600" dirty="0" smtClean="0">
                <a:latin typeface="Calibri" pitchFamily="34" charset="0"/>
                <a:cs typeface="Calibri" pitchFamily="34" charset="0"/>
              </a:rPr>
              <a:t>Registered address of the company</a:t>
            </a:r>
          </a:p>
          <a:p>
            <a:pPr lvl="0"/>
            <a:r>
              <a:rPr lang="en-US" sz="1600" dirty="0" smtClean="0">
                <a:latin typeface="Calibri" pitchFamily="34" charset="0"/>
                <a:cs typeface="Calibri" pitchFamily="34" charset="0"/>
              </a:rPr>
              <a:t>Particular of Directors and shareholders</a:t>
            </a:r>
          </a:p>
          <a:p>
            <a:pPr lvl="0"/>
            <a:r>
              <a:rPr lang="en-US" sz="1600" dirty="0" smtClean="0">
                <a:latin typeface="Calibri" pitchFamily="34" charset="0"/>
                <a:cs typeface="Calibri" pitchFamily="34" charset="0"/>
              </a:rPr>
              <a:t>Full name (as in passport)</a:t>
            </a:r>
          </a:p>
          <a:p>
            <a:pPr lvl="0"/>
            <a:r>
              <a:rPr lang="en-US" sz="1600" dirty="0" smtClean="0">
                <a:latin typeface="Calibri" pitchFamily="34" charset="0"/>
                <a:cs typeface="Calibri" pitchFamily="34" charset="0"/>
              </a:rPr>
              <a:t>Local correspondence address</a:t>
            </a:r>
          </a:p>
          <a:p>
            <a:pPr lvl="0"/>
            <a:r>
              <a:rPr lang="en-US" sz="1600" dirty="0" smtClean="0">
                <a:latin typeface="Calibri" pitchFamily="34" charset="0"/>
                <a:cs typeface="Calibri" pitchFamily="34" charset="0"/>
              </a:rPr>
              <a:t>Overseas address (if any)</a:t>
            </a:r>
          </a:p>
          <a:p>
            <a:pPr lvl="0"/>
            <a:r>
              <a:rPr lang="en-US" sz="1600" dirty="0" smtClean="0">
                <a:latin typeface="Calibri" pitchFamily="34" charset="0"/>
                <a:cs typeface="Calibri" pitchFamily="34" charset="0"/>
              </a:rPr>
              <a:t>Nationality</a:t>
            </a:r>
          </a:p>
          <a:p>
            <a:pPr lvl="0"/>
            <a:r>
              <a:rPr lang="en-US" sz="1600" dirty="0" smtClean="0">
                <a:latin typeface="Calibri" pitchFamily="34" charset="0"/>
                <a:cs typeface="Calibri" pitchFamily="34" charset="0"/>
              </a:rPr>
              <a:t>Identity card number and expiry date</a:t>
            </a:r>
          </a:p>
          <a:p>
            <a:pPr lvl="0"/>
            <a:r>
              <a:rPr lang="en-US" sz="1600" dirty="0" smtClean="0">
                <a:latin typeface="Calibri" pitchFamily="34" charset="0"/>
                <a:cs typeface="Calibri" pitchFamily="34" charset="0"/>
              </a:rPr>
              <a:t>Passport number and expiry date</a:t>
            </a:r>
          </a:p>
          <a:p>
            <a:pPr lvl="0"/>
            <a:r>
              <a:rPr lang="en-US" sz="1600" dirty="0" smtClean="0">
                <a:latin typeface="Calibri" pitchFamily="34" charset="0"/>
                <a:cs typeface="Calibri" pitchFamily="34" charset="0"/>
              </a:rPr>
              <a:t>Personal contacts (mobile number, home and office number, fax, and email address)</a:t>
            </a:r>
          </a:p>
          <a:p>
            <a:pPr lvl="0"/>
            <a:r>
              <a:rPr lang="en-US" sz="1600" dirty="0" smtClean="0">
                <a:latin typeface="Calibri" pitchFamily="34" charset="0"/>
                <a:cs typeface="Calibri" pitchFamily="34" charset="0"/>
              </a:rPr>
              <a:t>Number of shares issued to each shareholders</a:t>
            </a:r>
            <a:endParaRPr lang="en-US" sz="16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b="1" dirty="0" smtClean="0">
                <a:latin typeface="Calibri" pitchFamily="34" charset="0"/>
                <a:cs typeface="Calibri" pitchFamily="34" charset="0"/>
              </a:rPr>
              <a:t>      </a:t>
            </a:r>
            <a:r>
              <a:rPr lang="en-US" sz="1900" dirty="0" smtClean="0">
                <a:latin typeface="Calibri" pitchFamily="34" charset="0"/>
                <a:cs typeface="Calibri" pitchFamily="34" charset="0"/>
              </a:rPr>
              <a:t>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506</TotalTime>
  <Words>401</Words>
  <Application>Microsoft Office PowerPoint</Application>
  <PresentationFormat>On-screen Show (4:3)</PresentationFormat>
  <Paragraphs>57</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Slide 2</vt:lpstr>
      <vt:lpstr>    Key Facts about Company Registration in Singapore</vt:lpstr>
      <vt:lpstr>Information REquired for company registration</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93</cp:revision>
  <dcterms:created xsi:type="dcterms:W3CDTF">2013-08-20T06:39:26Z</dcterms:created>
  <dcterms:modified xsi:type="dcterms:W3CDTF">2013-09-13T14:33:26Z</dcterms:modified>
</cp:coreProperties>
</file>