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6"/>
  </p:notesMasterIdLst>
  <p:sldIdLst>
    <p:sldId id="256" r:id="rId2"/>
    <p:sldId id="260" r:id="rId3"/>
    <p:sldId id="261" r:id="rId4"/>
    <p:sldId id="262"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6602"/>
    <a:srgbClr val="FE6F0E"/>
    <a:srgbClr val="FE92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71" d="100"/>
          <a:sy n="71" d="100"/>
        </p:scale>
        <p:origin x="-135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1D4A63-4A15-432F-AE8B-C8633DB7B025}" type="datetimeFigureOut">
              <a:rPr lang="en-US" smtClean="0"/>
              <a:pPr/>
              <a:t>9/13/2013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29D55-91DD-4624-83EB-EF0BABC27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0529D55-91DD-4624-83EB-EF0BABC27CC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110BD9F-9320-4B72-AF11-1EBB2D2C79D1}" type="datetimeFigureOut">
              <a:rPr lang="en-US" smtClean="0"/>
              <a:pPr/>
              <a:t>9/13/2013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6E5DFA-AE22-4CC8-97B2-E4171A1E04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9" name="Slide Number Placeholder 8"/>
          <p:cNvSpPr>
            <a:spLocks noGrp="1"/>
          </p:cNvSpPr>
          <p:nvPr>
            <p:ph type="sldNum" sz="quarter" idx="15"/>
          </p:nvPr>
        </p:nvSpPr>
        <p:spPr/>
        <p:txBody>
          <a:bodyPr rtlCol="0"/>
          <a:lstStyle/>
          <a:p>
            <a:fld id="{026E5DFA-AE22-4CC8-97B2-E4171A1E044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6E5DFA-AE22-4CC8-97B2-E4171A1E04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110BD9F-9320-4B72-AF11-1EBB2D2C79D1}" type="datetimeFigureOut">
              <a:rPr lang="en-US" smtClean="0"/>
              <a:pPr/>
              <a:t>9/13/2013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E5DFA-AE22-4CC8-97B2-E4171A1E044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110BD9F-9320-4B72-AF11-1EBB2D2C79D1}" type="datetimeFigureOut">
              <a:rPr lang="en-US" smtClean="0"/>
              <a:pPr/>
              <a:t>9/13/2013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E5DFA-AE22-4CC8-97B2-E4171A1E044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7" name="Slide Number Placeholder 6"/>
          <p:cNvSpPr>
            <a:spLocks noGrp="1"/>
          </p:cNvSpPr>
          <p:nvPr>
            <p:ph type="sldNum" sz="quarter" idx="11"/>
          </p:nvPr>
        </p:nvSpPr>
        <p:spPr/>
        <p:txBody>
          <a:bodyPr rtlCol="0"/>
          <a:lstStyle/>
          <a:p>
            <a:fld id="{026E5DFA-AE22-4CC8-97B2-E4171A1E044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BD9F-9320-4B72-AF11-1EBB2D2C79D1}" type="datetimeFigureOut">
              <a:rPr lang="en-US" smtClean="0"/>
              <a:pPr/>
              <a:t>9/13/2013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22" name="Slide Number Placeholder 21"/>
          <p:cNvSpPr>
            <a:spLocks noGrp="1"/>
          </p:cNvSpPr>
          <p:nvPr>
            <p:ph type="sldNum" sz="quarter" idx="15"/>
          </p:nvPr>
        </p:nvSpPr>
        <p:spPr/>
        <p:txBody>
          <a:bodyPr rtlCol="0"/>
          <a:lstStyle/>
          <a:p>
            <a:fld id="{026E5DFA-AE22-4CC8-97B2-E4171A1E044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18" name="Slide Number Placeholder 17"/>
          <p:cNvSpPr>
            <a:spLocks noGrp="1"/>
          </p:cNvSpPr>
          <p:nvPr>
            <p:ph type="sldNum" sz="quarter" idx="11"/>
          </p:nvPr>
        </p:nvSpPr>
        <p:spPr/>
        <p:txBody>
          <a:bodyPr rtlCol="0"/>
          <a:lstStyle/>
          <a:p>
            <a:fld id="{026E5DFA-AE22-4CC8-97B2-E4171A1E044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10BD9F-9320-4B72-AF11-1EBB2D2C79D1}" type="datetimeFigureOut">
              <a:rPr lang="en-US" smtClean="0"/>
              <a:pPr/>
              <a:t>9/13/2013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6E5DFA-AE22-4CC8-97B2-E4171A1E0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linkedin.com/company/sbs-consulting-pte-ltd" TargetMode="External"/><Relationship Id="rId3" Type="http://schemas.openxmlformats.org/officeDocument/2006/relationships/hyperlink" Target="http://www.sbsgroup.com.sg/" TargetMode="External"/><Relationship Id="rId7" Type="http://schemas.openxmlformats.org/officeDocument/2006/relationships/hyperlink" Target="https://plus.google.com/109165627610241970854/" TargetMode="External"/><Relationship Id="rId12"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youtube.com/user/sbsconsultingsg" TargetMode="External"/><Relationship Id="rId5" Type="http://schemas.openxmlformats.org/officeDocument/2006/relationships/hyperlink" Target="https://www.facebook.com/sbsgroupsg"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twitter.com/SBS_Consulting"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			</a:t>
            </a:r>
          </a:p>
          <a:p>
            <a:endParaRPr lang="en-US" dirty="0" smtClean="0"/>
          </a:p>
          <a:p>
            <a:endParaRPr lang="en-US" dirty="0"/>
          </a:p>
        </p:txBody>
      </p:sp>
      <p:pic>
        <p:nvPicPr>
          <p:cNvPr id="5" name="Picture 2" descr="E:\Web Designing\SBS Consulting\Facebook Ad Banners\Banners\1 Our_Servic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t>
            </a:r>
            <a:r>
              <a:rPr lang="en-US" sz="2200" b="1" cap="all" dirty="0" smtClean="0">
                <a:solidFill>
                  <a:schemeClr val="tx1"/>
                </a:solidFill>
                <a:latin typeface="Calibri" pitchFamily="34" charset="0"/>
                <a:cs typeface="Calibri" pitchFamily="34" charset="0"/>
              </a:rPr>
              <a:t>Corporate Secretarial</a:t>
            </a:r>
            <a:endParaRPr lang="en-US" sz="2200"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143000"/>
            <a:ext cx="7543800" cy="5334000"/>
          </a:xfrm>
        </p:spPr>
        <p:txBody>
          <a:bodyPr>
            <a:normAutofit/>
          </a:bodyPr>
          <a:lstStyle/>
          <a:p>
            <a:pPr>
              <a:buNone/>
            </a:pPr>
            <a:r>
              <a:rPr lang="en-US" sz="1600" dirty="0" smtClean="0">
                <a:latin typeface="Calibri" pitchFamily="34" charset="0"/>
                <a:cs typeface="Calibri" pitchFamily="34" charset="0"/>
              </a:rPr>
              <a:t>      SBS Consulting offer competent corporate secretarial services to both local and foreign companies irrespective of their size. Our services are up-to-date, competitive and adhere to regulations set by ACRA.</a:t>
            </a:r>
          </a:p>
          <a:p>
            <a:pPr>
              <a:buNone/>
            </a:pPr>
            <a:endParaRPr lang="en-US" sz="1600" b="1" dirty="0" smtClean="0"/>
          </a:p>
          <a:p>
            <a:pPr>
              <a:buNone/>
            </a:pPr>
            <a:r>
              <a:rPr lang="en-US" sz="1600" b="1" dirty="0" smtClean="0">
                <a:latin typeface="Calibri" pitchFamily="34" charset="0"/>
                <a:cs typeface="Calibri" pitchFamily="34" charset="0"/>
              </a:rPr>
              <a:t>Our services:</a:t>
            </a:r>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Online filings of accounts and annual returns to Accounting and Corporate Regulatory Authority (ACRA)</a:t>
            </a:r>
          </a:p>
          <a:p>
            <a:pPr lvl="0"/>
            <a:r>
              <a:rPr lang="en-US" sz="1600" dirty="0" smtClean="0">
                <a:latin typeface="Calibri" pitchFamily="34" charset="0"/>
                <a:cs typeface="Calibri" pitchFamily="34" charset="0"/>
              </a:rPr>
              <a:t>Management of shares</a:t>
            </a:r>
          </a:p>
          <a:p>
            <a:pPr lvl="0"/>
            <a:r>
              <a:rPr lang="en-US" sz="1600" dirty="0" smtClean="0">
                <a:latin typeface="Calibri" pitchFamily="34" charset="0"/>
                <a:cs typeface="Calibri" pitchFamily="34" charset="0"/>
              </a:rPr>
              <a:t>Notifying the clients on filing deadlines, ACRA compliance alerts &amp; reminders</a:t>
            </a:r>
          </a:p>
          <a:p>
            <a:pPr lvl="0"/>
            <a:r>
              <a:rPr lang="en-US" sz="1600" dirty="0" smtClean="0">
                <a:latin typeface="Calibri" pitchFamily="34" charset="0"/>
                <a:cs typeface="Calibri" pitchFamily="34" charset="0"/>
              </a:rPr>
              <a:t>Updating relevant changes</a:t>
            </a:r>
          </a:p>
          <a:p>
            <a:pPr lvl="0"/>
            <a:r>
              <a:rPr lang="en-US" sz="1600" dirty="0" smtClean="0">
                <a:latin typeface="Calibri" pitchFamily="34" charset="0"/>
                <a:cs typeface="Calibri" pitchFamily="34" charset="0"/>
              </a:rPr>
              <a:t>Organizing board meetings and general meetings</a:t>
            </a:r>
          </a:p>
          <a:p>
            <a:pPr lvl="0"/>
            <a:r>
              <a:rPr lang="en-US" sz="1600" dirty="0" smtClean="0">
                <a:latin typeface="Calibri" pitchFamily="34" charset="0"/>
                <a:cs typeface="Calibri" pitchFamily="34" charset="0"/>
              </a:rPr>
              <a:t>Maintenance of books, reports, accounts, and statutory registers</a:t>
            </a:r>
          </a:p>
          <a:p>
            <a:pPr lvl="0"/>
            <a:r>
              <a:rPr lang="en-US" sz="1600" dirty="0" smtClean="0">
                <a:latin typeface="Calibri" pitchFamily="34" charset="0"/>
                <a:cs typeface="Calibri" pitchFamily="34" charset="0"/>
              </a:rPr>
              <a:t>Preparation of minute resolution of board and shareholders</a:t>
            </a:r>
            <a:endParaRPr lang="en-US" sz="1600" dirty="0">
              <a:latin typeface="Calibri" pitchFamily="34" charset="0"/>
              <a:cs typeface="Calibri" pitchFamily="34" charset="0"/>
            </a:endParaRPr>
          </a:p>
        </p:txBody>
      </p:sp>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8"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why to choose us? </a:t>
            </a:r>
            <a:endParaRPr lang="en-US" sz="2200" dirty="0" smtClean="0">
              <a:solidFill>
                <a:schemeClr val="tx1"/>
              </a:solidFill>
              <a:latin typeface="Calibri" pitchFamily="34" charset="0"/>
              <a:cs typeface="Calibri" pitchFamily="34" charset="0"/>
            </a:endParaRPr>
          </a:p>
        </p:txBody>
      </p:sp>
      <p:sp>
        <p:nvSpPr>
          <p:cNvPr id="9" name="Content Placeholder 2"/>
          <p:cNvSpPr>
            <a:spLocks noGrp="1"/>
          </p:cNvSpPr>
          <p:nvPr>
            <p:ph sz="quarter" idx="1"/>
          </p:nvPr>
        </p:nvSpPr>
        <p:spPr>
          <a:xfrm>
            <a:off x="457200" y="1524000"/>
            <a:ext cx="7543800" cy="4648200"/>
          </a:xfrm>
        </p:spPr>
        <p:txBody>
          <a:bodyPr>
            <a:normAutofit/>
          </a:bodyPr>
          <a:lstStyle/>
          <a:p>
            <a:pPr lvl="0"/>
            <a:endParaRPr lang="en-US" sz="1600" dirty="0" smtClean="0">
              <a:latin typeface="Calibri" pitchFamily="34" charset="0"/>
              <a:cs typeface="Calibri" pitchFamily="34" charset="0"/>
            </a:endParaRPr>
          </a:p>
          <a:p>
            <a:r>
              <a:rPr lang="en-US" sz="1600" dirty="0" smtClean="0"/>
              <a:t>We provide</a:t>
            </a:r>
          </a:p>
          <a:p>
            <a:pPr lvl="0"/>
            <a:r>
              <a:rPr lang="en-US" sz="1600" dirty="0" smtClean="0"/>
              <a:t>Pragmatic and expert advice on company law related matters</a:t>
            </a:r>
          </a:p>
          <a:p>
            <a:pPr lvl="0"/>
            <a:r>
              <a:rPr lang="en-US" sz="1600" dirty="0" smtClean="0"/>
              <a:t>Assistance to clients in regular compliance process</a:t>
            </a:r>
          </a:p>
          <a:p>
            <a:pPr lvl="0"/>
            <a:r>
              <a:rPr lang="en-US" sz="1600" dirty="0" smtClean="0"/>
              <a:t>Legal opinion on issues related to foreign exchange</a:t>
            </a:r>
          </a:p>
          <a:p>
            <a:pPr lvl="0"/>
            <a:r>
              <a:rPr lang="en-US" sz="1600" dirty="0" smtClean="0"/>
              <a:t>Effective assistance in fulfilling  statutory obligations of the clients</a:t>
            </a:r>
          </a:p>
          <a:p>
            <a:pPr lvl="0"/>
            <a:r>
              <a:rPr lang="en-US" sz="1600" dirty="0" smtClean="0"/>
              <a:t>Highly-efficient, skilled and friendly team of Company secretarial</a:t>
            </a:r>
            <a:endParaRPr lang="en-US" sz="1600" dirty="0"/>
          </a:p>
        </p:txBody>
      </p:sp>
      <p:sp>
        <p:nvSpPr>
          <p:cNvPr id="10" name="Striped Right Arrow 9"/>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5" name="Content Placeholder 2"/>
          <p:cNvSpPr>
            <a:spLocks noGrp="1"/>
          </p:cNvSpPr>
          <p:nvPr>
            <p:ph sz="quarter" idx="1"/>
          </p:nvPr>
        </p:nvSpPr>
        <p:spPr>
          <a:xfrm>
            <a:off x="457200" y="1295400"/>
            <a:ext cx="7467600" cy="5181600"/>
          </a:xfrm>
        </p:spPr>
        <p:txBody>
          <a:bodyPr>
            <a:normAutofit fontScale="85000" lnSpcReduction="20000"/>
          </a:bodyPr>
          <a:lstStyle/>
          <a:p>
            <a:pPr algn="just">
              <a:buNone/>
            </a:pPr>
            <a:r>
              <a:rPr lang="en-US" sz="1900" dirty="0" smtClean="0">
                <a:latin typeface="Calibri" pitchFamily="34" charset="0"/>
                <a:cs typeface="Calibri" pitchFamily="34" charset="0"/>
              </a:rPr>
              <a:t>      SBS Consulting is a one-stop company registration solution to foreign and local business investors looking for a foothold in Singapore. Since inception in 2010, the firm has provided outstanding services to all sizes businesses including small, medium, and large. Today, SBS Consulting is a leading name in Singapore for offering invaluable company registration services along with some finance related services like accounting service, taxation, corporate secretarial, auditing Services, payroll Services and Singapore Visas and passes. </a:t>
            </a:r>
          </a:p>
          <a:p>
            <a:pPr algn="just">
              <a:buNone/>
            </a:pPr>
            <a:endParaRPr lang="en-US" sz="1700"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r>
              <a:rPr lang="en-US" sz="1600" b="1" dirty="0" smtClean="0">
                <a:latin typeface="Calibri" pitchFamily="34" charset="0"/>
                <a:cs typeface="Calibri" pitchFamily="34" charset="0"/>
              </a:rPr>
              <a:t>Phone </a:t>
            </a:r>
            <a:r>
              <a:rPr lang="en-US" sz="1600" dirty="0" smtClean="0">
                <a:latin typeface="Calibri" pitchFamily="34" charset="0"/>
                <a:cs typeface="Calibri" pitchFamily="34" charset="0"/>
              </a:rPr>
              <a:t>: +65 67289142</a:t>
            </a:r>
          </a:p>
          <a:p>
            <a:r>
              <a:rPr lang="en-US" sz="1600" b="1" dirty="0" smtClean="0">
                <a:latin typeface="Calibri" pitchFamily="34" charset="0"/>
                <a:cs typeface="Calibri" pitchFamily="34" charset="0"/>
              </a:rPr>
              <a:t>Email </a:t>
            </a:r>
            <a:r>
              <a:rPr lang="en-US" sz="1600" dirty="0" smtClean="0">
                <a:latin typeface="Calibri" pitchFamily="34" charset="0"/>
                <a:cs typeface="Calibri" pitchFamily="34" charset="0"/>
              </a:rPr>
              <a:t>: info@sbsgroup.com.sg</a:t>
            </a:r>
          </a:p>
          <a:p>
            <a:pPr>
              <a:buNone/>
            </a:pP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Office Address : </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a:t>
            </a:r>
            <a:r>
              <a:rPr lang="en-US" sz="1600" b="1" dirty="0" smtClean="0">
                <a:latin typeface="Calibri" pitchFamily="34" charset="0"/>
                <a:cs typeface="Calibri" pitchFamily="34" charset="0"/>
              </a:rPr>
              <a:t>SBS Consulting </a:t>
            </a:r>
            <a:r>
              <a:rPr lang="en-US" sz="1600" b="1" dirty="0" err="1" smtClean="0">
                <a:latin typeface="Calibri" pitchFamily="34" charset="0"/>
                <a:cs typeface="Calibri" pitchFamily="34" charset="0"/>
              </a:rPr>
              <a:t>Pte</a:t>
            </a:r>
            <a:r>
              <a:rPr lang="en-US" sz="1600" b="1" dirty="0" smtClean="0">
                <a:latin typeface="Calibri" pitchFamily="34" charset="0"/>
                <a:cs typeface="Calibri" pitchFamily="34" charset="0"/>
              </a:rPr>
              <a:t> Ltd</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35-B </a:t>
            </a:r>
            <a:r>
              <a:rPr lang="en-US" sz="1600" dirty="0" err="1" smtClean="0">
                <a:latin typeface="Calibri" pitchFamily="34" charset="0"/>
                <a:cs typeface="Calibri" pitchFamily="34" charset="0"/>
              </a:rPr>
              <a:t>Hongkong</a:t>
            </a:r>
            <a:r>
              <a:rPr lang="en-US" sz="1600" dirty="0" smtClean="0">
                <a:latin typeface="Calibri" pitchFamily="34" charset="0"/>
                <a:cs typeface="Calibri" pitchFamily="34" charset="0"/>
              </a:rPr>
              <a:t> Street</a:t>
            </a:r>
          </a:p>
          <a:p>
            <a:pPr>
              <a:buNone/>
            </a:pPr>
            <a:r>
              <a:rPr lang="en-US" sz="1600" dirty="0" smtClean="0">
                <a:latin typeface="Calibri" pitchFamily="34" charset="0"/>
                <a:cs typeface="Calibri" pitchFamily="34" charset="0"/>
              </a:rPr>
              <a:t>      Singapore 059674</a:t>
            </a:r>
          </a:p>
          <a:p>
            <a:r>
              <a:rPr lang="en-US" sz="1600" b="1" dirty="0" smtClean="0">
                <a:latin typeface="Calibri" pitchFamily="34" charset="0"/>
                <a:cs typeface="Calibri" pitchFamily="34" charset="0"/>
              </a:rPr>
              <a:t>Website </a:t>
            </a:r>
            <a:r>
              <a:rPr lang="en-US" sz="1600" dirty="0" smtClean="0">
                <a:latin typeface="Calibri" pitchFamily="34" charset="0"/>
                <a:cs typeface="Calibri" pitchFamily="34" charset="0"/>
              </a:rPr>
              <a:t>: </a:t>
            </a:r>
            <a:r>
              <a:rPr lang="en-US" sz="1600" dirty="0" smtClean="0">
                <a:latin typeface="Calibri" pitchFamily="34" charset="0"/>
                <a:cs typeface="Calibri" pitchFamily="34" charset="0"/>
                <a:hlinkClick r:id="rId3"/>
              </a:rPr>
              <a:t>www.sbsgroup.com.sg</a:t>
            </a:r>
            <a:r>
              <a:rPr lang="en-US" sz="1600" dirty="0" smtClean="0">
                <a:latin typeface="Calibri" pitchFamily="34" charset="0"/>
                <a:cs typeface="Calibri" pitchFamily="34" charset="0"/>
              </a:rPr>
              <a:t> </a:t>
            </a:r>
          </a:p>
          <a:p>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Follow Us :  </a:t>
            </a:r>
          </a:p>
          <a:p>
            <a:pPr>
              <a:buNone/>
            </a:pPr>
            <a:endParaRPr lang="en-US" sz="1600" dirty="0" smtClean="0">
              <a:latin typeface="Calibri" pitchFamily="34" charset="0"/>
              <a:cs typeface="Calibri" pitchFamily="34" charset="0"/>
            </a:endParaRPr>
          </a:p>
          <a:p>
            <a:pPr>
              <a:buNone/>
            </a:pPr>
            <a:endParaRPr lang="en-US" sz="1600" dirty="0" smtClean="0">
              <a:latin typeface="Calibri" pitchFamily="34" charset="0"/>
              <a:cs typeface="Calibri" pitchFamily="34" charset="0"/>
            </a:endParaRPr>
          </a:p>
          <a:p>
            <a:endParaRPr lang="en-US" dirty="0"/>
          </a:p>
        </p:txBody>
      </p:sp>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ABOUT US</a:t>
            </a:r>
            <a:endParaRPr lang="en-US" sz="2200" b="1" dirty="0">
              <a:solidFill>
                <a:schemeClr val="tx1"/>
              </a:solidFill>
              <a:latin typeface="Calibri" pitchFamily="34" charset="0"/>
              <a:cs typeface="Calibri" pitchFamily="34" charset="0"/>
            </a:endParaRPr>
          </a:p>
        </p:txBody>
      </p:sp>
      <p:sp>
        <p:nvSpPr>
          <p:cNvPr id="9" name="Title 1"/>
          <p:cNvSpPr txBox="1">
            <a:spLocks/>
          </p:cNvSpPr>
          <p:nvPr/>
        </p:nvSpPr>
        <p:spPr>
          <a:xfrm>
            <a:off x="457200" y="27130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 CONTACT US</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riped Right Arrow 11"/>
          <p:cNvSpPr/>
          <p:nvPr/>
        </p:nvSpPr>
        <p:spPr>
          <a:xfrm>
            <a:off x="0" y="30480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user\Desktop\copyright.png"/>
          <p:cNvPicPr>
            <a:picLocks noChangeAspect="1" noChangeArrowheads="1"/>
          </p:cNvPicPr>
          <p:nvPr/>
        </p:nvPicPr>
        <p:blipFill>
          <a:blip r:embed="rId4"/>
          <a:srcRect/>
          <a:stretch>
            <a:fillRect/>
          </a:stretch>
        </p:blipFill>
        <p:spPr bwMode="auto">
          <a:xfrm>
            <a:off x="5334000" y="6602026"/>
            <a:ext cx="3275012" cy="179774"/>
          </a:xfrm>
          <a:prstGeom prst="rect">
            <a:avLst/>
          </a:prstGeom>
          <a:noFill/>
        </p:spPr>
      </p:pic>
      <p:pic>
        <p:nvPicPr>
          <p:cNvPr id="15" name="Picture 14" descr="E:\Web Designing\SBS Consulting\Facebook Ad Banners\Banners\fb.png">
            <a:hlinkClick r:id="rId5"/>
            <a:hlinkHover r:id="" action="ppaction://noaction" highlightClick="1"/>
          </p:cNvPr>
          <p:cNvPicPr>
            <a:picLocks noChangeAspect="1" noChangeArrowheads="1"/>
          </p:cNvPicPr>
          <p:nvPr/>
        </p:nvPicPr>
        <p:blipFill>
          <a:blip r:embed="rId6"/>
          <a:srcRect/>
          <a:stretch>
            <a:fillRect/>
          </a:stretch>
        </p:blipFill>
        <p:spPr bwMode="auto">
          <a:xfrm>
            <a:off x="2000250" y="5943600"/>
            <a:ext cx="285750" cy="266700"/>
          </a:xfrm>
          <a:prstGeom prst="rect">
            <a:avLst/>
          </a:prstGeom>
          <a:noFill/>
        </p:spPr>
      </p:pic>
      <p:pic>
        <p:nvPicPr>
          <p:cNvPr id="16" name="Picture 15" descr="E:\Web Designing\SBS Consulting\Facebook Ad Banners\Banners\gg.png">
            <a:hlinkClick r:id="rId7"/>
            <a:hlinkHover r:id="" action="ppaction://noaction" highlightClick="1"/>
          </p:cNvPr>
          <p:cNvPicPr>
            <a:picLocks noChangeAspect="1" noChangeArrowheads="1"/>
          </p:cNvPicPr>
          <p:nvPr/>
        </p:nvPicPr>
        <p:blipFill>
          <a:blip r:embed="rId8"/>
          <a:srcRect/>
          <a:stretch>
            <a:fillRect/>
          </a:stretch>
        </p:blipFill>
        <p:spPr bwMode="auto">
          <a:xfrm>
            <a:off x="2571750" y="5943600"/>
            <a:ext cx="285750" cy="266700"/>
          </a:xfrm>
          <a:prstGeom prst="rect">
            <a:avLst/>
          </a:prstGeom>
          <a:noFill/>
        </p:spPr>
      </p:pic>
      <p:pic>
        <p:nvPicPr>
          <p:cNvPr id="17" name="Picture 16" descr="E:\Web Designing\SBS Consulting\Facebook Ad Banners\Banners\tt.png">
            <a:hlinkClick r:id="rId9"/>
            <a:hlinkHover r:id="" action="ppaction://noaction" highlightClick="1"/>
          </p:cNvPr>
          <p:cNvPicPr>
            <a:picLocks noChangeAspect="1" noChangeArrowheads="1"/>
          </p:cNvPicPr>
          <p:nvPr/>
        </p:nvPicPr>
        <p:blipFill>
          <a:blip r:embed="rId10"/>
          <a:srcRect/>
          <a:stretch>
            <a:fillRect/>
          </a:stretch>
        </p:blipFill>
        <p:spPr bwMode="auto">
          <a:xfrm>
            <a:off x="2286000" y="5943600"/>
            <a:ext cx="285750" cy="266700"/>
          </a:xfrm>
          <a:prstGeom prst="rect">
            <a:avLst/>
          </a:prstGeom>
          <a:noFill/>
        </p:spPr>
      </p:pic>
      <p:pic>
        <p:nvPicPr>
          <p:cNvPr id="18" name="Picture 17" descr="E:\Web Designing\SBS Consulting\Facebook Ad Banners\Banners\yt.png">
            <a:hlinkClick r:id="rId11" highlightClick="1"/>
          </p:cNvPr>
          <p:cNvPicPr>
            <a:picLocks noChangeAspect="1" noChangeArrowheads="1"/>
          </p:cNvPicPr>
          <p:nvPr/>
        </p:nvPicPr>
        <p:blipFill>
          <a:blip r:embed="rId12"/>
          <a:srcRect/>
          <a:stretch>
            <a:fillRect/>
          </a:stretch>
        </p:blipFill>
        <p:spPr bwMode="auto">
          <a:xfrm>
            <a:off x="2876550" y="5943600"/>
            <a:ext cx="285750" cy="266700"/>
          </a:xfrm>
          <a:prstGeom prst="rect">
            <a:avLst/>
          </a:prstGeom>
          <a:noFill/>
        </p:spPr>
      </p:pic>
      <p:pic>
        <p:nvPicPr>
          <p:cNvPr id="19" name="Picture 18" descr="E:\Web Designing\SBS Consulting\img\linkedin.png">
            <a:hlinkClick r:id="rId13"/>
          </p:cNvPr>
          <p:cNvPicPr>
            <a:picLocks noChangeAspect="1" noChangeArrowheads="1"/>
          </p:cNvPicPr>
          <p:nvPr/>
        </p:nvPicPr>
        <p:blipFill>
          <a:blip r:embed="rId14"/>
          <a:srcRect/>
          <a:stretch>
            <a:fillRect/>
          </a:stretch>
        </p:blipFill>
        <p:spPr bwMode="auto">
          <a:xfrm>
            <a:off x="1733550" y="5954268"/>
            <a:ext cx="246888" cy="24688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534</TotalTime>
  <Words>270</Words>
  <Application>Microsoft Office PowerPoint</Application>
  <PresentationFormat>On-screen Show (4:3)</PresentationFormat>
  <Paragraphs>39</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Oriel</vt:lpstr>
      <vt:lpstr>Slide 1</vt:lpstr>
      <vt:lpstr> Corporate Secretarial</vt:lpstr>
      <vt:lpstr>why to choose us? </vt:lpstr>
      <vt:lpstr> ABOUT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111</cp:revision>
  <dcterms:created xsi:type="dcterms:W3CDTF">2013-08-20T06:39:26Z</dcterms:created>
  <dcterms:modified xsi:type="dcterms:W3CDTF">2013-09-13T14:44:50Z</dcterms:modified>
</cp:coreProperties>
</file>