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
  </p:notesMasterIdLst>
  <p:sldIdLst>
    <p:sldId id="256" r:id="rId2"/>
    <p:sldId id="260" r:id="rId3"/>
    <p:sldId id="261" r:id="rId4"/>
    <p:sldId id="263"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1" d="100"/>
          <a:sy n="71" d="100"/>
        </p:scale>
        <p:origin x="-135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9/13/2013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9/13/2013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9/13/2013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9/13/2013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9/13/2013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5"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PAYROLL SERVICES</a:t>
            </a:r>
            <a:endParaRPr lang="en-US" sz="2200"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143000"/>
            <a:ext cx="7543800" cy="5334000"/>
          </a:xfrm>
        </p:spPr>
        <p:txBody>
          <a:bodyPr>
            <a:normAutofit/>
          </a:bodyPr>
          <a:lstStyle/>
          <a:p>
            <a:pPr>
              <a:buNone/>
            </a:pPr>
            <a:r>
              <a:rPr lang="en-US" sz="1600" dirty="0" smtClean="0">
                <a:latin typeface="Calibri" pitchFamily="34" charset="0"/>
                <a:cs typeface="Calibri" pitchFamily="34" charset="0"/>
              </a:rPr>
              <a:t>      SBS Consulting offers complete ranges of payroll services, starting from producing professional checks for employees to preparing payroll reports and analysis. With our complete package of payroll services, payroll will no longer be a tedious process. </a:t>
            </a:r>
          </a:p>
          <a:p>
            <a:pPr>
              <a:buNone/>
            </a:pPr>
            <a:endParaRPr lang="en-US" sz="1600" dirty="0" smtClean="0">
              <a:latin typeface="Calibri" pitchFamily="34" charset="0"/>
              <a:cs typeface="Calibri" pitchFamily="34" charset="0"/>
            </a:endParaRPr>
          </a:p>
          <a:p>
            <a:pPr>
              <a:buNone/>
            </a:pPr>
            <a:r>
              <a:rPr lang="en-US" sz="1600" b="1" dirty="0" smtClean="0">
                <a:latin typeface="Calibri" pitchFamily="34" charset="0"/>
                <a:cs typeface="Calibri" pitchFamily="34" charset="0"/>
              </a:rPr>
              <a:t>Our Payroll Services</a:t>
            </a:r>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Payroll Processing</a:t>
            </a:r>
          </a:p>
          <a:p>
            <a:pPr lvl="0"/>
            <a:r>
              <a:rPr lang="en-US" sz="1600" dirty="0" smtClean="0">
                <a:latin typeface="Calibri" pitchFamily="34" charset="0"/>
                <a:cs typeface="Calibri" pitchFamily="34" charset="0"/>
              </a:rPr>
              <a:t>Tracking Salary Increments</a:t>
            </a:r>
          </a:p>
          <a:p>
            <a:pPr lvl="0"/>
            <a:r>
              <a:rPr lang="en-US" sz="1600" dirty="0" smtClean="0">
                <a:latin typeface="Calibri" pitchFamily="34" charset="0"/>
                <a:cs typeface="Calibri" pitchFamily="34" charset="0"/>
              </a:rPr>
              <a:t>Allowances and Deductions Management</a:t>
            </a:r>
          </a:p>
          <a:p>
            <a:pPr lvl="0"/>
            <a:r>
              <a:rPr lang="en-US" sz="1600" dirty="0" smtClean="0">
                <a:latin typeface="Calibri" pitchFamily="34" charset="0"/>
                <a:cs typeface="Calibri" pitchFamily="34" charset="0"/>
              </a:rPr>
              <a:t>Employee Information Tracking and Maintenance</a:t>
            </a:r>
          </a:p>
          <a:p>
            <a:pPr lvl="0"/>
            <a:r>
              <a:rPr lang="en-US" sz="1600" dirty="0" smtClean="0">
                <a:latin typeface="Calibri" pitchFamily="34" charset="0"/>
                <a:cs typeface="Calibri" pitchFamily="34" charset="0"/>
              </a:rPr>
              <a:t>Calculating Variables</a:t>
            </a:r>
          </a:p>
          <a:p>
            <a:pPr lvl="0"/>
            <a:r>
              <a:rPr lang="en-US" sz="1600" dirty="0" smtClean="0">
                <a:latin typeface="Calibri" pitchFamily="34" charset="0"/>
                <a:cs typeface="Calibri" pitchFamily="34" charset="0"/>
              </a:rPr>
              <a:t>Reports Preparation</a:t>
            </a:r>
            <a:endParaRPr lang="en-US" sz="1600"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8"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payroll is important?</a:t>
            </a:r>
            <a:endParaRPr lang="en-US" sz="2200" dirty="0" smtClean="0">
              <a:solidFill>
                <a:schemeClr val="tx1"/>
              </a:solidFill>
              <a:latin typeface="Calibri" pitchFamily="34" charset="0"/>
              <a:cs typeface="Calibri" pitchFamily="34" charset="0"/>
            </a:endParaRPr>
          </a:p>
        </p:txBody>
      </p:sp>
      <p:sp>
        <p:nvSpPr>
          <p:cNvPr id="9" name="Content Placeholder 2"/>
          <p:cNvSpPr>
            <a:spLocks noGrp="1"/>
          </p:cNvSpPr>
          <p:nvPr>
            <p:ph sz="quarter" idx="1"/>
          </p:nvPr>
        </p:nvSpPr>
        <p:spPr>
          <a:xfrm>
            <a:off x="457200" y="1524000"/>
            <a:ext cx="7543800" cy="4648200"/>
          </a:xfrm>
        </p:spPr>
        <p:txBody>
          <a:bodyPr>
            <a:normAutofit/>
          </a:bodyPr>
          <a:lstStyle/>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It helps in establishing reputation of your organization</a:t>
            </a:r>
          </a:p>
          <a:p>
            <a:pPr lvl="0"/>
            <a:r>
              <a:rPr lang="en-US" sz="1600" dirty="0" smtClean="0">
                <a:latin typeface="Calibri" pitchFamily="34" charset="0"/>
                <a:cs typeface="Calibri" pitchFamily="34" charset="0"/>
              </a:rPr>
              <a:t>It affects the morale and attitude of employees</a:t>
            </a:r>
          </a:p>
          <a:p>
            <a:pPr lvl="0"/>
            <a:r>
              <a:rPr lang="en-US" sz="1600" dirty="0" smtClean="0">
                <a:latin typeface="Calibri" pitchFamily="34" charset="0"/>
                <a:cs typeface="Calibri" pitchFamily="34" charset="0"/>
              </a:rPr>
              <a:t>Reduce unnecessary expenditure</a:t>
            </a:r>
          </a:p>
          <a:p>
            <a:pPr lvl="0"/>
            <a:r>
              <a:rPr lang="en-US" sz="1600" dirty="0" smtClean="0">
                <a:latin typeface="Calibri" pitchFamily="34" charset="0"/>
                <a:cs typeface="Calibri" pitchFamily="34" charset="0"/>
              </a:rPr>
              <a:t>Directly affect net profit of your business</a:t>
            </a:r>
          </a:p>
          <a:p>
            <a:pPr lvl="0"/>
            <a:r>
              <a:rPr lang="en-US" sz="1600" dirty="0" smtClean="0">
                <a:latin typeface="Calibri" pitchFamily="34" charset="0"/>
                <a:cs typeface="Calibri" pitchFamily="34" charset="0"/>
              </a:rPr>
              <a:t>Lower Tax bill</a:t>
            </a:r>
          </a:p>
          <a:p>
            <a:pPr lvl="0"/>
            <a:r>
              <a:rPr lang="en-US" sz="1600" dirty="0" smtClean="0">
                <a:latin typeface="Calibri" pitchFamily="34" charset="0"/>
                <a:cs typeface="Calibri" pitchFamily="34" charset="0"/>
              </a:rPr>
              <a:t>Helps in maintaining transparency in expenditure</a:t>
            </a:r>
            <a:endParaRPr lang="en-US" sz="1600" dirty="0">
              <a:latin typeface="Calibri" pitchFamily="34" charset="0"/>
              <a:cs typeface="Calibri" pitchFamily="34" charset="0"/>
            </a:endParaRPr>
          </a:p>
        </p:txBody>
      </p:sp>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9"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SBS consulting for payroll services?</a:t>
            </a:r>
            <a:endParaRPr lang="en-US" sz="2200" dirty="0" smtClean="0">
              <a:solidFill>
                <a:schemeClr val="tx1"/>
              </a:solidFill>
              <a:latin typeface="Calibri" pitchFamily="34" charset="0"/>
              <a:cs typeface="Calibri" pitchFamily="34" charset="0"/>
            </a:endParaRPr>
          </a:p>
        </p:txBody>
      </p:sp>
      <p:sp>
        <p:nvSpPr>
          <p:cNvPr id="10" name="Content Placeholder 2"/>
          <p:cNvSpPr>
            <a:spLocks noGrp="1"/>
          </p:cNvSpPr>
          <p:nvPr>
            <p:ph sz="quarter" idx="1"/>
          </p:nvPr>
        </p:nvSpPr>
        <p:spPr>
          <a:xfrm>
            <a:off x="457200" y="1524000"/>
            <a:ext cx="7543800" cy="4648200"/>
          </a:xfrm>
        </p:spPr>
        <p:txBody>
          <a:bodyPr>
            <a:normAutofit/>
          </a:bodyPr>
          <a:lstStyle/>
          <a:p>
            <a:endParaRPr lang="en-US" sz="1600" dirty="0" smtClean="0">
              <a:latin typeface="Calibri" pitchFamily="34" charset="0"/>
              <a:cs typeface="Calibri" pitchFamily="34" charset="0"/>
            </a:endParaRPr>
          </a:p>
          <a:p>
            <a:r>
              <a:rPr lang="en-US" sz="1600" dirty="0" smtClean="0">
                <a:latin typeface="Calibri" pitchFamily="34" charset="0"/>
                <a:cs typeface="Calibri" pitchFamily="34" charset="0"/>
              </a:rPr>
              <a:t>Our clients can stay stress-free by simply outsourcing payroll to us. We help them in many ways by providing:</a:t>
            </a:r>
          </a:p>
          <a:p>
            <a:pPr lvl="0"/>
            <a:r>
              <a:rPr lang="en-US" sz="1600" dirty="0" smtClean="0">
                <a:latin typeface="Calibri" pitchFamily="34" charset="0"/>
                <a:cs typeface="Calibri" pitchFamily="34" charset="0"/>
              </a:rPr>
              <a:t>Correctly done payment calculation</a:t>
            </a:r>
          </a:p>
          <a:p>
            <a:pPr lvl="0"/>
            <a:r>
              <a:rPr lang="en-US" sz="1600" dirty="0" smtClean="0">
                <a:latin typeface="Calibri" pitchFamily="34" charset="0"/>
                <a:cs typeface="Calibri" pitchFamily="34" charset="0"/>
              </a:rPr>
              <a:t>Timely and accurate payment to employees</a:t>
            </a:r>
          </a:p>
          <a:p>
            <a:pPr lvl="0"/>
            <a:r>
              <a:rPr lang="en-US" sz="1600" dirty="0" smtClean="0">
                <a:latin typeface="Calibri" pitchFamily="34" charset="0"/>
                <a:cs typeface="Calibri" pitchFamily="34" charset="0"/>
              </a:rPr>
              <a:t>Accurate amount of withholdings and tax deductions</a:t>
            </a:r>
          </a:p>
          <a:p>
            <a:pPr lvl="0"/>
            <a:r>
              <a:rPr lang="en-US" sz="1600" dirty="0" smtClean="0">
                <a:latin typeface="Calibri" pitchFamily="34" charset="0"/>
                <a:cs typeface="Calibri" pitchFamily="34" charset="0"/>
              </a:rPr>
              <a:t>Cost effective payroll services</a:t>
            </a:r>
          </a:p>
          <a:p>
            <a:pPr lvl="0"/>
            <a:r>
              <a:rPr lang="en-US" sz="1600" dirty="0" smtClean="0">
                <a:latin typeface="Calibri" pitchFamily="34" charset="0"/>
                <a:cs typeface="Calibri" pitchFamily="34" charset="0"/>
              </a:rPr>
              <a:t>Ensure to comply with statutory obligations</a:t>
            </a:r>
          </a:p>
          <a:p>
            <a:pPr lvl="0"/>
            <a:r>
              <a:rPr lang="en-US" sz="1600" dirty="0" smtClean="0">
                <a:latin typeface="Calibri" pitchFamily="34" charset="0"/>
                <a:cs typeface="Calibri" pitchFamily="34" charset="0"/>
              </a:rPr>
              <a:t>No requirement to hire full time in house staff</a:t>
            </a:r>
          </a:p>
          <a:p>
            <a:pPr lvl="0"/>
            <a:r>
              <a:rPr lang="en-US" sz="1600" dirty="0" smtClean="0">
                <a:latin typeface="Calibri" pitchFamily="34" charset="0"/>
                <a:cs typeface="Calibri" pitchFamily="34" charset="0"/>
              </a:rPr>
              <a:t>No need to invest in hefty software</a:t>
            </a:r>
            <a:endParaRPr lang="en-US" sz="1600" dirty="0">
              <a:latin typeface="Calibri" pitchFamily="34" charset="0"/>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dirty="0" smtClean="0">
                <a:latin typeface="Calibri" pitchFamily="34" charset="0"/>
                <a:cs typeface="Calibri" pitchFamily="34" charset="0"/>
              </a:rPr>
              <a:t>      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dirty="0" smtClean="0">
                <a:latin typeface="Calibri" pitchFamily="34" charset="0"/>
                <a:cs typeface="Calibri" pitchFamily="34" charset="0"/>
              </a:rPr>
              <a:t>: +65 67289142</a:t>
            </a: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540</TotalTime>
  <Words>299</Words>
  <Application>Microsoft Office PowerPoint</Application>
  <PresentationFormat>On-screen Show (4:3)</PresentationFormat>
  <Paragraphs>48</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Slide 1</vt:lpstr>
      <vt:lpstr> PAYROLL SERVICES</vt:lpstr>
      <vt:lpstr>why payroll is important?</vt:lpstr>
      <vt:lpstr>why SBS consulting for payroll services?</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118</cp:revision>
  <dcterms:created xsi:type="dcterms:W3CDTF">2013-08-20T06:39:26Z</dcterms:created>
  <dcterms:modified xsi:type="dcterms:W3CDTF">2013-09-13T14:47:13Z</dcterms:modified>
</cp:coreProperties>
</file>