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6"/>
  </p:notesMasterIdLst>
  <p:sldIdLst>
    <p:sldId id="256" r:id="rId2"/>
    <p:sldId id="260" r:id="rId3"/>
    <p:sldId id="261" r:id="rId4"/>
    <p:sldId id="26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71" d="100"/>
          <a:sy n="71" d="100"/>
        </p:scale>
        <p:origin x="-1356"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9/13/2013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9/13/2013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9/13/2013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9/13/2013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9/13/2013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9/13/2013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5"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WORK VISAS AND PASSES</a:t>
            </a:r>
            <a:endParaRPr lang="en-US" sz="2200"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143000"/>
            <a:ext cx="7543800" cy="5334000"/>
          </a:xfrm>
        </p:spPr>
        <p:txBody>
          <a:bodyPr>
            <a:normAutofit lnSpcReduction="10000"/>
          </a:bodyPr>
          <a:lstStyle/>
          <a:p>
            <a:pPr algn="just">
              <a:buNone/>
            </a:pPr>
            <a:r>
              <a:rPr lang="en-US" sz="1600" dirty="0" smtClean="0">
                <a:latin typeface="Calibri" pitchFamily="34" charset="0"/>
                <a:cs typeface="Calibri" pitchFamily="34" charset="0"/>
              </a:rPr>
              <a:t>      SBS Consulting provides complete range of visa services to individuals and entrepreneurs, who wish to visit, live and work in Singapore. Unlike other jurisdictions, obtaining a visa in Singapore is relatively easier. However, government has set some strict regulation to maintain lawful environment. We at SBS Consulting help our clients adhere to the statutory obligations and provide proper guidance throughout the application process.</a:t>
            </a:r>
          </a:p>
          <a:p>
            <a:pPr algn="just">
              <a:buNone/>
            </a:pPr>
            <a:endParaRPr lang="en-US" sz="1600" dirty="0" smtClean="0">
              <a:latin typeface="Calibri" pitchFamily="34" charset="0"/>
              <a:cs typeface="Calibri" pitchFamily="34" charset="0"/>
            </a:endParaRPr>
          </a:p>
          <a:p>
            <a:pPr>
              <a:buNone/>
            </a:pPr>
            <a:r>
              <a:rPr lang="en-US" sz="1600" b="1" dirty="0" smtClean="0">
                <a:latin typeface="Calibri" pitchFamily="34" charset="0"/>
                <a:cs typeface="Calibri" pitchFamily="34" charset="0"/>
              </a:rPr>
              <a:t> Our Visa Services are:</a:t>
            </a:r>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Employment Pass(EP)</a:t>
            </a:r>
          </a:p>
          <a:p>
            <a:pPr lvl="0"/>
            <a:r>
              <a:rPr lang="en-US" sz="1600" dirty="0" smtClean="0">
                <a:latin typeface="Calibri" pitchFamily="34" charset="0"/>
                <a:cs typeface="Calibri" pitchFamily="34" charset="0"/>
              </a:rPr>
              <a:t>Entrepreneur Pass (</a:t>
            </a:r>
            <a:r>
              <a:rPr lang="en-US" sz="1600" dirty="0" err="1" smtClean="0">
                <a:latin typeface="Calibri" pitchFamily="34" charset="0"/>
                <a:cs typeface="Calibri" pitchFamily="34" charset="0"/>
              </a:rPr>
              <a:t>EntrePass</a:t>
            </a:r>
            <a:r>
              <a:rPr lang="en-US" sz="1600" dirty="0" smtClean="0">
                <a:latin typeface="Calibri" pitchFamily="34" charset="0"/>
                <a:cs typeface="Calibri" pitchFamily="34" charset="0"/>
              </a:rPr>
              <a:t>)</a:t>
            </a:r>
          </a:p>
          <a:p>
            <a:pPr lvl="0"/>
            <a:r>
              <a:rPr lang="en-US" sz="1600" dirty="0" smtClean="0">
                <a:latin typeface="Calibri" pitchFamily="34" charset="0"/>
                <a:cs typeface="Calibri" pitchFamily="34" charset="0"/>
              </a:rPr>
              <a:t>Personalized Employment Pass (PEP)</a:t>
            </a:r>
          </a:p>
          <a:p>
            <a:pPr lvl="0"/>
            <a:r>
              <a:rPr lang="en-US" sz="1600" dirty="0" smtClean="0">
                <a:latin typeface="Calibri" pitchFamily="34" charset="0"/>
                <a:cs typeface="Calibri" pitchFamily="34" charset="0"/>
              </a:rPr>
              <a:t>S Pass</a:t>
            </a:r>
          </a:p>
          <a:p>
            <a:pPr lvl="0"/>
            <a:r>
              <a:rPr lang="en-US" sz="1600" dirty="0" smtClean="0">
                <a:latin typeface="Calibri" pitchFamily="34" charset="0"/>
                <a:cs typeface="Calibri" pitchFamily="34" charset="0"/>
              </a:rPr>
              <a:t>Work Permit (WP)</a:t>
            </a:r>
          </a:p>
          <a:p>
            <a:pPr lvl="0"/>
            <a:r>
              <a:rPr lang="en-US" sz="1600" dirty="0" smtClean="0">
                <a:latin typeface="Calibri" pitchFamily="34" charset="0"/>
                <a:cs typeface="Calibri" pitchFamily="34" charset="0"/>
              </a:rPr>
              <a:t>Long Term Visit Pass</a:t>
            </a:r>
          </a:p>
          <a:p>
            <a:pPr lvl="0"/>
            <a:r>
              <a:rPr lang="en-US" sz="1600" dirty="0" smtClean="0">
                <a:latin typeface="Calibri" pitchFamily="34" charset="0"/>
                <a:cs typeface="Calibri" pitchFamily="34" charset="0"/>
              </a:rPr>
              <a:t>Miscellaneous Work Pass</a:t>
            </a:r>
          </a:p>
          <a:p>
            <a:pPr lvl="0"/>
            <a:r>
              <a:rPr lang="en-US" sz="1600" dirty="0" smtClean="0">
                <a:latin typeface="Calibri" pitchFamily="34" charset="0"/>
                <a:cs typeface="Calibri" pitchFamily="34" charset="0"/>
              </a:rPr>
              <a:t>Work Holiday Program</a:t>
            </a:r>
          </a:p>
          <a:p>
            <a:pPr lvl="0"/>
            <a:r>
              <a:rPr lang="en-US" sz="1600" dirty="0" smtClean="0">
                <a:latin typeface="Calibri" pitchFamily="34" charset="0"/>
                <a:cs typeface="Calibri" pitchFamily="34" charset="0"/>
              </a:rPr>
              <a:t>Training Employment Pass</a:t>
            </a:r>
          </a:p>
          <a:p>
            <a:pPr lvl="0"/>
            <a:r>
              <a:rPr lang="en-US" sz="1600" dirty="0" smtClean="0">
                <a:latin typeface="Calibri" pitchFamily="34" charset="0"/>
                <a:cs typeface="Calibri" pitchFamily="34" charset="0"/>
              </a:rPr>
              <a:t>Training Work Permit</a:t>
            </a:r>
          </a:p>
          <a:p>
            <a:pPr lvl="0"/>
            <a:r>
              <a:rPr lang="en-US" sz="1600" dirty="0" smtClean="0">
                <a:latin typeface="Calibri" pitchFamily="34" charset="0"/>
                <a:cs typeface="Calibri" pitchFamily="34" charset="0"/>
              </a:rPr>
              <a:t>Dependant’s Pass</a:t>
            </a:r>
            <a:endParaRPr lang="en-US" sz="1600"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8"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SBS consulting for visa services?</a:t>
            </a:r>
            <a:endParaRPr lang="en-US" sz="2200" dirty="0" smtClean="0">
              <a:solidFill>
                <a:schemeClr val="tx1"/>
              </a:solidFill>
              <a:latin typeface="Calibri" pitchFamily="34" charset="0"/>
              <a:cs typeface="Calibri" pitchFamily="34" charset="0"/>
            </a:endParaRPr>
          </a:p>
        </p:txBody>
      </p:sp>
      <p:sp>
        <p:nvSpPr>
          <p:cNvPr id="9" name="Content Placeholder 2"/>
          <p:cNvSpPr>
            <a:spLocks noGrp="1"/>
          </p:cNvSpPr>
          <p:nvPr>
            <p:ph sz="quarter" idx="1"/>
          </p:nvPr>
        </p:nvSpPr>
        <p:spPr>
          <a:xfrm>
            <a:off x="457200" y="1524000"/>
            <a:ext cx="7543800" cy="4648200"/>
          </a:xfrm>
        </p:spPr>
        <p:txBody>
          <a:bodyPr>
            <a:normAutofit/>
          </a:bodyPr>
          <a:lstStyle/>
          <a:p>
            <a:endParaRPr lang="en-US" sz="1600" dirty="0" smtClean="0">
              <a:latin typeface="Calibri" pitchFamily="34" charset="0"/>
              <a:cs typeface="Calibri" pitchFamily="34" charset="0"/>
            </a:endParaRPr>
          </a:p>
          <a:p>
            <a:r>
              <a:rPr lang="en-US" sz="1600" dirty="0" smtClean="0">
                <a:latin typeface="Calibri" pitchFamily="34" charset="0"/>
                <a:cs typeface="Calibri" pitchFamily="34" charset="0"/>
              </a:rPr>
              <a:t>Our years of experience and extensive knowledge enable us to provide best Singapore visa solution to you. Our services are specialized in certain areas of concern and we provide</a:t>
            </a:r>
          </a:p>
          <a:p>
            <a:pPr lvl="0"/>
            <a:r>
              <a:rPr lang="en-US" sz="1600" dirty="0" smtClean="0">
                <a:latin typeface="Calibri" pitchFamily="34" charset="0"/>
                <a:cs typeface="Calibri" pitchFamily="34" charset="0"/>
              </a:rPr>
              <a:t>Personal attention to each client</a:t>
            </a:r>
          </a:p>
          <a:p>
            <a:pPr lvl="0"/>
            <a:r>
              <a:rPr lang="en-US" sz="1600" dirty="0" smtClean="0">
                <a:latin typeface="Calibri" pitchFamily="34" charset="0"/>
                <a:cs typeface="Calibri" pitchFamily="34" charset="0"/>
              </a:rPr>
              <a:t>Analyze and review the cases minutely</a:t>
            </a:r>
          </a:p>
          <a:p>
            <a:pPr lvl="0"/>
            <a:r>
              <a:rPr lang="en-US" sz="1600" dirty="0" smtClean="0">
                <a:latin typeface="Calibri" pitchFamily="34" charset="0"/>
                <a:cs typeface="Calibri" pitchFamily="34" charset="0"/>
              </a:rPr>
              <a:t>Effective guidance</a:t>
            </a:r>
          </a:p>
          <a:p>
            <a:pPr lvl="0"/>
            <a:r>
              <a:rPr lang="en-US" sz="1600" dirty="0" smtClean="0">
                <a:latin typeface="Calibri" pitchFamily="34" charset="0"/>
                <a:cs typeface="Calibri" pitchFamily="34" charset="0"/>
              </a:rPr>
              <a:t>Advise on suitability of different types of Visas</a:t>
            </a:r>
          </a:p>
          <a:p>
            <a:pPr lvl="0"/>
            <a:r>
              <a:rPr lang="en-US" sz="1600" dirty="0" smtClean="0">
                <a:latin typeface="Calibri" pitchFamily="34" charset="0"/>
                <a:cs typeface="Calibri" pitchFamily="34" charset="0"/>
              </a:rPr>
              <a:t>Services in accordance with latest regulation</a:t>
            </a:r>
            <a:endParaRPr lang="en-US" sz="1600" dirty="0">
              <a:latin typeface="Calibri" pitchFamily="34" charset="0"/>
              <a:cs typeface="Calibri" pitchFamily="34" charset="0"/>
            </a:endParaRPr>
          </a:p>
        </p:txBody>
      </p:sp>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dirty="0" smtClean="0">
                <a:latin typeface="Calibri" pitchFamily="34" charset="0"/>
                <a:cs typeface="Calibri" pitchFamily="34" charset="0"/>
              </a:rPr>
              <a:t>      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dirty="0" smtClean="0">
                <a:latin typeface="Calibri" pitchFamily="34" charset="0"/>
                <a:cs typeface="Calibri" pitchFamily="34" charset="0"/>
              </a:rPr>
              <a:t>: +65 67289142</a:t>
            </a: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547</TotalTime>
  <Words>309</Words>
  <Application>Microsoft Office PowerPoint</Application>
  <PresentationFormat>On-screen Show (4:3)</PresentationFormat>
  <Paragraphs>43</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Oriel</vt:lpstr>
      <vt:lpstr>Slide 1</vt:lpstr>
      <vt:lpstr> WORK VISAS AND PASSES</vt:lpstr>
      <vt:lpstr>why SBS consulting for visa services?</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130</cp:revision>
  <dcterms:created xsi:type="dcterms:W3CDTF">2013-08-20T06:39:26Z</dcterms:created>
  <dcterms:modified xsi:type="dcterms:W3CDTF">2013-09-13T14:48:55Z</dcterms:modified>
</cp:coreProperties>
</file>