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792F-37DE-477B-B8B7-F5D5C0FF6A74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44AB-7E8D-4B9A-84E3-B266298BD0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85"/>
            <a:ext cx="8763000" cy="685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425.WAV">
            <a:hlinkClick r:id="" action="ppaction://media"/>
          </p:cNvPr>
          <p:cNvPicPr>
            <a:picLocks noRot="1" noChangeAspect="1"/>
          </p:cNvPicPr>
          <p:nvPr>
            <a:wavAudioFile r:embed="rId1" name="~PP342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1409" cy="71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766.WAV">
            <a:hlinkClick r:id="" action="ppaction://media"/>
          </p:cNvPr>
          <p:cNvPicPr>
            <a:picLocks noRot="1" noChangeAspect="1"/>
          </p:cNvPicPr>
          <p:nvPr>
            <a:wavAudioFile r:embed="rId1" name="~PP2766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87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478.WAV">
            <a:hlinkClick r:id="" action="ppaction://media"/>
          </p:cNvPr>
          <p:cNvPicPr>
            <a:picLocks noRot="1" noChangeAspect="1"/>
          </p:cNvPicPr>
          <p:nvPr>
            <a:wavAudioFile r:embed="rId1" name="~PP3478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Chris</cp:lastModifiedBy>
  <cp:revision>2</cp:revision>
  <dcterms:created xsi:type="dcterms:W3CDTF">2013-09-20T08:24:48Z</dcterms:created>
  <dcterms:modified xsi:type="dcterms:W3CDTF">2013-09-20T08:35:42Z</dcterms:modified>
</cp:coreProperties>
</file>