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475" autoAdjust="0"/>
  </p:normalViewPr>
  <p:slideViewPr>
    <p:cSldViewPr>
      <p:cViewPr varScale="1">
        <p:scale>
          <a:sx n="92" d="100"/>
          <a:sy n="92" d="100"/>
        </p:scale>
        <p:origin x="-20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0C1F9-51E5-4F20-A814-E18DECC2309F}" type="doc">
      <dgm:prSet loTypeId="urn:microsoft.com/office/officeart/2005/8/layout/arrow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2B42B6-344D-451B-955E-4ED5D0AFA23D}">
      <dgm:prSet phldrT="[Text]"/>
      <dgm:spPr/>
      <dgm:t>
        <a:bodyPr/>
        <a:lstStyle/>
        <a:p>
          <a:r>
            <a:rPr lang="en-US" dirty="0" smtClean="0"/>
            <a:t>Want jobs</a:t>
          </a:r>
          <a:endParaRPr lang="en-US" dirty="0"/>
        </a:p>
      </dgm:t>
    </dgm:pt>
    <dgm:pt modelId="{CA76219A-7544-4717-B089-299F88CDD957}" type="parTrans" cxnId="{D9C30317-9C90-4891-BDB8-B0BB657322F8}">
      <dgm:prSet/>
      <dgm:spPr/>
      <dgm:t>
        <a:bodyPr/>
        <a:lstStyle/>
        <a:p>
          <a:endParaRPr lang="en-US"/>
        </a:p>
      </dgm:t>
    </dgm:pt>
    <dgm:pt modelId="{4C45AC2E-279E-415A-9CE8-6E7E439855BF}" type="sibTrans" cxnId="{D9C30317-9C90-4891-BDB8-B0BB657322F8}">
      <dgm:prSet/>
      <dgm:spPr/>
      <dgm:t>
        <a:bodyPr/>
        <a:lstStyle/>
        <a:p>
          <a:endParaRPr lang="en-US"/>
        </a:p>
      </dgm:t>
    </dgm:pt>
    <dgm:pt modelId="{7847E6D2-9928-4B2A-AB63-7E0FEFA86073}">
      <dgm:prSet phldrT="[Text]"/>
      <dgm:spPr/>
      <dgm:t>
        <a:bodyPr/>
        <a:lstStyle/>
        <a:p>
          <a:r>
            <a:rPr lang="en-US" dirty="0" smtClean="0"/>
            <a:t>Have jobs</a:t>
          </a:r>
          <a:endParaRPr lang="en-US" dirty="0"/>
        </a:p>
      </dgm:t>
    </dgm:pt>
    <dgm:pt modelId="{1AB616CD-5118-4260-B5FF-D08030C3F8C7}" type="parTrans" cxnId="{1CF9A12C-CE99-43D3-81A5-F481583A5B4D}">
      <dgm:prSet/>
      <dgm:spPr/>
      <dgm:t>
        <a:bodyPr/>
        <a:lstStyle/>
        <a:p>
          <a:endParaRPr lang="en-US"/>
        </a:p>
      </dgm:t>
    </dgm:pt>
    <dgm:pt modelId="{CDEEB8E6-8FE6-4CE7-803A-D2A6CA924A1D}" type="sibTrans" cxnId="{1CF9A12C-CE99-43D3-81A5-F481583A5B4D}">
      <dgm:prSet/>
      <dgm:spPr/>
      <dgm:t>
        <a:bodyPr/>
        <a:lstStyle/>
        <a:p>
          <a:endParaRPr lang="en-US"/>
        </a:p>
      </dgm:t>
    </dgm:pt>
    <dgm:pt modelId="{3C50D022-1470-4FB7-A894-2BCA7285C44E}" type="pres">
      <dgm:prSet presAssocID="{7C40C1F9-51E5-4F20-A814-E18DECC2309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9041AC-AE92-42E3-89CF-0288451BE322}" type="pres">
      <dgm:prSet presAssocID="{512B42B6-344D-451B-955E-4ED5D0AFA23D}" presName="upArrow" presStyleLbl="node1" presStyleIdx="0" presStyleCnt="2" custScaleX="66667" custLinFactNeighborX="-167" custLinFactNeighborY="-1302"/>
      <dgm:spPr/>
    </dgm:pt>
    <dgm:pt modelId="{2D69A1A2-D70C-4609-B1B6-97821CBE16F7}" type="pres">
      <dgm:prSet presAssocID="{512B42B6-344D-451B-955E-4ED5D0AFA23D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915DB-CF27-4E86-A744-4067D3CC66C7}" type="pres">
      <dgm:prSet presAssocID="{7847E6D2-9928-4B2A-AB63-7E0FEFA86073}" presName="downArrow" presStyleLbl="node1" presStyleIdx="1" presStyleCnt="2" custScaleX="60879"/>
      <dgm:spPr/>
    </dgm:pt>
    <dgm:pt modelId="{7AE4267B-0D88-4FD5-BA0C-D79E325C1C09}" type="pres">
      <dgm:prSet presAssocID="{7847E6D2-9928-4B2A-AB63-7E0FEFA8607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2C6BC8-DC22-4AB5-80D0-04159998AA47}" type="presOf" srcId="{512B42B6-344D-451B-955E-4ED5D0AFA23D}" destId="{2D69A1A2-D70C-4609-B1B6-97821CBE16F7}" srcOrd="0" destOrd="0" presId="urn:microsoft.com/office/officeart/2005/8/layout/arrow4"/>
    <dgm:cxn modelId="{1840BD2E-A242-47E6-9BF9-6B5043655AA4}" type="presOf" srcId="{7847E6D2-9928-4B2A-AB63-7E0FEFA86073}" destId="{7AE4267B-0D88-4FD5-BA0C-D79E325C1C09}" srcOrd="0" destOrd="0" presId="urn:microsoft.com/office/officeart/2005/8/layout/arrow4"/>
    <dgm:cxn modelId="{1CF9A12C-CE99-43D3-81A5-F481583A5B4D}" srcId="{7C40C1F9-51E5-4F20-A814-E18DECC2309F}" destId="{7847E6D2-9928-4B2A-AB63-7E0FEFA86073}" srcOrd="1" destOrd="0" parTransId="{1AB616CD-5118-4260-B5FF-D08030C3F8C7}" sibTransId="{CDEEB8E6-8FE6-4CE7-803A-D2A6CA924A1D}"/>
    <dgm:cxn modelId="{D9C30317-9C90-4891-BDB8-B0BB657322F8}" srcId="{7C40C1F9-51E5-4F20-A814-E18DECC2309F}" destId="{512B42B6-344D-451B-955E-4ED5D0AFA23D}" srcOrd="0" destOrd="0" parTransId="{CA76219A-7544-4717-B089-299F88CDD957}" sibTransId="{4C45AC2E-279E-415A-9CE8-6E7E439855BF}"/>
    <dgm:cxn modelId="{96996FC5-CC62-4AAC-9EFC-3AB9BCA609B1}" type="presOf" srcId="{7C40C1F9-51E5-4F20-A814-E18DECC2309F}" destId="{3C50D022-1470-4FB7-A894-2BCA7285C44E}" srcOrd="0" destOrd="0" presId="urn:microsoft.com/office/officeart/2005/8/layout/arrow4"/>
    <dgm:cxn modelId="{C05DF22C-6ABD-45C6-8E9E-F912442D8981}" type="presParOf" srcId="{3C50D022-1470-4FB7-A894-2BCA7285C44E}" destId="{D49041AC-AE92-42E3-89CF-0288451BE322}" srcOrd="0" destOrd="0" presId="urn:microsoft.com/office/officeart/2005/8/layout/arrow4"/>
    <dgm:cxn modelId="{6E1201FA-345F-4707-85D3-0B7F80838A43}" type="presParOf" srcId="{3C50D022-1470-4FB7-A894-2BCA7285C44E}" destId="{2D69A1A2-D70C-4609-B1B6-97821CBE16F7}" srcOrd="1" destOrd="0" presId="urn:microsoft.com/office/officeart/2005/8/layout/arrow4"/>
    <dgm:cxn modelId="{6C31F1F8-1259-4140-AD44-2F9E8046CE2C}" type="presParOf" srcId="{3C50D022-1470-4FB7-A894-2BCA7285C44E}" destId="{1F5915DB-CF27-4E86-A744-4067D3CC66C7}" srcOrd="2" destOrd="0" presId="urn:microsoft.com/office/officeart/2005/8/layout/arrow4"/>
    <dgm:cxn modelId="{C120BE13-B9C6-41B4-9444-B8038EEC4F1E}" type="presParOf" srcId="{3C50D022-1470-4FB7-A894-2BCA7285C44E}" destId="{7AE4267B-0D88-4FD5-BA0C-D79E325C1C0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041AC-AE92-42E3-89CF-0288451BE322}">
      <dsp:nvSpPr>
        <dsp:cNvPr id="0" name=""/>
        <dsp:cNvSpPr/>
      </dsp:nvSpPr>
      <dsp:spPr>
        <a:xfrm>
          <a:off x="167631" y="0"/>
          <a:ext cx="1341126" cy="1950720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9A1A2-D70C-4609-B1B6-97821CBE16F7}">
      <dsp:nvSpPr>
        <dsp:cNvPr id="0" name=""/>
        <dsp:cNvSpPr/>
      </dsp:nvSpPr>
      <dsp:spPr>
        <a:xfrm>
          <a:off x="1907744" y="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0" rIns="362712" bIns="362712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Want jobs</a:t>
          </a:r>
          <a:endParaRPr lang="en-US" sz="5100" kern="1200" dirty="0"/>
        </a:p>
      </dsp:txBody>
      <dsp:txXfrm>
        <a:off x="1907744" y="0"/>
        <a:ext cx="3413760" cy="1950720"/>
      </dsp:txXfrm>
    </dsp:sp>
    <dsp:sp modelId="{1F5915DB-CF27-4E86-A744-4067D3CC66C7}">
      <dsp:nvSpPr>
        <dsp:cNvPr id="0" name=""/>
        <dsp:cNvSpPr/>
      </dsp:nvSpPr>
      <dsp:spPr>
        <a:xfrm>
          <a:off x="832713" y="2113280"/>
          <a:ext cx="1224690" cy="1950720"/>
        </a:xfrm>
        <a:prstGeom prst="downArrow">
          <a:avLst/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4267B-0D88-4FD5-BA0C-D79E325C1C09}">
      <dsp:nvSpPr>
        <dsp:cNvPr id="0" name=""/>
        <dsp:cNvSpPr/>
      </dsp:nvSpPr>
      <dsp:spPr>
        <a:xfrm>
          <a:off x="2511248" y="211328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0" rIns="362712" bIns="362712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Have jobs</a:t>
          </a:r>
          <a:endParaRPr lang="en-US" sz="5100" kern="1200" dirty="0"/>
        </a:p>
      </dsp:txBody>
      <dsp:txXfrm>
        <a:off x="2511248" y="2113280"/>
        <a:ext cx="3413760" cy="195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CF4E3-CD56-45BD-BDED-33504096476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A57B-9016-4721-973A-348B81F59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5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C3E2-EB60-44CA-9252-29D066616A82}" type="datetime1">
              <a:rPr lang="en-US" smtClean="0"/>
              <a:t>5/12/2014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CBEF-1093-4207-A73F-5E6520455962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961A-87DB-4845-974E-6A1F2AFF5BE4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9E5E-DD0F-4343-8CCF-102B3D06283C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8852-C34E-4D42-BD85-96C7DC3DB1C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085B-2076-4DE7-A61F-AC7F0F5CB6D3}" type="datetime1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AB2C-C478-4620-87C2-3B54253244DB}" type="datetime1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4F0-E1F5-4379-A5BC-DADD3A505EB8}" type="datetime1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4F44-AFF1-44A7-B63D-755B6B49D8C5}" type="datetime1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CFF5-9125-4EDF-9399-92A4E41308CE}" type="datetime1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5E6-B131-475D-8BD2-D61490883B0D}" type="datetime1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BBF4F2C-1531-4843-8140-CAD5EEE745AB}" type="datetime1">
              <a:rPr lang="en-US" smtClean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http://teens4hire.org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9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teens4hire.org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teens4hire.org/Employment/RegisterJobseeker.aspx?RT=P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eens4hire.org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Teen Unemployment</a:t>
            </a:r>
            <a:br>
              <a:rPr lang="en-US" dirty="0" smtClean="0"/>
            </a:br>
            <a:r>
              <a:rPr lang="en-US" b="1" dirty="0">
                <a:solidFill>
                  <a:srgbClr val="C00000"/>
                </a:solidFill>
              </a:rPr>
              <a:t>is at an all time </a:t>
            </a:r>
            <a:r>
              <a:rPr lang="en-US" b="1" dirty="0" smtClean="0">
                <a:solidFill>
                  <a:srgbClr val="C00000"/>
                </a:solidFill>
              </a:rPr>
              <a:t>high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 dirty="0"/>
          </a:p>
        </p:txBody>
      </p:sp>
      <p:pic>
        <p:nvPicPr>
          <p:cNvPr id="7" name="Teens4HireORG.0704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5715000"/>
            <a:ext cx="609600" cy="609600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3866620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494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3"/>
    </mc:Choice>
    <mc:Fallback xmlns="">
      <p:transition spd="slow" advTm="3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of 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that want to work don’t have a job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349874" cy="401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48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"/>
    </mc:Choice>
    <mc:Fallback xmlns="">
      <p:transition spd="slow" advTm="382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740" y="642257"/>
            <a:ext cx="5711824" cy="1676400"/>
          </a:xfrm>
        </p:spPr>
        <p:txBody>
          <a:bodyPr/>
          <a:lstStyle/>
          <a:p>
            <a:pPr algn="l"/>
            <a:r>
              <a:rPr lang="en-US" sz="6000" dirty="0"/>
              <a:t>Join </a:t>
            </a:r>
            <a:r>
              <a:rPr lang="en-US" sz="6000" dirty="0" smtClean="0"/>
              <a:t>us</a:t>
            </a:r>
            <a:endParaRPr lang="en-US" sz="6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844550"/>
            <a:ext cx="2000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819400"/>
            <a:ext cx="3371850" cy="1924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98" y="4953000"/>
            <a:ext cx="752094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1"/>
    </mc:Choice>
    <mc:Fallback xmlns="">
      <p:transition spd="slow" advTm="61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is real.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33400"/>
            <a:ext cx="4500095" cy="4309318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Teens </a:t>
            </a:r>
            <a:r>
              <a:rPr lang="en-US" dirty="0"/>
              <a:t>need money for necessities and work-based learning at an early age lasts a lifetime.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"/>
    </mc:Choice>
    <mc:Fallback xmlns="">
      <p:transition spd="slow" advTm="530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936" y="838200"/>
            <a:ext cx="4682088" cy="895350"/>
          </a:xfrm>
        </p:spPr>
        <p:txBody>
          <a:bodyPr/>
          <a:lstStyle/>
          <a:p>
            <a:r>
              <a:rPr lang="en-US" sz="2400" dirty="0" smtClean="0"/>
              <a:t>Get Ready </a:t>
            </a:r>
            <a:r>
              <a:rPr lang="en-US" sz="2400" dirty="0"/>
              <a:t>for the </a:t>
            </a:r>
            <a:r>
              <a:rPr lang="en-US" sz="2400" dirty="0" smtClean="0"/>
              <a:t>Workplace</a:t>
            </a:r>
            <a:br>
              <a:rPr lang="en-US" sz="2400" dirty="0" smtClean="0"/>
            </a:br>
            <a:r>
              <a:rPr lang="en-US" sz="2400" dirty="0" smtClean="0"/>
              <a:t>with </a:t>
            </a:r>
            <a:r>
              <a:rPr lang="en-US" sz="2400" dirty="0" smtClean="0">
                <a:hlinkClick r:id="rId2"/>
              </a:rPr>
              <a:t>Premium Membership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175657"/>
            <a:ext cx="3010936" cy="1812707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286000"/>
            <a:ext cx="60674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1"/>
    </mc:Choice>
    <mc:Fallback xmlns="">
      <p:transition spd="slow" advTm="741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>
                <a:solidFill>
                  <a:srgbClr val="00B050"/>
                </a:solidFill>
                <a:hlinkClick r:id="rId2"/>
              </a:rPr>
              <a:t>teens4hire.org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876800"/>
            <a:ext cx="5711824" cy="990600"/>
          </a:xfrm>
        </p:spPr>
        <p:txBody>
          <a:bodyPr>
            <a:noAutofit/>
          </a:bodyPr>
          <a:lstStyle/>
          <a:p>
            <a:pPr algn="r"/>
            <a:r>
              <a:rPr lang="en-US" sz="6000" b="1" dirty="0" smtClean="0">
                <a:solidFill>
                  <a:srgbClr val="C00000"/>
                </a:solidFill>
              </a:rPr>
              <a:t>800-906-7107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http://teens4hire.org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444336"/>
            <a:ext cx="3051048" cy="3252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4195191"/>
            <a:ext cx="16668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2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62</Words>
  <Application>Microsoft Office PowerPoint</Application>
  <PresentationFormat>On-screen Show (4:3)</PresentationFormat>
  <Paragraphs>17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Executive</vt:lpstr>
      <vt:lpstr>   Teen Unemployment is at an all time high</vt:lpstr>
      <vt:lpstr>4 of 5</vt:lpstr>
      <vt:lpstr>Join us</vt:lpstr>
      <vt:lpstr>The need is real.</vt:lpstr>
      <vt:lpstr>Get Ready for the Workplace with Premium Membership</vt:lpstr>
      <vt:lpstr> teens4hire.org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2014-05-13T01:04:24Z</dcterms:created>
  <dcterms:modified xsi:type="dcterms:W3CDTF">2014-05-13T01:32:17Z</dcterms:modified>
</cp:coreProperties>
</file>