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9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81B900"/>
    <a:srgbClr val="5647E4"/>
    <a:srgbClr val="4516B3"/>
    <a:srgbClr val="5CB1FD"/>
    <a:srgbClr val="FE8E31"/>
    <a:srgbClr val="115AB3"/>
    <a:srgbClr val="136D38"/>
    <a:srgbClr val="CD5133"/>
    <a:srgbClr val="5A5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64" autoAdjust="0"/>
    <p:restoredTop sz="94684" autoAdjust="0"/>
  </p:normalViewPr>
  <p:slideViewPr>
    <p:cSldViewPr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13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580EF-8E47-4E7A-B8BD-B8A914D06AFC}" type="datetimeFigureOut">
              <a:rPr lang="en-US" smtClean="0"/>
              <a:t>4/5/2016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7C1BE-27C7-4504-9D2D-9AE9A1CC2A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530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32A4C-61ED-466B-8E8A-849BD3D2B1E1}" type="datetimeFigureOut">
              <a:rPr lang="en-US" smtClean="0"/>
              <a:t>4/5/2016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90093-A129-41A8-BEAB-525BA5F69A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473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90093-A129-41A8-BEAB-525BA5F69AE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33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90093-A129-41A8-BEAB-525BA5F69AE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33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90093-A129-41A8-BEAB-525BA5F69AE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33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90093-A129-41A8-BEAB-525BA5F69AE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3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011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3904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5865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2823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3904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020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3904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 userDrawn="1"/>
        </p:nvGrpSpPr>
        <p:grpSpPr>
          <a:xfrm>
            <a:off x="-1371600" y="199572"/>
            <a:ext cx="11702142" cy="6709230"/>
            <a:chOff x="-1371600" y="228600"/>
            <a:chExt cx="11702142" cy="6709230"/>
          </a:xfrm>
          <a:effectLst/>
        </p:grpSpPr>
        <p:sp>
          <p:nvSpPr>
            <p:cNvPr id="20" name="Arc 19"/>
            <p:cNvSpPr/>
            <p:nvPr userDrawn="1"/>
          </p:nvSpPr>
          <p:spPr>
            <a:xfrm>
              <a:off x="-152399" y="1317437"/>
              <a:ext cx="10058400" cy="5562600"/>
            </a:xfrm>
            <a:prstGeom prst="arc">
              <a:avLst>
                <a:gd name="adj1" fmla="val 2318464"/>
                <a:gd name="adj2" fmla="val 10871189"/>
              </a:avLst>
            </a:prstGeom>
            <a:ln w="12700">
              <a:gradFill>
                <a:gsLst>
                  <a:gs pos="0">
                    <a:schemeClr val="bg1">
                      <a:alpha val="15000"/>
                    </a:schemeClr>
                  </a:gs>
                  <a:gs pos="86000">
                    <a:srgbClr val="FFFFFF">
                      <a:alpha val="7000"/>
                    </a:srgbClr>
                  </a:gs>
                  <a:gs pos="14000">
                    <a:schemeClr val="bg1">
                      <a:alpha val="0"/>
                    </a:schemeClr>
                  </a:gs>
                  <a:gs pos="100000">
                    <a:schemeClr val="bg1">
                      <a:alpha val="55000"/>
                    </a:schemeClr>
                  </a:gs>
                </a:gsLst>
                <a:lin ang="5400000" scaled="0"/>
              </a:gra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Arc 20"/>
            <p:cNvSpPr/>
            <p:nvPr userDrawn="1"/>
          </p:nvSpPr>
          <p:spPr>
            <a:xfrm>
              <a:off x="-990600" y="3810000"/>
              <a:ext cx="10058400" cy="3124200"/>
            </a:xfrm>
            <a:prstGeom prst="arc">
              <a:avLst>
                <a:gd name="adj1" fmla="val 5153918"/>
                <a:gd name="adj2" fmla="val 9638147"/>
              </a:avLst>
            </a:prstGeom>
            <a:ln w="12700">
              <a:gradFill>
                <a:gsLst>
                  <a:gs pos="0">
                    <a:schemeClr val="bg1">
                      <a:alpha val="15000"/>
                    </a:schemeClr>
                  </a:gs>
                  <a:gs pos="86000">
                    <a:srgbClr val="FFFFFF">
                      <a:alpha val="7000"/>
                    </a:srgbClr>
                  </a:gs>
                  <a:gs pos="14000">
                    <a:schemeClr val="bg1">
                      <a:alpha val="0"/>
                    </a:schemeClr>
                  </a:gs>
                  <a:gs pos="100000">
                    <a:schemeClr val="bg1">
                      <a:alpha val="55000"/>
                    </a:schemeClr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Arc 21"/>
            <p:cNvSpPr/>
            <p:nvPr userDrawn="1"/>
          </p:nvSpPr>
          <p:spPr>
            <a:xfrm>
              <a:off x="-1371600" y="228600"/>
              <a:ext cx="10972800" cy="6705600"/>
            </a:xfrm>
            <a:prstGeom prst="arc">
              <a:avLst>
                <a:gd name="adj1" fmla="val 248508"/>
                <a:gd name="adj2" fmla="val 8928458"/>
              </a:avLst>
            </a:prstGeom>
            <a:ln w="12700">
              <a:gradFill>
                <a:gsLst>
                  <a:gs pos="0">
                    <a:schemeClr val="bg1">
                      <a:alpha val="15000"/>
                    </a:schemeClr>
                  </a:gs>
                  <a:gs pos="86000">
                    <a:srgbClr val="FFFFFF">
                      <a:alpha val="7000"/>
                    </a:srgbClr>
                  </a:gs>
                  <a:gs pos="14000">
                    <a:schemeClr val="bg1">
                      <a:alpha val="0"/>
                    </a:schemeClr>
                  </a:gs>
                  <a:gs pos="100000">
                    <a:schemeClr val="bg1">
                      <a:alpha val="55000"/>
                    </a:schemeClr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Arc 22"/>
            <p:cNvSpPr/>
            <p:nvPr userDrawn="1"/>
          </p:nvSpPr>
          <p:spPr>
            <a:xfrm>
              <a:off x="-566058" y="2133600"/>
              <a:ext cx="10896600" cy="4804230"/>
            </a:xfrm>
            <a:prstGeom prst="arc">
              <a:avLst>
                <a:gd name="adj1" fmla="val 1086796"/>
                <a:gd name="adj2" fmla="val 10391541"/>
              </a:avLst>
            </a:prstGeom>
            <a:ln w="12700">
              <a:gradFill>
                <a:gsLst>
                  <a:gs pos="0">
                    <a:schemeClr val="bg1">
                      <a:alpha val="15000"/>
                    </a:schemeClr>
                  </a:gs>
                  <a:gs pos="86000">
                    <a:srgbClr val="FFFFFF">
                      <a:alpha val="7000"/>
                    </a:srgbClr>
                  </a:gs>
                  <a:gs pos="14000">
                    <a:schemeClr val="bg1">
                      <a:alpha val="0"/>
                    </a:schemeClr>
                  </a:gs>
                  <a:gs pos="100000">
                    <a:schemeClr val="bg1">
                      <a:alpha val="55000"/>
                    </a:schemeClr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Arc 23"/>
            <p:cNvSpPr/>
            <p:nvPr userDrawn="1"/>
          </p:nvSpPr>
          <p:spPr>
            <a:xfrm>
              <a:off x="272142" y="390072"/>
              <a:ext cx="10058400" cy="6495508"/>
            </a:xfrm>
            <a:prstGeom prst="arc">
              <a:avLst>
                <a:gd name="adj1" fmla="val 1804976"/>
                <a:gd name="adj2" fmla="val 5703712"/>
              </a:avLst>
            </a:prstGeom>
            <a:ln w="12700">
              <a:gradFill>
                <a:gsLst>
                  <a:gs pos="0">
                    <a:schemeClr val="bg1">
                      <a:alpha val="15000"/>
                    </a:schemeClr>
                  </a:gs>
                  <a:gs pos="86000">
                    <a:srgbClr val="FFFFFF">
                      <a:alpha val="7000"/>
                    </a:srgbClr>
                  </a:gs>
                  <a:gs pos="14000">
                    <a:schemeClr val="bg1">
                      <a:alpha val="0"/>
                    </a:schemeClr>
                  </a:gs>
                  <a:gs pos="100000">
                    <a:schemeClr val="bg1">
                      <a:alpha val="55000"/>
                    </a:schemeClr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" name="Group 1"/>
          <p:cNvGrpSpPr/>
          <p:nvPr userDrawn="1"/>
        </p:nvGrpSpPr>
        <p:grpSpPr>
          <a:xfrm>
            <a:off x="2365829" y="-228600"/>
            <a:ext cx="6654800" cy="1538514"/>
            <a:chOff x="2365829" y="-228600"/>
            <a:chExt cx="6654800" cy="1538514"/>
          </a:xfrm>
        </p:grpSpPr>
        <p:sp>
          <p:nvSpPr>
            <p:cNvPr id="25" name="Rectangle 24"/>
            <p:cNvSpPr/>
            <p:nvPr userDrawn="1"/>
          </p:nvSpPr>
          <p:spPr>
            <a:xfrm>
              <a:off x="2442029" y="0"/>
              <a:ext cx="1676400" cy="1309914"/>
            </a:xfrm>
            <a:prstGeom prst="rect">
              <a:avLst/>
            </a:prstGeom>
            <a:gradFill flip="none" rotWithShape="1">
              <a:gsLst>
                <a:gs pos="32000">
                  <a:srgbClr val="FFFFFF">
                    <a:alpha val="1000"/>
                  </a:srgbClr>
                </a:gs>
                <a:gs pos="57000">
                  <a:srgbClr val="FFFFFF">
                    <a:alpha val="400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0" scaled="1"/>
              <a:tileRect/>
            </a:gradFill>
            <a:ln w="127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2365829" y="-3630"/>
              <a:ext cx="2129971" cy="1021443"/>
            </a:xfrm>
            <a:prstGeom prst="rect">
              <a:avLst/>
            </a:prstGeom>
            <a:gradFill flip="none" rotWithShape="1">
              <a:gsLst>
                <a:gs pos="32000">
                  <a:srgbClr val="FFFFFF">
                    <a:alpha val="1000"/>
                  </a:srgbClr>
                </a:gs>
                <a:gs pos="57000">
                  <a:srgbClr val="FFFFFF">
                    <a:alpha val="400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0" scaled="1"/>
              <a:tileRect/>
            </a:gradFill>
            <a:ln w="127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6858000" y="-228600"/>
              <a:ext cx="1524000" cy="1246413"/>
            </a:xfrm>
            <a:prstGeom prst="rect">
              <a:avLst/>
            </a:prstGeom>
            <a:gradFill flip="none" rotWithShape="1">
              <a:gsLst>
                <a:gs pos="32000">
                  <a:srgbClr val="FFFFFF">
                    <a:alpha val="1000"/>
                  </a:srgbClr>
                </a:gs>
                <a:gs pos="57000">
                  <a:srgbClr val="FFFFFF">
                    <a:alpha val="400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0" scaled="1"/>
              <a:tileRect/>
            </a:gradFill>
            <a:ln w="127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6858000" y="20866"/>
              <a:ext cx="1524000" cy="803727"/>
            </a:xfrm>
            <a:prstGeom prst="rect">
              <a:avLst/>
            </a:prstGeom>
            <a:gradFill flip="none" rotWithShape="1">
              <a:gsLst>
                <a:gs pos="32000">
                  <a:srgbClr val="FFFFFF">
                    <a:alpha val="1000"/>
                  </a:srgbClr>
                </a:gs>
                <a:gs pos="57000">
                  <a:srgbClr val="FFFFFF">
                    <a:alpha val="400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0" scaled="1"/>
              <a:tileRect/>
            </a:gradFill>
            <a:ln w="127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8153401" y="-3630"/>
              <a:ext cx="867228" cy="466272"/>
            </a:xfrm>
            <a:prstGeom prst="rect">
              <a:avLst/>
            </a:prstGeom>
            <a:gradFill flip="none" rotWithShape="1">
              <a:gsLst>
                <a:gs pos="32000">
                  <a:srgbClr val="FFFFFF">
                    <a:alpha val="1000"/>
                  </a:srgbClr>
                </a:gs>
                <a:gs pos="57000">
                  <a:srgbClr val="FFFFFF">
                    <a:alpha val="400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0" scaled="1"/>
              <a:tileRect/>
            </a:gradFill>
            <a:ln w="127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4" name="Group 3"/>
          <p:cNvGrpSpPr/>
          <p:nvPr userDrawn="1"/>
        </p:nvGrpSpPr>
        <p:grpSpPr>
          <a:xfrm>
            <a:off x="0" y="5943600"/>
            <a:ext cx="8110765" cy="1299030"/>
            <a:chOff x="0" y="5943600"/>
            <a:chExt cx="8110765" cy="1299030"/>
          </a:xfrm>
        </p:grpSpPr>
        <p:sp>
          <p:nvSpPr>
            <p:cNvPr id="37" name="Rectangle 36"/>
            <p:cNvSpPr/>
            <p:nvPr userDrawn="1"/>
          </p:nvSpPr>
          <p:spPr>
            <a:xfrm>
              <a:off x="3432628" y="5943600"/>
              <a:ext cx="1064986" cy="965202"/>
            </a:xfrm>
            <a:prstGeom prst="rect">
              <a:avLst/>
            </a:prstGeom>
            <a:gradFill flip="none" rotWithShape="1">
              <a:gsLst>
                <a:gs pos="71000">
                  <a:srgbClr val="FFFFFF">
                    <a:alpha val="4000"/>
                  </a:srgbClr>
                </a:gs>
                <a:gs pos="42000">
                  <a:srgbClr val="FFFFFF">
                    <a:alpha val="100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0" scaled="1"/>
              <a:tileRect/>
            </a:gradFill>
            <a:ln w="127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8" name="Rectangle 37"/>
            <p:cNvSpPr/>
            <p:nvPr userDrawn="1"/>
          </p:nvSpPr>
          <p:spPr>
            <a:xfrm>
              <a:off x="3756478" y="6096000"/>
              <a:ext cx="1064986" cy="965202"/>
            </a:xfrm>
            <a:prstGeom prst="rect">
              <a:avLst/>
            </a:prstGeom>
            <a:gradFill flip="none" rotWithShape="1">
              <a:gsLst>
                <a:gs pos="71000">
                  <a:srgbClr val="FFFFFF">
                    <a:alpha val="4000"/>
                  </a:srgbClr>
                </a:gs>
                <a:gs pos="42000">
                  <a:srgbClr val="FFFFFF">
                    <a:alpha val="100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0" scaled="1"/>
              <a:tileRect/>
            </a:gradFill>
            <a:ln w="127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3" name="Group 2"/>
            <p:cNvGrpSpPr/>
            <p:nvPr userDrawn="1"/>
          </p:nvGrpSpPr>
          <p:grpSpPr>
            <a:xfrm>
              <a:off x="0" y="6172200"/>
              <a:ext cx="8110765" cy="1070430"/>
              <a:chOff x="0" y="6172200"/>
              <a:chExt cx="8110765" cy="1070430"/>
            </a:xfrm>
          </p:grpSpPr>
          <p:sp>
            <p:nvSpPr>
              <p:cNvPr id="30" name="Rectangle 29"/>
              <p:cNvSpPr/>
              <p:nvPr userDrawn="1"/>
            </p:nvSpPr>
            <p:spPr>
              <a:xfrm>
                <a:off x="0" y="6172200"/>
                <a:ext cx="1064986" cy="841830"/>
              </a:xfrm>
              <a:prstGeom prst="rect">
                <a:avLst/>
              </a:prstGeom>
              <a:gradFill flip="none" rotWithShape="1">
                <a:gsLst>
                  <a:gs pos="71000">
                    <a:srgbClr val="FFFFFF">
                      <a:alpha val="4000"/>
                    </a:srgbClr>
                  </a:gs>
                  <a:gs pos="42000">
                    <a:srgbClr val="FFFFFF">
                      <a:alpha val="1000"/>
                    </a:srgbClr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10000"/>
                    </a:schemeClr>
                  </a:gs>
                </a:gsLst>
                <a:lin ang="0" scaled="1"/>
                <a:tileRect/>
              </a:gradFill>
              <a:ln w="127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 userDrawn="1"/>
            </p:nvSpPr>
            <p:spPr>
              <a:xfrm>
                <a:off x="228600" y="6324600"/>
                <a:ext cx="1064986" cy="841830"/>
              </a:xfrm>
              <a:prstGeom prst="rect">
                <a:avLst/>
              </a:prstGeom>
              <a:gradFill flip="none" rotWithShape="1">
                <a:gsLst>
                  <a:gs pos="71000">
                    <a:srgbClr val="FFFFFF">
                      <a:alpha val="4000"/>
                    </a:srgbClr>
                  </a:gs>
                  <a:gs pos="42000">
                    <a:srgbClr val="FFFFFF">
                      <a:alpha val="1000"/>
                    </a:srgbClr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10000"/>
                    </a:schemeClr>
                  </a:gs>
                </a:gsLst>
                <a:lin ang="0" scaled="1"/>
                <a:tileRect/>
              </a:gradFill>
              <a:ln w="127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/>
              <p:cNvSpPr/>
              <p:nvPr userDrawn="1"/>
            </p:nvSpPr>
            <p:spPr>
              <a:xfrm>
                <a:off x="7045779" y="6244770"/>
                <a:ext cx="1064986" cy="841830"/>
              </a:xfrm>
              <a:prstGeom prst="rect">
                <a:avLst/>
              </a:prstGeom>
              <a:gradFill flip="none" rotWithShape="1">
                <a:gsLst>
                  <a:gs pos="71000">
                    <a:srgbClr val="FFFFFF">
                      <a:alpha val="4000"/>
                    </a:srgbClr>
                  </a:gs>
                  <a:gs pos="42000">
                    <a:srgbClr val="FFFFFF">
                      <a:alpha val="1000"/>
                    </a:srgbClr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10000"/>
                    </a:schemeClr>
                  </a:gs>
                </a:gsLst>
                <a:lin ang="0" scaled="1"/>
                <a:tileRect/>
              </a:gradFill>
              <a:ln w="127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/>
              <p:cNvSpPr/>
              <p:nvPr userDrawn="1"/>
            </p:nvSpPr>
            <p:spPr>
              <a:xfrm>
                <a:off x="6705600" y="6400800"/>
                <a:ext cx="1064986" cy="841830"/>
              </a:xfrm>
              <a:prstGeom prst="rect">
                <a:avLst/>
              </a:prstGeom>
              <a:gradFill flip="none" rotWithShape="1">
                <a:gsLst>
                  <a:gs pos="71000">
                    <a:srgbClr val="FFFFFF">
                      <a:alpha val="4000"/>
                    </a:srgbClr>
                  </a:gs>
                  <a:gs pos="42000">
                    <a:srgbClr val="FFFFFF">
                      <a:alpha val="1000"/>
                    </a:srgbClr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10000"/>
                    </a:schemeClr>
                  </a:gs>
                </a:gsLst>
                <a:lin ang="0" scaled="1"/>
                <a:tileRect/>
              </a:gradFill>
              <a:ln w="127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6" name="Rectangle 35"/>
            <p:cNvSpPr/>
            <p:nvPr userDrawn="1"/>
          </p:nvSpPr>
          <p:spPr>
            <a:xfrm>
              <a:off x="3429000" y="6244770"/>
              <a:ext cx="1064986" cy="841830"/>
            </a:xfrm>
            <a:prstGeom prst="rect">
              <a:avLst/>
            </a:prstGeom>
            <a:gradFill flip="none" rotWithShape="1">
              <a:gsLst>
                <a:gs pos="71000">
                  <a:srgbClr val="FFFFFF">
                    <a:alpha val="4000"/>
                  </a:srgbClr>
                </a:gs>
                <a:gs pos="42000">
                  <a:srgbClr val="FFFFFF">
                    <a:alpha val="1000"/>
                  </a:srgb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0" scaled="1"/>
              <a:tileRect/>
            </a:gradFill>
            <a:ln w="127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5057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2" r:id="rId5"/>
    <p:sldLayoutId id="2147483653" r:id="rId6"/>
    <p:sldLayoutId id="2147483651" r:id="rId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111E-6 L -0.15174 1.11111E-6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87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007 0.02477 C -0.09739 0.02084 -0.08385 0.01991 -0.07066 0.01783 C -0.06215 0.01644 -0.05451 0.01227 -0.04618 0.01088 C -0.01927 0.00672 -0.03125 0.00857 -0.01059 0.00579 C 0.01007 0.00648 0.03108 0.00533 0.05139 0.00741 C 0.05591 0.00787 0.05851 0.0132 0.06268 0.01435 C 0.0665 0.01551 0.07032 0.0169 0.07396 0.01783 C 0.10104 0.02408 0.12709 0.03472 0.15486 0.03866 C 0.19445 0.03704 0.20087 0.0375 0.23177 0.02801 C 0.24132 0.02547 0.2507 0.02408 0.26007 0.0213 C 0.26424 0.01991 0.27327 0.01783 0.27327 0.01806 " pathEditMode="relative" rAng="0" ptsTypes="ffffffffffA">
                                      <p:cBhvr>
                                        <p:cTn id="18" dur="1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67" y="-27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1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3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4385" y="4811362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Segoe UI Light" pitchFamily="34" charset="0"/>
              </a:rPr>
              <a:t>presented by</a:t>
            </a:r>
            <a:endParaRPr lang="en-US" sz="2000" dirty="0">
              <a:solidFill>
                <a:schemeClr val="bg1"/>
              </a:solidFill>
              <a:latin typeface="Segoe UI Ligh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83850" y="705653"/>
            <a:ext cx="64601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MOBILE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APPS </a:t>
            </a:r>
            <a:endParaRPr lang="en-US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Segoe UI Light" pitchFamily="34" charset="0"/>
            </a:endParaRPr>
          </a:p>
          <a:p>
            <a:pPr algn="ctr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FOR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SMART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RESTAURANTS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Segoe UI Ligh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83850" y="3352800"/>
            <a:ext cx="64601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600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defRPr>
            </a:lvl1pPr>
          </a:lstStyle>
          <a:p>
            <a:pPr algn="ctr"/>
            <a:r>
              <a:rPr lang="en-US" sz="4000" dirty="0" smtClean="0"/>
              <a:t>We </a:t>
            </a:r>
            <a:r>
              <a:rPr lang="en-US" sz="4000" dirty="0"/>
              <a:t>power your </a:t>
            </a:r>
            <a:r>
              <a:rPr lang="en-US" sz="4000" dirty="0" smtClean="0"/>
              <a:t>restaurant's growth </a:t>
            </a:r>
            <a:r>
              <a:rPr lang="en-US" sz="4000" dirty="0"/>
              <a:t>engine </a:t>
            </a:r>
            <a:r>
              <a:rPr lang="en-US" sz="4000" dirty="0" smtClean="0"/>
              <a:t>with</a:t>
            </a:r>
            <a:r>
              <a:rPr lang="en-US" sz="4000" dirty="0"/>
              <a:t> app fuel</a:t>
            </a:r>
            <a:r>
              <a:rPr lang="en-US" sz="3200" dirty="0"/>
              <a:t>.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8385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71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4385" y="4811362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Segoe UI Light" pitchFamily="34" charset="0"/>
              </a:rPr>
              <a:t>presented by</a:t>
            </a:r>
            <a:endParaRPr lang="en-US" sz="2000" dirty="0">
              <a:solidFill>
                <a:schemeClr val="bg1"/>
              </a:solidFill>
              <a:latin typeface="Segoe UI Ligh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10400" y="5996386"/>
            <a:ext cx="1904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000" b="1" dirty="0" smtClean="0">
                <a:solidFill>
                  <a:schemeClr val="bg1"/>
                </a:solidFill>
                <a:latin typeface="+mj-lt"/>
                <a:cs typeface="Segoe UI Light" pitchFamily="34" charset="0"/>
              </a:rPr>
              <a:t>RanceLab®</a:t>
            </a:r>
            <a:endParaRPr lang="en-US" sz="3000" b="1" dirty="0">
              <a:solidFill>
                <a:schemeClr val="bg1"/>
              </a:solidFill>
              <a:latin typeface="+mj-lt"/>
              <a:cs typeface="Segoe UI Light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16" y="5290815"/>
            <a:ext cx="9164515" cy="1567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-20516" y="381000"/>
            <a:ext cx="9143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RanceLab® FusionMobi 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 Light" pitchFamily="34" charset="0"/>
            </a:endParaRPr>
          </a:p>
          <a:p>
            <a:pPr algn="ctr"/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is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a collection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of 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coolest mobile apps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for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restaurants</a:t>
            </a:r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1451003" y="4267200"/>
            <a:ext cx="6172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With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FusionMobi, important information and essential features are always at your fingertips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.</a:t>
            </a:r>
          </a:p>
        </p:txBody>
      </p:sp>
      <p:pic>
        <p:nvPicPr>
          <p:cNvPr id="1028" name="Picture 4" descr="ban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303" y="1784886"/>
            <a:ext cx="4419600" cy="210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13195" y="3849555"/>
            <a:ext cx="5847815" cy="14829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1">
                <a:alpha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40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4385" y="4811362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Segoe UI Light" pitchFamily="34" charset="0"/>
              </a:rPr>
              <a:t>presented by</a:t>
            </a:r>
            <a:endParaRPr lang="en-US" sz="2000" dirty="0">
              <a:solidFill>
                <a:schemeClr val="bg1"/>
              </a:solidFill>
              <a:latin typeface="Segoe UI Ligh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10400" y="5996386"/>
            <a:ext cx="1904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000" b="1" dirty="0" smtClean="0">
                <a:solidFill>
                  <a:schemeClr val="bg1"/>
                </a:solidFill>
                <a:latin typeface="+mj-lt"/>
                <a:cs typeface="Segoe UI Light" pitchFamily="34" charset="0"/>
              </a:rPr>
              <a:t>RanceLab®</a:t>
            </a:r>
            <a:endParaRPr lang="en-US" sz="3000" b="1" dirty="0">
              <a:solidFill>
                <a:schemeClr val="bg1"/>
              </a:solidFill>
              <a:latin typeface="+mj-lt"/>
              <a:cs typeface="Segoe UI Light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16" y="5290815"/>
            <a:ext cx="9164515" cy="1567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" y="868918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cap="small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FEATURES</a:t>
            </a:r>
            <a:r>
              <a:rPr lang="en-US" sz="2400" cap="small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 </a:t>
            </a:r>
            <a:r>
              <a:rPr lang="en-US" sz="2400" cap="small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TO PUT RESTAURANT </a:t>
            </a:r>
            <a:r>
              <a:rPr lang="en-US" sz="2400" cap="small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 BUSINESS</a:t>
            </a:r>
            <a:r>
              <a:rPr lang="en-US" sz="2400" cap="small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 </a:t>
            </a:r>
            <a:r>
              <a:rPr lang="en-US" sz="2400" cap="small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ON </a:t>
            </a:r>
            <a:r>
              <a:rPr lang="en-US" sz="2400" b="1" cap="small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TURBO MODE</a:t>
            </a:r>
            <a:endParaRPr lang="en-US" sz="2400" cap="small" dirty="0">
              <a:solidFill>
                <a:schemeClr val="tx1">
                  <a:lumMod val="65000"/>
                  <a:lumOff val="35000"/>
                </a:schemeClr>
              </a:solidFill>
              <a:latin typeface="Segoe UI Light" pitchFamily="34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141" y="1752600"/>
            <a:ext cx="7315200" cy="2901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721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4385" y="4811362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Segoe UI Light" pitchFamily="34" charset="0"/>
              </a:rPr>
              <a:t>presented by</a:t>
            </a:r>
            <a:endParaRPr lang="en-US" sz="2000" dirty="0">
              <a:solidFill>
                <a:schemeClr val="bg1"/>
              </a:solidFill>
              <a:latin typeface="Segoe UI Ligh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10400" y="5996386"/>
            <a:ext cx="1904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000" b="1" dirty="0" smtClean="0">
                <a:solidFill>
                  <a:schemeClr val="bg1"/>
                </a:solidFill>
                <a:latin typeface="+mj-lt"/>
                <a:cs typeface="Segoe UI Light" pitchFamily="34" charset="0"/>
              </a:rPr>
              <a:t>RanceLab®</a:t>
            </a:r>
            <a:endParaRPr lang="en-US" sz="3000" b="1" dirty="0">
              <a:solidFill>
                <a:schemeClr val="bg1"/>
              </a:solidFill>
              <a:latin typeface="+mj-lt"/>
              <a:cs typeface="Segoe UI Light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16" y="5290815"/>
            <a:ext cx="9164515" cy="1567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-20516" y="2057400"/>
            <a:ext cx="9143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Thanks</a:t>
            </a:r>
          </a:p>
          <a:p>
            <a:pPr algn="ctr"/>
            <a:r>
              <a:rPr lang="en-IN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</a:rPr>
              <a:t>Let’s Talk Today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Segoe U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9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bg1">
              <a:alpha val="1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txDef>
      <a:spPr>
        <a:noFill/>
      </a:spPr>
      <a:bodyPr wrap="square" rtlCol="0">
        <a:spAutoFit/>
      </a:bodyPr>
      <a:lstStyle>
        <a:defPPr>
          <a:defRPr dirty="0">
            <a:solidFill>
              <a:schemeClr val="bg1"/>
            </a:solidFill>
            <a:latin typeface="Segoe UI Light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62</Words>
  <Application>Microsoft Office PowerPoint</Application>
  <PresentationFormat>On-screen Show (4:3)</PresentationFormat>
  <Paragraphs>20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AdminX9U</cp:lastModifiedBy>
  <cp:revision>1225</cp:revision>
  <dcterms:created xsi:type="dcterms:W3CDTF">2011-09-21T11:58:28Z</dcterms:created>
  <dcterms:modified xsi:type="dcterms:W3CDTF">2016-04-05T13:37:51Z</dcterms:modified>
</cp:coreProperties>
</file>