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22DC-C054-4B1C-8391-E0DBB8619EA8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C612-7F74-4F3E-A945-8B34BC3FA83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22DC-C054-4B1C-8391-E0DBB8619EA8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C612-7F74-4F3E-A945-8B34BC3FA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22DC-C054-4B1C-8391-E0DBB8619EA8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C612-7F74-4F3E-A945-8B34BC3FA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22DC-C054-4B1C-8391-E0DBB8619EA8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C612-7F74-4F3E-A945-8B34BC3FA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22DC-C054-4B1C-8391-E0DBB8619EA8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C612-7F74-4F3E-A945-8B34BC3FA83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22DC-C054-4B1C-8391-E0DBB8619EA8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C612-7F74-4F3E-A945-8B34BC3FA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22DC-C054-4B1C-8391-E0DBB8619EA8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C612-7F74-4F3E-A945-8B34BC3FA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22DC-C054-4B1C-8391-E0DBB8619EA8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4C612-7F74-4F3E-A945-8B34BC3FA8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22DC-C054-4B1C-8391-E0DBB8619EA8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C612-7F74-4F3E-A945-8B34BC3FA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22DC-C054-4B1C-8391-E0DBB8619EA8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3F4C612-7F74-4F3E-A945-8B34BC3FA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E1322DC-C054-4B1C-8391-E0DBB8619EA8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C612-7F74-4F3E-A945-8B34BC3FA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E1322DC-C054-4B1C-8391-E0DBB8619EA8}" type="datetimeFigureOut">
              <a:rPr lang="en-US" smtClean="0"/>
              <a:t>3/14/2013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3F4C612-7F74-4F3E-A945-8B34BC3FA83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57400"/>
            <a:ext cx="7772400" cy="3352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pperplate Gothic Bold" pitchFamily="34" charset="0"/>
              </a:rPr>
              <a:t>A Custom Wine </a:t>
            </a:r>
            <a:br>
              <a:rPr lang="en-US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pperplate Gothic Bold" pitchFamily="34" charset="0"/>
              </a:rPr>
            </a:br>
            <a:r>
              <a:rPr lang="en-US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pperplate Gothic Bold" pitchFamily="34" charset="0"/>
              </a:rPr>
              <a:t>Cellar  in </a:t>
            </a:r>
            <a:br>
              <a:rPr lang="en-US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pperplate Gothic Bold" pitchFamily="34" charset="0"/>
              </a:rPr>
            </a:br>
            <a:r>
              <a:rPr lang="en-US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pperplate Gothic Bold" pitchFamily="34" charset="0"/>
              </a:rPr>
              <a:t>Old Tappan, NJ</a:t>
            </a:r>
            <a:br>
              <a:rPr lang="en-US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pperplate Gothic Bold" pitchFamily="34" charset="0"/>
              </a:rPr>
            </a:br>
            <a:r>
              <a:rPr lang="en-US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pperplate Gothic Bold" pitchFamily="34" charset="0"/>
              </a:rPr>
              <a:t>by</a:t>
            </a:r>
            <a:r>
              <a:rPr lang="en-US" dirty="0" smtClean="0">
                <a:latin typeface="Copperplate Gothic Bold" pitchFamily="34" charset="0"/>
              </a:rPr>
              <a:t/>
            </a:r>
            <a:br>
              <a:rPr lang="en-US" dirty="0" smtClean="0">
                <a:latin typeface="Copperplate Gothic Bold" pitchFamily="34" charset="0"/>
              </a:rPr>
            </a:br>
            <a:r>
              <a:rPr lang="en-US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pperplate Gothic Bold" pitchFamily="34" charset="0"/>
              </a:rPr>
              <a:t>JosephAndCurtis.com</a:t>
            </a:r>
            <a:endParaRPr lang="en-US" dirty="0">
              <a:latin typeface="Copperplate Gothic Bold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TM_0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5486400"/>
            <a:ext cx="7620000" cy="13716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The wine room was a 10 x 12 empty room. A HVAC </a:t>
            </a:r>
            <a:r>
              <a:rPr lang="en-US" dirty="0" smtClean="0"/>
              <a:t> trunk </a:t>
            </a:r>
            <a:r>
              <a:rPr lang="en-US" dirty="0" smtClean="0"/>
              <a:t>in the ceiling was covered with a gorgeous beam </a:t>
            </a:r>
            <a:r>
              <a:rPr lang="en-US" dirty="0" smtClean="0"/>
              <a:t>made </a:t>
            </a:r>
            <a:r>
              <a:rPr lang="en-US" dirty="0" smtClean="0"/>
              <a:t>from </a:t>
            </a:r>
            <a:r>
              <a:rPr lang="en-US" dirty="0" err="1" smtClean="0"/>
              <a:t>sapele</a:t>
            </a:r>
            <a:r>
              <a:rPr lang="en-US" dirty="0" smtClean="0"/>
              <a:t> wood.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TM_08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3570" y="0"/>
            <a:ext cx="457685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0"/>
            <a:ext cx="86106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latin typeface="+mj-lt"/>
              </a:rPr>
              <a:t>The “speak easy” style entrance is a gorgeous </a:t>
            </a:r>
            <a:r>
              <a:rPr lang="en-US" dirty="0" smtClean="0">
                <a:latin typeface="+mj-lt"/>
              </a:rPr>
              <a:t> and </a:t>
            </a:r>
            <a:r>
              <a:rPr lang="en-US" dirty="0" smtClean="0">
                <a:latin typeface="+mj-lt"/>
              </a:rPr>
              <a:t>fun way to create interest and intrigue </a:t>
            </a:r>
            <a:r>
              <a:rPr lang="en-US" dirty="0" smtClean="0">
                <a:latin typeface="+mj-lt"/>
              </a:rPr>
              <a:t>behind </a:t>
            </a:r>
            <a:r>
              <a:rPr lang="en-US" dirty="0" smtClean="0">
                <a:latin typeface="+mj-lt"/>
              </a:rPr>
              <a:t>the door and the coded entry allows </a:t>
            </a:r>
            <a:r>
              <a:rPr lang="en-US" dirty="0" smtClean="0">
                <a:latin typeface="+mj-lt"/>
              </a:rPr>
              <a:t>only </a:t>
            </a:r>
            <a:r>
              <a:rPr lang="en-US" dirty="0" smtClean="0">
                <a:latin typeface="+mj-lt"/>
              </a:rPr>
              <a:t>those you wish to enter. 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TM_08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257800"/>
            <a:ext cx="8153400" cy="16002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The wine room has magnum horizontal displays (both </a:t>
            </a:r>
            <a:r>
              <a:rPr lang="en-US" sz="2400" dirty="0" smtClean="0"/>
              <a:t>large </a:t>
            </a:r>
            <a:r>
              <a:rPr lang="en-US" sz="2400" dirty="0" smtClean="0"/>
              <a:t>and small), diamond bins, and our Joseph &amp; </a:t>
            </a:r>
            <a:r>
              <a:rPr lang="en-US" sz="2400" dirty="0" smtClean="0"/>
              <a:t>Curtis </a:t>
            </a:r>
            <a:r>
              <a:rPr lang="en-US" sz="2400" dirty="0" smtClean="0"/>
              <a:t>wine </a:t>
            </a:r>
            <a:r>
              <a:rPr lang="en-US" sz="2400" dirty="0" smtClean="0"/>
              <a:t>racks </a:t>
            </a:r>
            <a:r>
              <a:rPr lang="en-US" sz="2400" dirty="0" smtClean="0"/>
              <a:t>that fit most any 750 ml bottle on </a:t>
            </a:r>
            <a:r>
              <a:rPr lang="en-US" sz="2400" dirty="0" smtClean="0"/>
              <a:t>the </a:t>
            </a:r>
            <a:r>
              <a:rPr lang="en-US" sz="2400" dirty="0" smtClean="0"/>
              <a:t>market. 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TM_08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0"/>
            <a:ext cx="9144000" cy="1524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The cellar holds 2000+ bottles with the ability to add </a:t>
            </a:r>
            <a:r>
              <a:rPr lang="en-US" sz="2400" dirty="0" smtClean="0"/>
              <a:t>a </a:t>
            </a:r>
            <a:r>
              <a:rPr lang="en-US" sz="2400" dirty="0" smtClean="0"/>
              <a:t>tasting or storage table in the center of the room </a:t>
            </a:r>
            <a:r>
              <a:rPr lang="en-US" sz="2400" dirty="0" smtClean="0"/>
              <a:t>(</a:t>
            </a:r>
            <a:r>
              <a:rPr lang="en-US" sz="2400" dirty="0" smtClean="0"/>
              <a:t>holding an additional 3,000 bottles).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</TotalTime>
  <Words>127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Technic</vt:lpstr>
      <vt:lpstr>A Custom Wine  Cellar  in  Old Tappan, NJ by JosephAndCurtis.com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Custom Wine  Cellar  in  Old Tappan, NJ by JosephAndCurtis.com</dc:title>
  <dc:creator>Anne</dc:creator>
  <cp:lastModifiedBy>Anne</cp:lastModifiedBy>
  <cp:revision>4</cp:revision>
  <dcterms:created xsi:type="dcterms:W3CDTF">2013-03-15T03:57:00Z</dcterms:created>
  <dcterms:modified xsi:type="dcterms:W3CDTF">2013-03-15T04:10:04Z</dcterms:modified>
</cp:coreProperties>
</file>