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260" r:id="rId3"/>
    <p:sldId id="257" r:id="rId4"/>
    <p:sldId id="259" r:id="rId5"/>
    <p:sldId id="261" r:id="rId6"/>
    <p:sldId id="262" r:id="rId7"/>
    <p:sldId id="278" r:id="rId8"/>
    <p:sldId id="266" r:id="rId9"/>
    <p:sldId id="264" r:id="rId10"/>
    <p:sldId id="265" r:id="rId11"/>
    <p:sldId id="267" r:id="rId12"/>
    <p:sldId id="268" r:id="rId13"/>
    <p:sldId id="270" r:id="rId14"/>
    <p:sldId id="269" r:id="rId15"/>
    <p:sldId id="281" r:id="rId16"/>
    <p:sldId id="273" r:id="rId17"/>
    <p:sldId id="274" r:id="rId18"/>
    <p:sldId id="275" r:id="rId19"/>
    <p:sldId id="280" r:id="rId20"/>
    <p:sldId id="283"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DCDEA"/>
    <a:srgbClr val="FEC6C6"/>
    <a:srgbClr val="84B4E0"/>
    <a:srgbClr val="567DB4"/>
    <a:srgbClr val="5076B5"/>
    <a:srgbClr val="6F9ABC"/>
    <a:srgbClr val="709BBD"/>
    <a:srgbClr val="739FC2"/>
    <a:srgbClr val="CB0707"/>
    <a:srgbClr val="98121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62" autoAdjust="0"/>
    <p:restoredTop sz="94660"/>
  </p:normalViewPr>
  <p:slideViewPr>
    <p:cSldViewPr snapToGrid="0">
      <p:cViewPr varScale="1">
        <p:scale>
          <a:sx n="74" d="100"/>
          <a:sy n="74" d="100"/>
        </p:scale>
        <p:origin x="55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Sheet1!$B$1</c:f>
              <c:strCache>
                <c:ptCount val="1"/>
                <c:pt idx="0">
                  <c:v>Column1</c:v>
                </c:pt>
              </c:strCache>
            </c:strRef>
          </c:tx>
          <c:explosion val="9"/>
          <c:dPt>
            <c:idx val="0"/>
            <c:bubble3D val="0"/>
            <c:spPr>
              <a:solidFill>
                <a:schemeClr val="accent1"/>
              </a:solidFill>
              <a:ln w="25400">
                <a:solidFill>
                  <a:schemeClr val="lt1"/>
                </a:solidFill>
              </a:ln>
              <a:effectLst/>
              <a:sp3d contourW="25400">
                <a:contourClr>
                  <a:schemeClr val="lt1"/>
                </a:contourClr>
              </a:sp3d>
            </c:spPr>
          </c:dPt>
          <c:dPt>
            <c:idx val="1"/>
            <c:bubble3D val="0"/>
            <c:spPr>
              <a:solidFill>
                <a:schemeClr val="accent2"/>
              </a:solidFill>
              <a:ln w="25400">
                <a:solidFill>
                  <a:schemeClr val="lt1"/>
                </a:solidFill>
              </a:ln>
              <a:effectLst/>
              <a:sp3d contourW="25400">
                <a:contourClr>
                  <a:schemeClr val="lt1"/>
                </a:contourClr>
              </a:sp3d>
            </c:spPr>
          </c:dPt>
          <c:dLbls>
            <c:dLbl>
              <c:idx val="1"/>
              <c:layout/>
              <c:tx>
                <c:rich>
                  <a:bodyPr/>
                  <a:lstStyle/>
                  <a:p>
                    <a:r>
                      <a:rPr lang="en-US" baseline="0" smtClean="0"/>
                      <a:t>Billing Support, </a:t>
                    </a:r>
                    <a:fld id="{DD4460CB-DA1D-4782-BF03-9F3CA6B7A903}" type="VALUE">
                      <a:rPr lang="en-US" baseline="0"/>
                      <a:pPr/>
                      <a:t>[VALUE]</a:t>
                    </a:fld>
                    <a:endParaRPr lang="en-US" baseline="0" smtClean="0"/>
                  </a:p>
                </c:rich>
              </c:tx>
              <c:showLegendKey val="0"/>
              <c:showVal val="1"/>
              <c:showCatName val="1"/>
              <c:showSerName val="0"/>
              <c:showPercent val="0"/>
              <c:showBubbleSize val="0"/>
              <c:extLst>
                <c:ext xmlns:c15="http://schemas.microsoft.com/office/drawing/2012/chart" uri="{CE6537A1-D6FC-4f65-9D91-7224C49458BB}">
                  <c15:layout/>
                  <c15:dlblFieldTable/>
                  <c15:showDataLabelsRange val="0"/>
                </c:ext>
              </c:extLst>
            </c:dLbl>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layout/>
              </c:ext>
            </c:extLst>
          </c:dLbls>
          <c:cat>
            <c:strRef>
              <c:extLst>
                <c:ext xmlns:c15="http://schemas.microsoft.com/office/drawing/2012/chart" uri="{02D57815-91ED-43cb-92C2-25804820EDAC}">
                  <c15:fullRef>
                    <c15:sqref>Sheet1!$A$2:$A$5</c15:sqref>
                  </c15:fullRef>
                </c:ext>
              </c:extLst>
              <c:f>Sheet1!$A$2:$A$3</c:f>
              <c:strCache>
                <c:ptCount val="2"/>
                <c:pt idx="0">
                  <c:v>Core Product</c:v>
                </c:pt>
                <c:pt idx="1">
                  <c:v>Add Ons</c:v>
                </c:pt>
              </c:strCache>
            </c:strRef>
          </c:cat>
          <c:val>
            <c:numRef>
              <c:extLst>
                <c:ext xmlns:c15="http://schemas.microsoft.com/office/drawing/2012/chart" uri="{02D57815-91ED-43cb-92C2-25804820EDAC}">
                  <c15:fullRef>
                    <c15:sqref>Sheet1!$B$2:$B$5</c15:sqref>
                  </c15:fullRef>
                </c:ext>
              </c:extLst>
              <c:f>Sheet1!$B$2:$B$3</c:f>
              <c:numCache>
                <c:formatCode>0%</c:formatCode>
                <c:ptCount val="2"/>
                <c:pt idx="0">
                  <c:v>0.7</c:v>
                </c:pt>
                <c:pt idx="1">
                  <c:v>0.3</c:v>
                </c:pt>
              </c:numCache>
            </c:numRef>
          </c:val>
          <c:extLst>
            <c:ext xmlns:c15="http://schemas.microsoft.com/office/drawing/2012/chart" uri="{02D57815-91ED-43cb-92C2-25804820EDAC}">
              <c15:categoryFilterExceptions/>
            </c:ext>
          </c:extLst>
        </c:ser>
        <c:dLbls>
          <c:showLegendKey val="0"/>
          <c:showVal val="0"/>
          <c:showCatName val="0"/>
          <c:showSerName val="0"/>
          <c:showPercent val="0"/>
          <c:showBubbleSize val="0"/>
          <c:showLeaderLines val="1"/>
        </c:dLbls>
      </c:pie3D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3354865-D462-496F-967B-60AA4D5ED2F2}" type="doc">
      <dgm:prSet loTypeId="urn:microsoft.com/office/officeart/2011/layout/CircleProcess" loCatId="process" qsTypeId="urn:microsoft.com/office/officeart/2005/8/quickstyle/simple5" qsCatId="simple" csTypeId="urn:microsoft.com/office/officeart/2005/8/colors/colorful5" csCatId="colorful" phldr="1"/>
      <dgm:spPr/>
      <dgm:t>
        <a:bodyPr/>
        <a:lstStyle/>
        <a:p>
          <a:endParaRPr lang="en-US"/>
        </a:p>
      </dgm:t>
    </dgm:pt>
    <dgm:pt modelId="{42247FBB-877B-43EA-9F55-20018131A6D0}">
      <dgm:prSet phldrT="[Text]"/>
      <dgm:spPr/>
      <dgm:t>
        <a:bodyPr/>
        <a:lstStyle/>
        <a:p>
          <a:r>
            <a:rPr lang="en-US" dirty="0" smtClean="0"/>
            <a:t>Launching a new product?</a:t>
          </a:r>
          <a:endParaRPr lang="en-US" dirty="0"/>
        </a:p>
      </dgm:t>
    </dgm:pt>
    <dgm:pt modelId="{E472C925-81CD-4B6F-9A16-E55D29BAD96B}" type="parTrans" cxnId="{7EC2FE4B-76AA-4F42-9F44-D18D89F062F0}">
      <dgm:prSet/>
      <dgm:spPr/>
      <dgm:t>
        <a:bodyPr/>
        <a:lstStyle/>
        <a:p>
          <a:endParaRPr lang="en-US"/>
        </a:p>
      </dgm:t>
    </dgm:pt>
    <dgm:pt modelId="{93980492-46BC-4B31-B8BE-9A60CC238BCF}" type="sibTrans" cxnId="{7EC2FE4B-76AA-4F42-9F44-D18D89F062F0}">
      <dgm:prSet/>
      <dgm:spPr/>
      <dgm:t>
        <a:bodyPr/>
        <a:lstStyle/>
        <a:p>
          <a:endParaRPr lang="en-US"/>
        </a:p>
      </dgm:t>
    </dgm:pt>
    <dgm:pt modelId="{31D84411-E736-496E-8097-A6609D2E78B0}">
      <dgm:prSet phldrT="[Text]"/>
      <dgm:spPr/>
      <dgm:t>
        <a:bodyPr/>
        <a:lstStyle/>
        <a:p>
          <a:r>
            <a:rPr lang="en-US" b="0" dirty="0" smtClean="0"/>
            <a:t>Fast-Cycle low cost experiments</a:t>
          </a:r>
          <a:endParaRPr lang="en-US" b="0" dirty="0"/>
        </a:p>
      </dgm:t>
    </dgm:pt>
    <dgm:pt modelId="{1F216DFC-2A33-4E24-AB90-30F3826CB7EE}" type="parTrans" cxnId="{470273E7-A1BE-48FB-B6A4-C05ABD7F3D47}">
      <dgm:prSet/>
      <dgm:spPr/>
      <dgm:t>
        <a:bodyPr/>
        <a:lstStyle/>
        <a:p>
          <a:endParaRPr lang="en-US"/>
        </a:p>
      </dgm:t>
    </dgm:pt>
    <dgm:pt modelId="{F780E35F-D5E7-440A-A437-1BF001A18756}" type="sibTrans" cxnId="{470273E7-A1BE-48FB-B6A4-C05ABD7F3D47}">
      <dgm:prSet/>
      <dgm:spPr/>
      <dgm:t>
        <a:bodyPr/>
        <a:lstStyle/>
        <a:p>
          <a:endParaRPr lang="en-US"/>
        </a:p>
      </dgm:t>
    </dgm:pt>
    <dgm:pt modelId="{5162B355-9DFA-44C3-83A6-2F7D7B7AF6CA}">
      <dgm:prSet phldrT="[Text]"/>
      <dgm:spPr/>
      <dgm:t>
        <a:bodyPr/>
        <a:lstStyle/>
        <a:p>
          <a:r>
            <a:rPr lang="en-US" b="0" dirty="0" smtClean="0"/>
            <a:t>3</a:t>
          </a:r>
          <a:r>
            <a:rPr lang="en-US" b="0" baseline="30000" dirty="0" smtClean="0"/>
            <a:t>rd</a:t>
          </a:r>
          <a:r>
            <a:rPr lang="en-US" b="0" dirty="0" smtClean="0"/>
            <a:t> Party Solutions</a:t>
          </a:r>
        </a:p>
      </dgm:t>
    </dgm:pt>
    <dgm:pt modelId="{61C1D97E-9C2E-4B4C-9F1D-C8BD62345917}" type="parTrans" cxnId="{31A563EE-2C70-446B-9139-1985C4295C43}">
      <dgm:prSet/>
      <dgm:spPr/>
      <dgm:t>
        <a:bodyPr/>
        <a:lstStyle/>
        <a:p>
          <a:endParaRPr lang="en-US"/>
        </a:p>
      </dgm:t>
    </dgm:pt>
    <dgm:pt modelId="{61B33C4E-4C00-412A-8ECC-1B6EAC94891D}" type="sibTrans" cxnId="{31A563EE-2C70-446B-9139-1985C4295C43}">
      <dgm:prSet/>
      <dgm:spPr/>
      <dgm:t>
        <a:bodyPr/>
        <a:lstStyle/>
        <a:p>
          <a:endParaRPr lang="en-US"/>
        </a:p>
      </dgm:t>
    </dgm:pt>
    <dgm:pt modelId="{4229B451-3A9F-4F71-8B65-71780561B4E1}">
      <dgm:prSet phldrT="[Text]"/>
      <dgm:spPr/>
      <dgm:t>
        <a:bodyPr/>
        <a:lstStyle/>
        <a:p>
          <a:r>
            <a:rPr lang="en-US" b="0" dirty="0" smtClean="0"/>
            <a:t>Minimum effort campaigns</a:t>
          </a:r>
        </a:p>
      </dgm:t>
    </dgm:pt>
    <dgm:pt modelId="{2A5A9522-484F-4712-83AE-927C01A216A1}" type="parTrans" cxnId="{4AA7BE14-C366-4934-841B-3C50C2EE43E5}">
      <dgm:prSet/>
      <dgm:spPr/>
      <dgm:t>
        <a:bodyPr/>
        <a:lstStyle/>
        <a:p>
          <a:endParaRPr lang="en-US"/>
        </a:p>
      </dgm:t>
    </dgm:pt>
    <dgm:pt modelId="{C1480EEA-5AB4-4541-986F-6196688EA59F}" type="sibTrans" cxnId="{4AA7BE14-C366-4934-841B-3C50C2EE43E5}">
      <dgm:prSet/>
      <dgm:spPr/>
      <dgm:t>
        <a:bodyPr/>
        <a:lstStyle/>
        <a:p>
          <a:endParaRPr lang="en-US"/>
        </a:p>
      </dgm:t>
    </dgm:pt>
    <dgm:pt modelId="{5A85FC7A-4C0F-42CA-ACF8-86654A628315}">
      <dgm:prSet phldrT="[Text]"/>
      <dgm:spPr/>
      <dgm:t>
        <a:bodyPr/>
        <a:lstStyle/>
        <a:p>
          <a:r>
            <a:rPr lang="en-US" b="0" dirty="0" smtClean="0"/>
            <a:t>Plug and Play</a:t>
          </a:r>
        </a:p>
      </dgm:t>
    </dgm:pt>
    <dgm:pt modelId="{0C0F8DDA-B1CA-431C-B4F1-138BEA494A8D}" type="parTrans" cxnId="{469594DD-1443-4215-A410-13B7D2FBD48D}">
      <dgm:prSet/>
      <dgm:spPr/>
      <dgm:t>
        <a:bodyPr/>
        <a:lstStyle/>
        <a:p>
          <a:endParaRPr lang="en-US"/>
        </a:p>
      </dgm:t>
    </dgm:pt>
    <dgm:pt modelId="{D17E040E-5767-4CF2-AFF0-40D5D064508F}" type="sibTrans" cxnId="{469594DD-1443-4215-A410-13B7D2FBD48D}">
      <dgm:prSet/>
      <dgm:spPr/>
      <dgm:t>
        <a:bodyPr/>
        <a:lstStyle/>
        <a:p>
          <a:endParaRPr lang="en-US"/>
        </a:p>
      </dgm:t>
    </dgm:pt>
    <dgm:pt modelId="{B59B671D-6271-4989-8A1F-A19F43172F55}">
      <dgm:prSet phldrT="[Text]"/>
      <dgm:spPr/>
      <dgm:t>
        <a:bodyPr/>
        <a:lstStyle/>
        <a:p>
          <a:r>
            <a:rPr lang="en-US" b="0" dirty="0" smtClean="0"/>
            <a:t>Subscription Billing</a:t>
          </a:r>
        </a:p>
      </dgm:t>
    </dgm:pt>
    <dgm:pt modelId="{D37634B7-280A-43A4-98DE-8C8F473C6B6E}" type="parTrans" cxnId="{70925A3B-7118-4E45-AD98-7675C5AAF58F}">
      <dgm:prSet/>
      <dgm:spPr/>
      <dgm:t>
        <a:bodyPr/>
        <a:lstStyle/>
        <a:p>
          <a:endParaRPr lang="en-US"/>
        </a:p>
      </dgm:t>
    </dgm:pt>
    <dgm:pt modelId="{27F90293-C09E-4DD9-8BDC-AC42C2669010}" type="sibTrans" cxnId="{70925A3B-7118-4E45-AD98-7675C5AAF58F}">
      <dgm:prSet/>
      <dgm:spPr/>
      <dgm:t>
        <a:bodyPr/>
        <a:lstStyle/>
        <a:p>
          <a:endParaRPr lang="en-US"/>
        </a:p>
      </dgm:t>
    </dgm:pt>
    <dgm:pt modelId="{BF55FA3A-2741-4C27-8604-E4FD95F6CD42}" type="pres">
      <dgm:prSet presAssocID="{A3354865-D462-496F-967B-60AA4D5ED2F2}" presName="Name0" presStyleCnt="0">
        <dgm:presLayoutVars>
          <dgm:chMax val="11"/>
          <dgm:chPref val="11"/>
          <dgm:dir/>
          <dgm:resizeHandles/>
        </dgm:presLayoutVars>
      </dgm:prSet>
      <dgm:spPr/>
      <dgm:t>
        <a:bodyPr/>
        <a:lstStyle/>
        <a:p>
          <a:endParaRPr lang="en-US"/>
        </a:p>
      </dgm:t>
    </dgm:pt>
    <dgm:pt modelId="{C80FB95D-1B6C-4408-866B-7027BA7905CB}" type="pres">
      <dgm:prSet presAssocID="{B59B671D-6271-4989-8A1F-A19F43172F55}" presName="Accent6" presStyleCnt="0"/>
      <dgm:spPr/>
      <dgm:t>
        <a:bodyPr/>
        <a:lstStyle/>
        <a:p>
          <a:endParaRPr lang="en-US"/>
        </a:p>
      </dgm:t>
    </dgm:pt>
    <dgm:pt modelId="{0105EA86-0C84-4F08-B5F2-A25250CCEE37}" type="pres">
      <dgm:prSet presAssocID="{B59B671D-6271-4989-8A1F-A19F43172F55}" presName="Accent" presStyleLbl="node1" presStyleIdx="0" presStyleCnt="6"/>
      <dgm:spPr/>
      <dgm:t>
        <a:bodyPr/>
        <a:lstStyle/>
        <a:p>
          <a:endParaRPr lang="en-US"/>
        </a:p>
      </dgm:t>
    </dgm:pt>
    <dgm:pt modelId="{D6693B73-3069-4235-9FAE-BC5724CBBC57}" type="pres">
      <dgm:prSet presAssocID="{B59B671D-6271-4989-8A1F-A19F43172F55}" presName="ParentBackground6" presStyleCnt="0"/>
      <dgm:spPr/>
      <dgm:t>
        <a:bodyPr/>
        <a:lstStyle/>
        <a:p>
          <a:endParaRPr lang="en-US"/>
        </a:p>
      </dgm:t>
    </dgm:pt>
    <dgm:pt modelId="{3665E9D2-4A1C-4291-9341-182CD202EE3E}" type="pres">
      <dgm:prSet presAssocID="{B59B671D-6271-4989-8A1F-A19F43172F55}" presName="ParentBackground" presStyleLbl="fgAcc1" presStyleIdx="0" presStyleCnt="6" custLinFactNeighborX="-1466"/>
      <dgm:spPr/>
      <dgm:t>
        <a:bodyPr/>
        <a:lstStyle/>
        <a:p>
          <a:endParaRPr lang="en-US"/>
        </a:p>
      </dgm:t>
    </dgm:pt>
    <dgm:pt modelId="{902D7047-BE2A-4F2D-B9C0-239588E8D157}" type="pres">
      <dgm:prSet presAssocID="{B59B671D-6271-4989-8A1F-A19F43172F55}" presName="Parent6" presStyleLbl="revTx" presStyleIdx="0" presStyleCnt="0">
        <dgm:presLayoutVars>
          <dgm:chMax val="1"/>
          <dgm:chPref val="1"/>
          <dgm:bulletEnabled val="1"/>
        </dgm:presLayoutVars>
      </dgm:prSet>
      <dgm:spPr/>
      <dgm:t>
        <a:bodyPr/>
        <a:lstStyle/>
        <a:p>
          <a:endParaRPr lang="en-US"/>
        </a:p>
      </dgm:t>
    </dgm:pt>
    <dgm:pt modelId="{CC08FA2A-358F-4AD0-8103-E46212042228}" type="pres">
      <dgm:prSet presAssocID="{5A85FC7A-4C0F-42CA-ACF8-86654A628315}" presName="Accent5" presStyleCnt="0"/>
      <dgm:spPr/>
      <dgm:t>
        <a:bodyPr/>
        <a:lstStyle/>
        <a:p>
          <a:endParaRPr lang="en-US"/>
        </a:p>
      </dgm:t>
    </dgm:pt>
    <dgm:pt modelId="{50027A08-9419-4B1D-A8E9-F531DE22A88F}" type="pres">
      <dgm:prSet presAssocID="{5A85FC7A-4C0F-42CA-ACF8-86654A628315}" presName="Accent" presStyleLbl="node1" presStyleIdx="1" presStyleCnt="6"/>
      <dgm:spPr/>
      <dgm:t>
        <a:bodyPr/>
        <a:lstStyle/>
        <a:p>
          <a:endParaRPr lang="en-US"/>
        </a:p>
      </dgm:t>
    </dgm:pt>
    <dgm:pt modelId="{C36FED87-9F5A-437B-9914-E4E8C6503DC6}" type="pres">
      <dgm:prSet presAssocID="{5A85FC7A-4C0F-42CA-ACF8-86654A628315}" presName="ParentBackground5" presStyleCnt="0"/>
      <dgm:spPr/>
      <dgm:t>
        <a:bodyPr/>
        <a:lstStyle/>
        <a:p>
          <a:endParaRPr lang="en-US"/>
        </a:p>
      </dgm:t>
    </dgm:pt>
    <dgm:pt modelId="{87FCDAEA-7305-4605-A533-F7FD659AA7D1}" type="pres">
      <dgm:prSet presAssocID="{5A85FC7A-4C0F-42CA-ACF8-86654A628315}" presName="ParentBackground" presStyleLbl="fgAcc1" presStyleIdx="1" presStyleCnt="6" custLinFactNeighborX="-1466"/>
      <dgm:spPr/>
      <dgm:t>
        <a:bodyPr/>
        <a:lstStyle/>
        <a:p>
          <a:endParaRPr lang="en-US"/>
        </a:p>
      </dgm:t>
    </dgm:pt>
    <dgm:pt modelId="{698C4EEA-E22F-4583-A0CA-841D00DD7099}" type="pres">
      <dgm:prSet presAssocID="{5A85FC7A-4C0F-42CA-ACF8-86654A628315}" presName="Parent5" presStyleLbl="revTx" presStyleIdx="0" presStyleCnt="0">
        <dgm:presLayoutVars>
          <dgm:chMax val="1"/>
          <dgm:chPref val="1"/>
          <dgm:bulletEnabled val="1"/>
        </dgm:presLayoutVars>
      </dgm:prSet>
      <dgm:spPr/>
      <dgm:t>
        <a:bodyPr/>
        <a:lstStyle/>
        <a:p>
          <a:endParaRPr lang="en-US"/>
        </a:p>
      </dgm:t>
    </dgm:pt>
    <dgm:pt modelId="{E6C89763-5BF6-44EB-957D-8404B8D65219}" type="pres">
      <dgm:prSet presAssocID="{4229B451-3A9F-4F71-8B65-71780561B4E1}" presName="Accent4" presStyleCnt="0"/>
      <dgm:spPr/>
      <dgm:t>
        <a:bodyPr/>
        <a:lstStyle/>
        <a:p>
          <a:endParaRPr lang="en-US"/>
        </a:p>
      </dgm:t>
    </dgm:pt>
    <dgm:pt modelId="{CFB78792-A513-4A8B-AA1A-2BE6CF0A9E92}" type="pres">
      <dgm:prSet presAssocID="{4229B451-3A9F-4F71-8B65-71780561B4E1}" presName="Accent" presStyleLbl="node1" presStyleIdx="2" presStyleCnt="6"/>
      <dgm:spPr/>
      <dgm:t>
        <a:bodyPr/>
        <a:lstStyle/>
        <a:p>
          <a:endParaRPr lang="en-US"/>
        </a:p>
      </dgm:t>
    </dgm:pt>
    <dgm:pt modelId="{9F785334-914E-4DFC-A1A4-13A8AAA47C9A}" type="pres">
      <dgm:prSet presAssocID="{4229B451-3A9F-4F71-8B65-71780561B4E1}" presName="ParentBackground4" presStyleCnt="0"/>
      <dgm:spPr/>
      <dgm:t>
        <a:bodyPr/>
        <a:lstStyle/>
        <a:p>
          <a:endParaRPr lang="en-US"/>
        </a:p>
      </dgm:t>
    </dgm:pt>
    <dgm:pt modelId="{A96A8337-A9A3-4BBD-9FFC-5F4783CC3F03}" type="pres">
      <dgm:prSet presAssocID="{4229B451-3A9F-4F71-8B65-71780561B4E1}" presName="ParentBackground" presStyleLbl="fgAcc1" presStyleIdx="2" presStyleCnt="6" custLinFactNeighborX="-1466"/>
      <dgm:spPr/>
      <dgm:t>
        <a:bodyPr/>
        <a:lstStyle/>
        <a:p>
          <a:endParaRPr lang="en-US"/>
        </a:p>
      </dgm:t>
    </dgm:pt>
    <dgm:pt modelId="{80A4DD16-3A73-4264-AC97-0F99DFB0A3A1}" type="pres">
      <dgm:prSet presAssocID="{4229B451-3A9F-4F71-8B65-71780561B4E1}" presName="Parent4" presStyleLbl="revTx" presStyleIdx="0" presStyleCnt="0">
        <dgm:presLayoutVars>
          <dgm:chMax val="1"/>
          <dgm:chPref val="1"/>
          <dgm:bulletEnabled val="1"/>
        </dgm:presLayoutVars>
      </dgm:prSet>
      <dgm:spPr/>
      <dgm:t>
        <a:bodyPr/>
        <a:lstStyle/>
        <a:p>
          <a:endParaRPr lang="en-US"/>
        </a:p>
      </dgm:t>
    </dgm:pt>
    <dgm:pt modelId="{37D2535B-1058-417D-B24D-78B63BEB12AB}" type="pres">
      <dgm:prSet presAssocID="{5162B355-9DFA-44C3-83A6-2F7D7B7AF6CA}" presName="Accent3" presStyleCnt="0"/>
      <dgm:spPr/>
      <dgm:t>
        <a:bodyPr/>
        <a:lstStyle/>
        <a:p>
          <a:endParaRPr lang="en-US"/>
        </a:p>
      </dgm:t>
    </dgm:pt>
    <dgm:pt modelId="{F74696EE-81EE-422E-A6E8-B8352ED9D55D}" type="pres">
      <dgm:prSet presAssocID="{5162B355-9DFA-44C3-83A6-2F7D7B7AF6CA}" presName="Accent" presStyleLbl="node1" presStyleIdx="3" presStyleCnt="6"/>
      <dgm:spPr/>
      <dgm:t>
        <a:bodyPr/>
        <a:lstStyle/>
        <a:p>
          <a:endParaRPr lang="en-US"/>
        </a:p>
      </dgm:t>
    </dgm:pt>
    <dgm:pt modelId="{E1624E77-1FD1-49DB-8FD6-5B9E79EE4646}" type="pres">
      <dgm:prSet presAssocID="{5162B355-9DFA-44C3-83A6-2F7D7B7AF6CA}" presName="ParentBackground3" presStyleCnt="0"/>
      <dgm:spPr/>
      <dgm:t>
        <a:bodyPr/>
        <a:lstStyle/>
        <a:p>
          <a:endParaRPr lang="en-US"/>
        </a:p>
      </dgm:t>
    </dgm:pt>
    <dgm:pt modelId="{1C15C8F0-11BB-4A09-BBB3-260C9BF1578F}" type="pres">
      <dgm:prSet presAssocID="{5162B355-9DFA-44C3-83A6-2F7D7B7AF6CA}" presName="ParentBackground" presStyleLbl="fgAcc1" presStyleIdx="3" presStyleCnt="6" custLinFactNeighborX="-1466"/>
      <dgm:spPr/>
      <dgm:t>
        <a:bodyPr/>
        <a:lstStyle/>
        <a:p>
          <a:endParaRPr lang="en-US"/>
        </a:p>
      </dgm:t>
    </dgm:pt>
    <dgm:pt modelId="{87507D73-5A93-4DD0-86C1-21F1C2D70543}" type="pres">
      <dgm:prSet presAssocID="{5162B355-9DFA-44C3-83A6-2F7D7B7AF6CA}" presName="Parent3" presStyleLbl="revTx" presStyleIdx="0" presStyleCnt="0">
        <dgm:presLayoutVars>
          <dgm:chMax val="1"/>
          <dgm:chPref val="1"/>
          <dgm:bulletEnabled val="1"/>
        </dgm:presLayoutVars>
      </dgm:prSet>
      <dgm:spPr/>
      <dgm:t>
        <a:bodyPr/>
        <a:lstStyle/>
        <a:p>
          <a:endParaRPr lang="en-US"/>
        </a:p>
      </dgm:t>
    </dgm:pt>
    <dgm:pt modelId="{6CA26CFE-9E1A-4E5F-8CD8-A64D1CA743AA}" type="pres">
      <dgm:prSet presAssocID="{31D84411-E736-496E-8097-A6609D2E78B0}" presName="Accent2" presStyleCnt="0"/>
      <dgm:spPr/>
      <dgm:t>
        <a:bodyPr/>
        <a:lstStyle/>
        <a:p>
          <a:endParaRPr lang="en-US"/>
        </a:p>
      </dgm:t>
    </dgm:pt>
    <dgm:pt modelId="{2C68BEED-2EAA-40BC-99B0-B808A5E12ADF}" type="pres">
      <dgm:prSet presAssocID="{31D84411-E736-496E-8097-A6609D2E78B0}" presName="Accent" presStyleLbl="node1" presStyleIdx="4" presStyleCnt="6"/>
      <dgm:spPr/>
      <dgm:t>
        <a:bodyPr/>
        <a:lstStyle/>
        <a:p>
          <a:endParaRPr lang="en-US"/>
        </a:p>
      </dgm:t>
    </dgm:pt>
    <dgm:pt modelId="{5774845D-509A-48C6-8B1C-1053B4A9CD07}" type="pres">
      <dgm:prSet presAssocID="{31D84411-E736-496E-8097-A6609D2E78B0}" presName="ParentBackground2" presStyleCnt="0"/>
      <dgm:spPr/>
      <dgm:t>
        <a:bodyPr/>
        <a:lstStyle/>
        <a:p>
          <a:endParaRPr lang="en-US"/>
        </a:p>
      </dgm:t>
    </dgm:pt>
    <dgm:pt modelId="{35B6DA5E-E768-49C5-A75E-AE6A1752B295}" type="pres">
      <dgm:prSet presAssocID="{31D84411-E736-496E-8097-A6609D2E78B0}" presName="ParentBackground" presStyleLbl="fgAcc1" presStyleIdx="4" presStyleCnt="6" custLinFactNeighborX="-1466"/>
      <dgm:spPr/>
      <dgm:t>
        <a:bodyPr/>
        <a:lstStyle/>
        <a:p>
          <a:endParaRPr lang="en-US"/>
        </a:p>
      </dgm:t>
    </dgm:pt>
    <dgm:pt modelId="{F718A0C4-EA2B-45BD-9593-9716A0C37A16}" type="pres">
      <dgm:prSet presAssocID="{31D84411-E736-496E-8097-A6609D2E78B0}" presName="Parent2" presStyleLbl="revTx" presStyleIdx="0" presStyleCnt="0">
        <dgm:presLayoutVars>
          <dgm:chMax val="1"/>
          <dgm:chPref val="1"/>
          <dgm:bulletEnabled val="1"/>
        </dgm:presLayoutVars>
      </dgm:prSet>
      <dgm:spPr/>
      <dgm:t>
        <a:bodyPr/>
        <a:lstStyle/>
        <a:p>
          <a:endParaRPr lang="en-US"/>
        </a:p>
      </dgm:t>
    </dgm:pt>
    <dgm:pt modelId="{32AD6E56-E7CB-4168-B4BC-AA138EF29166}" type="pres">
      <dgm:prSet presAssocID="{42247FBB-877B-43EA-9F55-20018131A6D0}" presName="Accent1" presStyleCnt="0"/>
      <dgm:spPr/>
      <dgm:t>
        <a:bodyPr/>
        <a:lstStyle/>
        <a:p>
          <a:endParaRPr lang="en-US"/>
        </a:p>
      </dgm:t>
    </dgm:pt>
    <dgm:pt modelId="{736194A1-FD9E-479C-9FB2-48BBE2DBB67E}" type="pres">
      <dgm:prSet presAssocID="{42247FBB-877B-43EA-9F55-20018131A6D0}" presName="Accent" presStyleLbl="node1" presStyleIdx="5" presStyleCnt="6"/>
      <dgm:spPr/>
      <dgm:t>
        <a:bodyPr/>
        <a:lstStyle/>
        <a:p>
          <a:endParaRPr lang="en-US"/>
        </a:p>
      </dgm:t>
    </dgm:pt>
    <dgm:pt modelId="{225A7C06-D23D-4D7D-A0C3-702707D302C5}" type="pres">
      <dgm:prSet presAssocID="{42247FBB-877B-43EA-9F55-20018131A6D0}" presName="ParentBackground1" presStyleCnt="0"/>
      <dgm:spPr/>
      <dgm:t>
        <a:bodyPr/>
        <a:lstStyle/>
        <a:p>
          <a:endParaRPr lang="en-US"/>
        </a:p>
      </dgm:t>
    </dgm:pt>
    <dgm:pt modelId="{9C837EC4-37A1-486E-A973-2D72E429A33A}" type="pres">
      <dgm:prSet presAssocID="{42247FBB-877B-43EA-9F55-20018131A6D0}" presName="ParentBackground" presStyleLbl="fgAcc1" presStyleIdx="5" presStyleCnt="6" custLinFactNeighborX="-1466"/>
      <dgm:spPr/>
      <dgm:t>
        <a:bodyPr/>
        <a:lstStyle/>
        <a:p>
          <a:endParaRPr lang="en-US"/>
        </a:p>
      </dgm:t>
    </dgm:pt>
    <dgm:pt modelId="{90714968-B903-4380-9A16-BE63E59C27B4}" type="pres">
      <dgm:prSet presAssocID="{42247FBB-877B-43EA-9F55-20018131A6D0}" presName="Parent1" presStyleLbl="revTx" presStyleIdx="0" presStyleCnt="0">
        <dgm:presLayoutVars>
          <dgm:chMax val="1"/>
          <dgm:chPref val="1"/>
          <dgm:bulletEnabled val="1"/>
        </dgm:presLayoutVars>
      </dgm:prSet>
      <dgm:spPr/>
      <dgm:t>
        <a:bodyPr/>
        <a:lstStyle/>
        <a:p>
          <a:endParaRPr lang="en-US"/>
        </a:p>
      </dgm:t>
    </dgm:pt>
  </dgm:ptLst>
  <dgm:cxnLst>
    <dgm:cxn modelId="{70925A3B-7118-4E45-AD98-7675C5AAF58F}" srcId="{A3354865-D462-496F-967B-60AA4D5ED2F2}" destId="{B59B671D-6271-4989-8A1F-A19F43172F55}" srcOrd="5" destOrd="0" parTransId="{D37634B7-280A-43A4-98DE-8C8F473C6B6E}" sibTransId="{27F90293-C09E-4DD9-8BDC-AC42C2669010}"/>
    <dgm:cxn modelId="{7EC2FE4B-76AA-4F42-9F44-D18D89F062F0}" srcId="{A3354865-D462-496F-967B-60AA4D5ED2F2}" destId="{42247FBB-877B-43EA-9F55-20018131A6D0}" srcOrd="0" destOrd="0" parTransId="{E472C925-81CD-4B6F-9A16-E55D29BAD96B}" sibTransId="{93980492-46BC-4B31-B8BE-9A60CC238BCF}"/>
    <dgm:cxn modelId="{B8CC88C5-B814-4751-B6D3-C2A36E894409}" type="presOf" srcId="{5A85FC7A-4C0F-42CA-ACF8-86654A628315}" destId="{87FCDAEA-7305-4605-A533-F7FD659AA7D1}" srcOrd="0" destOrd="0" presId="urn:microsoft.com/office/officeart/2011/layout/CircleProcess"/>
    <dgm:cxn modelId="{39BF8927-1D9F-45FF-B212-9833DC4F6E25}" type="presOf" srcId="{A3354865-D462-496F-967B-60AA4D5ED2F2}" destId="{BF55FA3A-2741-4C27-8604-E4FD95F6CD42}" srcOrd="0" destOrd="0" presId="urn:microsoft.com/office/officeart/2011/layout/CircleProcess"/>
    <dgm:cxn modelId="{469594DD-1443-4215-A410-13B7D2FBD48D}" srcId="{A3354865-D462-496F-967B-60AA4D5ED2F2}" destId="{5A85FC7A-4C0F-42CA-ACF8-86654A628315}" srcOrd="4" destOrd="0" parTransId="{0C0F8DDA-B1CA-431C-B4F1-138BEA494A8D}" sibTransId="{D17E040E-5767-4CF2-AFF0-40D5D064508F}"/>
    <dgm:cxn modelId="{0BA10401-B6D9-4F11-9640-7148CDD572A6}" type="presOf" srcId="{31D84411-E736-496E-8097-A6609D2E78B0}" destId="{F718A0C4-EA2B-45BD-9593-9716A0C37A16}" srcOrd="1" destOrd="0" presId="urn:microsoft.com/office/officeart/2011/layout/CircleProcess"/>
    <dgm:cxn modelId="{31A563EE-2C70-446B-9139-1985C4295C43}" srcId="{A3354865-D462-496F-967B-60AA4D5ED2F2}" destId="{5162B355-9DFA-44C3-83A6-2F7D7B7AF6CA}" srcOrd="2" destOrd="0" parTransId="{61C1D97E-9C2E-4B4C-9F1D-C8BD62345917}" sibTransId="{61B33C4E-4C00-412A-8ECC-1B6EAC94891D}"/>
    <dgm:cxn modelId="{C1712FF5-46BE-42BB-AACA-AD8033E78BD7}" type="presOf" srcId="{42247FBB-877B-43EA-9F55-20018131A6D0}" destId="{90714968-B903-4380-9A16-BE63E59C27B4}" srcOrd="1" destOrd="0" presId="urn:microsoft.com/office/officeart/2011/layout/CircleProcess"/>
    <dgm:cxn modelId="{2F73FFBD-27B8-47D3-8AAA-D4FA969BBAD6}" type="presOf" srcId="{5162B355-9DFA-44C3-83A6-2F7D7B7AF6CA}" destId="{87507D73-5A93-4DD0-86C1-21F1C2D70543}" srcOrd="1" destOrd="0" presId="urn:microsoft.com/office/officeart/2011/layout/CircleProcess"/>
    <dgm:cxn modelId="{C0A7C7D6-96EA-471A-8852-B8E6EF724202}" type="presOf" srcId="{5162B355-9DFA-44C3-83A6-2F7D7B7AF6CA}" destId="{1C15C8F0-11BB-4A09-BBB3-260C9BF1578F}" srcOrd="0" destOrd="0" presId="urn:microsoft.com/office/officeart/2011/layout/CircleProcess"/>
    <dgm:cxn modelId="{378A5F9A-666F-4376-A052-9392FD2121B5}" type="presOf" srcId="{4229B451-3A9F-4F71-8B65-71780561B4E1}" destId="{80A4DD16-3A73-4264-AC97-0F99DFB0A3A1}" srcOrd="1" destOrd="0" presId="urn:microsoft.com/office/officeart/2011/layout/CircleProcess"/>
    <dgm:cxn modelId="{0A9161F3-8B4E-4D36-9819-ABFEBCDA8D64}" type="presOf" srcId="{4229B451-3A9F-4F71-8B65-71780561B4E1}" destId="{A96A8337-A9A3-4BBD-9FFC-5F4783CC3F03}" srcOrd="0" destOrd="0" presId="urn:microsoft.com/office/officeart/2011/layout/CircleProcess"/>
    <dgm:cxn modelId="{1679799A-3CA0-4EAC-9E64-A86219C35208}" type="presOf" srcId="{B59B671D-6271-4989-8A1F-A19F43172F55}" destId="{902D7047-BE2A-4F2D-B9C0-239588E8D157}" srcOrd="1" destOrd="0" presId="urn:microsoft.com/office/officeart/2011/layout/CircleProcess"/>
    <dgm:cxn modelId="{C4B99FF5-343F-4190-8F56-CCC4505ED0A1}" type="presOf" srcId="{5A85FC7A-4C0F-42CA-ACF8-86654A628315}" destId="{698C4EEA-E22F-4583-A0CA-841D00DD7099}" srcOrd="1" destOrd="0" presId="urn:microsoft.com/office/officeart/2011/layout/CircleProcess"/>
    <dgm:cxn modelId="{DBBCDEF2-F696-4EE8-8E7C-498EB2E6C20A}" type="presOf" srcId="{B59B671D-6271-4989-8A1F-A19F43172F55}" destId="{3665E9D2-4A1C-4291-9341-182CD202EE3E}" srcOrd="0" destOrd="0" presId="urn:microsoft.com/office/officeart/2011/layout/CircleProcess"/>
    <dgm:cxn modelId="{809780EC-8C61-4EEC-AB2C-90F1062F3AC3}" type="presOf" srcId="{42247FBB-877B-43EA-9F55-20018131A6D0}" destId="{9C837EC4-37A1-486E-A973-2D72E429A33A}" srcOrd="0" destOrd="0" presId="urn:microsoft.com/office/officeart/2011/layout/CircleProcess"/>
    <dgm:cxn modelId="{4AA7BE14-C366-4934-841B-3C50C2EE43E5}" srcId="{A3354865-D462-496F-967B-60AA4D5ED2F2}" destId="{4229B451-3A9F-4F71-8B65-71780561B4E1}" srcOrd="3" destOrd="0" parTransId="{2A5A9522-484F-4712-83AE-927C01A216A1}" sibTransId="{C1480EEA-5AB4-4541-986F-6196688EA59F}"/>
    <dgm:cxn modelId="{F5220369-F432-449E-9505-E0EFE5DBBDA9}" type="presOf" srcId="{31D84411-E736-496E-8097-A6609D2E78B0}" destId="{35B6DA5E-E768-49C5-A75E-AE6A1752B295}" srcOrd="0" destOrd="0" presId="urn:microsoft.com/office/officeart/2011/layout/CircleProcess"/>
    <dgm:cxn modelId="{470273E7-A1BE-48FB-B6A4-C05ABD7F3D47}" srcId="{A3354865-D462-496F-967B-60AA4D5ED2F2}" destId="{31D84411-E736-496E-8097-A6609D2E78B0}" srcOrd="1" destOrd="0" parTransId="{1F216DFC-2A33-4E24-AB90-30F3826CB7EE}" sibTransId="{F780E35F-D5E7-440A-A437-1BF001A18756}"/>
    <dgm:cxn modelId="{721304DD-DDF2-4B6D-B620-FBC404930103}" type="presParOf" srcId="{BF55FA3A-2741-4C27-8604-E4FD95F6CD42}" destId="{C80FB95D-1B6C-4408-866B-7027BA7905CB}" srcOrd="0" destOrd="0" presId="urn:microsoft.com/office/officeart/2011/layout/CircleProcess"/>
    <dgm:cxn modelId="{1A4322BA-FB6F-4A64-BE4C-A738E77C9EA6}" type="presParOf" srcId="{C80FB95D-1B6C-4408-866B-7027BA7905CB}" destId="{0105EA86-0C84-4F08-B5F2-A25250CCEE37}" srcOrd="0" destOrd="0" presId="urn:microsoft.com/office/officeart/2011/layout/CircleProcess"/>
    <dgm:cxn modelId="{116E3A54-1B2C-41DC-9BAE-B55916DD2AE3}" type="presParOf" srcId="{BF55FA3A-2741-4C27-8604-E4FD95F6CD42}" destId="{D6693B73-3069-4235-9FAE-BC5724CBBC57}" srcOrd="1" destOrd="0" presId="urn:microsoft.com/office/officeart/2011/layout/CircleProcess"/>
    <dgm:cxn modelId="{AFE21FC1-2354-422E-80C4-4850F8618FA2}" type="presParOf" srcId="{D6693B73-3069-4235-9FAE-BC5724CBBC57}" destId="{3665E9D2-4A1C-4291-9341-182CD202EE3E}" srcOrd="0" destOrd="0" presId="urn:microsoft.com/office/officeart/2011/layout/CircleProcess"/>
    <dgm:cxn modelId="{A9C562C4-6C22-4E40-A1AA-5ADB709E6B8A}" type="presParOf" srcId="{BF55FA3A-2741-4C27-8604-E4FD95F6CD42}" destId="{902D7047-BE2A-4F2D-B9C0-239588E8D157}" srcOrd="2" destOrd="0" presId="urn:microsoft.com/office/officeart/2011/layout/CircleProcess"/>
    <dgm:cxn modelId="{B4729C93-2631-43B0-942D-0CB41A560E7D}" type="presParOf" srcId="{BF55FA3A-2741-4C27-8604-E4FD95F6CD42}" destId="{CC08FA2A-358F-4AD0-8103-E46212042228}" srcOrd="3" destOrd="0" presId="urn:microsoft.com/office/officeart/2011/layout/CircleProcess"/>
    <dgm:cxn modelId="{0055D740-E4B8-4CE9-9C36-0C03241718F5}" type="presParOf" srcId="{CC08FA2A-358F-4AD0-8103-E46212042228}" destId="{50027A08-9419-4B1D-A8E9-F531DE22A88F}" srcOrd="0" destOrd="0" presId="urn:microsoft.com/office/officeart/2011/layout/CircleProcess"/>
    <dgm:cxn modelId="{18B5D342-0C71-4A43-8BBE-043EB01DA6E6}" type="presParOf" srcId="{BF55FA3A-2741-4C27-8604-E4FD95F6CD42}" destId="{C36FED87-9F5A-437B-9914-E4E8C6503DC6}" srcOrd="4" destOrd="0" presId="urn:microsoft.com/office/officeart/2011/layout/CircleProcess"/>
    <dgm:cxn modelId="{9675F72A-3A6C-4AFA-8DA7-8A80A75625AE}" type="presParOf" srcId="{C36FED87-9F5A-437B-9914-E4E8C6503DC6}" destId="{87FCDAEA-7305-4605-A533-F7FD659AA7D1}" srcOrd="0" destOrd="0" presId="urn:microsoft.com/office/officeart/2011/layout/CircleProcess"/>
    <dgm:cxn modelId="{2A877BB1-CC2B-440F-A79B-4EA1E298B6DE}" type="presParOf" srcId="{BF55FA3A-2741-4C27-8604-E4FD95F6CD42}" destId="{698C4EEA-E22F-4583-A0CA-841D00DD7099}" srcOrd="5" destOrd="0" presId="urn:microsoft.com/office/officeart/2011/layout/CircleProcess"/>
    <dgm:cxn modelId="{8B73B278-DD3C-4C69-BF76-F4F6308C4C3F}" type="presParOf" srcId="{BF55FA3A-2741-4C27-8604-E4FD95F6CD42}" destId="{E6C89763-5BF6-44EB-957D-8404B8D65219}" srcOrd="6" destOrd="0" presId="urn:microsoft.com/office/officeart/2011/layout/CircleProcess"/>
    <dgm:cxn modelId="{C6757E85-9555-4550-928F-1F8CBDC20549}" type="presParOf" srcId="{E6C89763-5BF6-44EB-957D-8404B8D65219}" destId="{CFB78792-A513-4A8B-AA1A-2BE6CF0A9E92}" srcOrd="0" destOrd="0" presId="urn:microsoft.com/office/officeart/2011/layout/CircleProcess"/>
    <dgm:cxn modelId="{9022DA0A-33A3-475A-BFCB-45317C15381C}" type="presParOf" srcId="{BF55FA3A-2741-4C27-8604-E4FD95F6CD42}" destId="{9F785334-914E-4DFC-A1A4-13A8AAA47C9A}" srcOrd="7" destOrd="0" presId="urn:microsoft.com/office/officeart/2011/layout/CircleProcess"/>
    <dgm:cxn modelId="{CBC1E4C5-8958-4AF8-8D46-E159420EDAF6}" type="presParOf" srcId="{9F785334-914E-4DFC-A1A4-13A8AAA47C9A}" destId="{A96A8337-A9A3-4BBD-9FFC-5F4783CC3F03}" srcOrd="0" destOrd="0" presId="urn:microsoft.com/office/officeart/2011/layout/CircleProcess"/>
    <dgm:cxn modelId="{B9647ECD-FEE4-4D6E-8790-5603A91C5FA2}" type="presParOf" srcId="{BF55FA3A-2741-4C27-8604-E4FD95F6CD42}" destId="{80A4DD16-3A73-4264-AC97-0F99DFB0A3A1}" srcOrd="8" destOrd="0" presId="urn:microsoft.com/office/officeart/2011/layout/CircleProcess"/>
    <dgm:cxn modelId="{2E784BA1-8D64-492B-A570-89C7BA1B56DE}" type="presParOf" srcId="{BF55FA3A-2741-4C27-8604-E4FD95F6CD42}" destId="{37D2535B-1058-417D-B24D-78B63BEB12AB}" srcOrd="9" destOrd="0" presId="urn:microsoft.com/office/officeart/2011/layout/CircleProcess"/>
    <dgm:cxn modelId="{0B415EA0-450A-4A82-BA14-0A0B9A0AD03E}" type="presParOf" srcId="{37D2535B-1058-417D-B24D-78B63BEB12AB}" destId="{F74696EE-81EE-422E-A6E8-B8352ED9D55D}" srcOrd="0" destOrd="0" presId="urn:microsoft.com/office/officeart/2011/layout/CircleProcess"/>
    <dgm:cxn modelId="{3DA7C636-4434-4D00-8D63-A8701A857C5C}" type="presParOf" srcId="{BF55FA3A-2741-4C27-8604-E4FD95F6CD42}" destId="{E1624E77-1FD1-49DB-8FD6-5B9E79EE4646}" srcOrd="10" destOrd="0" presId="urn:microsoft.com/office/officeart/2011/layout/CircleProcess"/>
    <dgm:cxn modelId="{4E1F9C6D-9839-4F8A-BF6C-F158F8AA5A4C}" type="presParOf" srcId="{E1624E77-1FD1-49DB-8FD6-5B9E79EE4646}" destId="{1C15C8F0-11BB-4A09-BBB3-260C9BF1578F}" srcOrd="0" destOrd="0" presId="urn:microsoft.com/office/officeart/2011/layout/CircleProcess"/>
    <dgm:cxn modelId="{38EA6415-D4DF-431C-A3D7-245EE905A12E}" type="presParOf" srcId="{BF55FA3A-2741-4C27-8604-E4FD95F6CD42}" destId="{87507D73-5A93-4DD0-86C1-21F1C2D70543}" srcOrd="11" destOrd="0" presId="urn:microsoft.com/office/officeart/2011/layout/CircleProcess"/>
    <dgm:cxn modelId="{D8BD226E-D38E-40E1-B6AE-9EC9E3761EA3}" type="presParOf" srcId="{BF55FA3A-2741-4C27-8604-E4FD95F6CD42}" destId="{6CA26CFE-9E1A-4E5F-8CD8-A64D1CA743AA}" srcOrd="12" destOrd="0" presId="urn:microsoft.com/office/officeart/2011/layout/CircleProcess"/>
    <dgm:cxn modelId="{6A5EB564-CCF6-46EC-B3E3-6EDFFD5BE954}" type="presParOf" srcId="{6CA26CFE-9E1A-4E5F-8CD8-A64D1CA743AA}" destId="{2C68BEED-2EAA-40BC-99B0-B808A5E12ADF}" srcOrd="0" destOrd="0" presId="urn:microsoft.com/office/officeart/2011/layout/CircleProcess"/>
    <dgm:cxn modelId="{B5B60747-4E53-4F90-B5F7-E446BE064352}" type="presParOf" srcId="{BF55FA3A-2741-4C27-8604-E4FD95F6CD42}" destId="{5774845D-509A-48C6-8B1C-1053B4A9CD07}" srcOrd="13" destOrd="0" presId="urn:microsoft.com/office/officeart/2011/layout/CircleProcess"/>
    <dgm:cxn modelId="{FEEC45F0-4A5F-45C4-88F7-313C1F7FF209}" type="presParOf" srcId="{5774845D-509A-48C6-8B1C-1053B4A9CD07}" destId="{35B6DA5E-E768-49C5-A75E-AE6A1752B295}" srcOrd="0" destOrd="0" presId="urn:microsoft.com/office/officeart/2011/layout/CircleProcess"/>
    <dgm:cxn modelId="{EEC96B5D-6ED7-47DE-A527-E3391E7DDDC6}" type="presParOf" srcId="{BF55FA3A-2741-4C27-8604-E4FD95F6CD42}" destId="{F718A0C4-EA2B-45BD-9593-9716A0C37A16}" srcOrd="14" destOrd="0" presId="urn:microsoft.com/office/officeart/2011/layout/CircleProcess"/>
    <dgm:cxn modelId="{8C3439EE-2BD1-4D97-AC6A-213E19EEC33D}" type="presParOf" srcId="{BF55FA3A-2741-4C27-8604-E4FD95F6CD42}" destId="{32AD6E56-E7CB-4168-B4BC-AA138EF29166}" srcOrd="15" destOrd="0" presId="urn:microsoft.com/office/officeart/2011/layout/CircleProcess"/>
    <dgm:cxn modelId="{2E8F57F3-B8AF-45AA-8B7E-6FBA0E83D126}" type="presParOf" srcId="{32AD6E56-E7CB-4168-B4BC-AA138EF29166}" destId="{736194A1-FD9E-479C-9FB2-48BBE2DBB67E}" srcOrd="0" destOrd="0" presId="urn:microsoft.com/office/officeart/2011/layout/CircleProcess"/>
    <dgm:cxn modelId="{EA5CFC6D-A2AF-44D6-9426-3F3CC6908EB9}" type="presParOf" srcId="{BF55FA3A-2741-4C27-8604-E4FD95F6CD42}" destId="{225A7C06-D23D-4D7D-A0C3-702707D302C5}" srcOrd="16" destOrd="0" presId="urn:microsoft.com/office/officeart/2011/layout/CircleProcess"/>
    <dgm:cxn modelId="{FDD713C3-9049-44FF-9BA4-5EBBFEABCD5B}" type="presParOf" srcId="{225A7C06-D23D-4D7D-A0C3-702707D302C5}" destId="{9C837EC4-37A1-486E-A973-2D72E429A33A}" srcOrd="0" destOrd="0" presId="urn:microsoft.com/office/officeart/2011/layout/CircleProcess"/>
    <dgm:cxn modelId="{653AB06F-1B57-405D-9C7D-813CD6F5C2B2}" type="presParOf" srcId="{BF55FA3A-2741-4C27-8604-E4FD95F6CD42}" destId="{90714968-B903-4380-9A16-BE63E59C27B4}" srcOrd="17" destOrd="0" presId="urn:microsoft.com/office/officeart/2011/layout/CircleProcess"/>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3BFE670-06DF-4B86-BF1C-D26625432DBE}" type="doc">
      <dgm:prSet loTypeId="urn:microsoft.com/office/officeart/2005/8/layout/target2" loCatId="relationship" qsTypeId="urn:microsoft.com/office/officeart/2005/8/quickstyle/3d9" qsCatId="3D" csTypeId="urn:microsoft.com/office/officeart/2005/8/colors/accent1_2" csCatId="accent1" phldr="1"/>
      <dgm:spPr/>
      <dgm:t>
        <a:bodyPr/>
        <a:lstStyle/>
        <a:p>
          <a:endParaRPr lang="en-US"/>
        </a:p>
      </dgm:t>
    </dgm:pt>
    <dgm:pt modelId="{D9A8187A-DEC6-4FC8-BED4-31CFB9180CF3}">
      <dgm:prSet phldrT="[Text]"/>
      <dgm:spPr/>
      <dgm:t>
        <a:bodyPr/>
        <a:lstStyle/>
        <a:p>
          <a:r>
            <a:rPr lang="en-US" b="1" dirty="0" smtClean="0">
              <a:effectLst>
                <a:outerShdw blurRad="38100" dist="38100" dir="2700000" algn="tl">
                  <a:srgbClr val="000000">
                    <a:alpha val="43137"/>
                  </a:srgbClr>
                </a:outerShdw>
              </a:effectLst>
            </a:rPr>
            <a:t>Fast-Cycle Low Cost Experiments</a:t>
          </a:r>
          <a:endParaRPr lang="en-US" b="1" dirty="0">
            <a:effectLst>
              <a:outerShdw blurRad="38100" dist="38100" dir="2700000" algn="tl">
                <a:srgbClr val="000000">
                  <a:alpha val="43137"/>
                </a:srgbClr>
              </a:outerShdw>
            </a:effectLst>
          </a:endParaRPr>
        </a:p>
      </dgm:t>
    </dgm:pt>
    <dgm:pt modelId="{01E28CBF-BAEF-407C-A9F3-4A61FD89F6A5}" type="parTrans" cxnId="{4B5F9360-C480-480F-B1CA-7AFC03BAD0FA}">
      <dgm:prSet/>
      <dgm:spPr/>
      <dgm:t>
        <a:bodyPr/>
        <a:lstStyle/>
        <a:p>
          <a:endParaRPr lang="en-US"/>
        </a:p>
      </dgm:t>
    </dgm:pt>
    <dgm:pt modelId="{A19AEC76-06B2-483E-8A18-4AB4B966700F}" type="sibTrans" cxnId="{4B5F9360-C480-480F-B1CA-7AFC03BAD0FA}">
      <dgm:prSet/>
      <dgm:spPr/>
      <dgm:t>
        <a:bodyPr/>
        <a:lstStyle/>
        <a:p>
          <a:endParaRPr lang="en-US"/>
        </a:p>
      </dgm:t>
    </dgm:pt>
    <dgm:pt modelId="{7870D9AC-8717-4556-A3FB-6DA632FCCA58}">
      <dgm:prSet phldrT="[Text]"/>
      <dgm:spPr/>
      <dgm:t>
        <a:bodyPr/>
        <a:lstStyle/>
        <a:p>
          <a:r>
            <a:rPr lang="en-US" b="1" dirty="0" smtClean="0">
              <a:effectLst/>
            </a:rPr>
            <a:t>Experiments</a:t>
          </a:r>
        </a:p>
      </dgm:t>
    </dgm:pt>
    <dgm:pt modelId="{B9101746-93C3-4971-A866-D03535668D21}" type="parTrans" cxnId="{6793CA53-A653-426B-A27A-CCBB42D0AB0E}">
      <dgm:prSet/>
      <dgm:spPr/>
      <dgm:t>
        <a:bodyPr/>
        <a:lstStyle/>
        <a:p>
          <a:endParaRPr lang="en-US"/>
        </a:p>
      </dgm:t>
    </dgm:pt>
    <dgm:pt modelId="{42A70936-6BB4-49E0-8347-57C96AC21A88}" type="sibTrans" cxnId="{6793CA53-A653-426B-A27A-CCBB42D0AB0E}">
      <dgm:prSet/>
      <dgm:spPr/>
      <dgm:t>
        <a:bodyPr/>
        <a:lstStyle/>
        <a:p>
          <a:endParaRPr lang="en-US"/>
        </a:p>
      </dgm:t>
    </dgm:pt>
    <dgm:pt modelId="{C5895F7C-9CC7-440A-A1F3-85113E10BEAA}">
      <dgm:prSet phldrT="[Text]"/>
      <dgm:spPr/>
      <dgm:t>
        <a:bodyPr/>
        <a:lstStyle/>
        <a:p>
          <a:r>
            <a:rPr lang="en-US" b="1" dirty="0" smtClean="0">
              <a:effectLst/>
            </a:rPr>
            <a:t>Accumulate Results</a:t>
          </a:r>
          <a:endParaRPr lang="en-US" b="1" dirty="0">
            <a:effectLst/>
          </a:endParaRPr>
        </a:p>
      </dgm:t>
    </dgm:pt>
    <dgm:pt modelId="{FC71CB28-2F45-4E55-AA5D-BC1BA1158C5B}" type="parTrans" cxnId="{9C8370E1-916A-4595-812A-A2018A5F35F8}">
      <dgm:prSet/>
      <dgm:spPr/>
      <dgm:t>
        <a:bodyPr/>
        <a:lstStyle/>
        <a:p>
          <a:endParaRPr lang="en-US"/>
        </a:p>
      </dgm:t>
    </dgm:pt>
    <dgm:pt modelId="{C09BA546-0B5C-46AD-A72E-426EFCBBBAE9}" type="sibTrans" cxnId="{9C8370E1-916A-4595-812A-A2018A5F35F8}">
      <dgm:prSet/>
      <dgm:spPr/>
      <dgm:t>
        <a:bodyPr/>
        <a:lstStyle/>
        <a:p>
          <a:endParaRPr lang="en-US"/>
        </a:p>
      </dgm:t>
    </dgm:pt>
    <dgm:pt modelId="{C6DC0301-6C62-46B8-9E0B-E6806A345A27}">
      <dgm:prSet phldrT="[Text]"/>
      <dgm:spPr/>
      <dgm:t>
        <a:bodyPr/>
        <a:lstStyle/>
        <a:p>
          <a:r>
            <a:rPr lang="en-US" b="1" dirty="0" smtClean="0">
              <a:effectLst/>
            </a:rPr>
            <a:t>Grow Knowledge</a:t>
          </a:r>
          <a:endParaRPr lang="en-US" b="1" dirty="0">
            <a:effectLst/>
          </a:endParaRPr>
        </a:p>
      </dgm:t>
    </dgm:pt>
    <dgm:pt modelId="{ECFB0940-2996-4C3F-BE5D-6F2BC13ED375}" type="parTrans" cxnId="{6E4661AD-5764-4833-9E17-39316DFAC160}">
      <dgm:prSet/>
      <dgm:spPr/>
      <dgm:t>
        <a:bodyPr/>
        <a:lstStyle/>
        <a:p>
          <a:endParaRPr lang="en-US"/>
        </a:p>
      </dgm:t>
    </dgm:pt>
    <dgm:pt modelId="{4253757D-13AA-4308-B7F7-A448760070D2}" type="sibTrans" cxnId="{6E4661AD-5764-4833-9E17-39316DFAC160}">
      <dgm:prSet/>
      <dgm:spPr/>
      <dgm:t>
        <a:bodyPr/>
        <a:lstStyle/>
        <a:p>
          <a:endParaRPr lang="en-US"/>
        </a:p>
      </dgm:t>
    </dgm:pt>
    <dgm:pt modelId="{C588A4EA-5601-432C-94C9-64A9D6A6E97C}">
      <dgm:prSet phldrT="[Text]"/>
      <dgm:spPr/>
      <dgm:t>
        <a:bodyPr/>
        <a:lstStyle/>
        <a:p>
          <a:r>
            <a:rPr lang="en-US" b="1" dirty="0" smtClean="0">
              <a:effectLst/>
            </a:rPr>
            <a:t>Insights to Improve Product</a:t>
          </a:r>
          <a:endParaRPr lang="en-US" b="1" dirty="0">
            <a:effectLst/>
          </a:endParaRPr>
        </a:p>
      </dgm:t>
    </dgm:pt>
    <dgm:pt modelId="{0ACEBA5F-3B03-40DF-B8B1-0DE374D7A4CB}" type="parTrans" cxnId="{5A3BB184-8B4D-4670-A585-CCD1FFE407A8}">
      <dgm:prSet/>
      <dgm:spPr/>
      <dgm:t>
        <a:bodyPr/>
        <a:lstStyle/>
        <a:p>
          <a:endParaRPr lang="en-US"/>
        </a:p>
      </dgm:t>
    </dgm:pt>
    <dgm:pt modelId="{15C26661-D2BD-4C0E-8627-C880422C08CA}" type="sibTrans" cxnId="{5A3BB184-8B4D-4670-A585-CCD1FFE407A8}">
      <dgm:prSet/>
      <dgm:spPr/>
      <dgm:t>
        <a:bodyPr/>
        <a:lstStyle/>
        <a:p>
          <a:endParaRPr lang="en-US"/>
        </a:p>
      </dgm:t>
    </dgm:pt>
    <dgm:pt modelId="{23B09C94-A8E1-46CB-A730-759CEC79B0FD}" type="pres">
      <dgm:prSet presAssocID="{13BFE670-06DF-4B86-BF1C-D26625432DBE}" presName="Name0" presStyleCnt="0">
        <dgm:presLayoutVars>
          <dgm:chMax val="3"/>
          <dgm:chPref val="1"/>
          <dgm:dir/>
          <dgm:animLvl val="lvl"/>
          <dgm:resizeHandles/>
        </dgm:presLayoutVars>
      </dgm:prSet>
      <dgm:spPr/>
      <dgm:t>
        <a:bodyPr/>
        <a:lstStyle/>
        <a:p>
          <a:endParaRPr lang="en-US"/>
        </a:p>
      </dgm:t>
    </dgm:pt>
    <dgm:pt modelId="{A36DE9E2-64AB-4495-A68B-ADE343D163E5}" type="pres">
      <dgm:prSet presAssocID="{13BFE670-06DF-4B86-BF1C-D26625432DBE}" presName="outerBox" presStyleCnt="0"/>
      <dgm:spPr/>
    </dgm:pt>
    <dgm:pt modelId="{6DA6DBC8-745A-4064-B1DC-25522AF7FE76}" type="pres">
      <dgm:prSet presAssocID="{13BFE670-06DF-4B86-BF1C-D26625432DBE}" presName="outerBoxParent" presStyleLbl="node1" presStyleIdx="0" presStyleCnt="1" custLinFactNeighborX="1641" custLinFactNeighborY="-2567"/>
      <dgm:spPr/>
      <dgm:t>
        <a:bodyPr/>
        <a:lstStyle/>
        <a:p>
          <a:endParaRPr lang="en-US"/>
        </a:p>
      </dgm:t>
    </dgm:pt>
    <dgm:pt modelId="{EE2720F2-9A88-40A2-8023-C7BBE25324C1}" type="pres">
      <dgm:prSet presAssocID="{13BFE670-06DF-4B86-BF1C-D26625432DBE}" presName="outerBoxChildren" presStyleCnt="0"/>
      <dgm:spPr/>
    </dgm:pt>
    <dgm:pt modelId="{10061C67-87C3-40A1-8A0A-032B9E7D63CE}" type="pres">
      <dgm:prSet presAssocID="{7870D9AC-8717-4556-A3FB-6DA632FCCA58}" presName="oChild" presStyleLbl="fgAcc1" presStyleIdx="0" presStyleCnt="4">
        <dgm:presLayoutVars>
          <dgm:bulletEnabled val="1"/>
        </dgm:presLayoutVars>
      </dgm:prSet>
      <dgm:spPr/>
      <dgm:t>
        <a:bodyPr/>
        <a:lstStyle/>
        <a:p>
          <a:endParaRPr lang="en-US"/>
        </a:p>
      </dgm:t>
    </dgm:pt>
    <dgm:pt modelId="{F5D7078F-BC8B-4583-9993-BAB92AC73050}" type="pres">
      <dgm:prSet presAssocID="{42A70936-6BB4-49E0-8347-57C96AC21A88}" presName="outerSibTrans" presStyleCnt="0"/>
      <dgm:spPr/>
    </dgm:pt>
    <dgm:pt modelId="{B3EECB06-9FD9-4148-B0C0-0813E5C570A0}" type="pres">
      <dgm:prSet presAssocID="{C5895F7C-9CC7-440A-A1F3-85113E10BEAA}" presName="oChild" presStyleLbl="fgAcc1" presStyleIdx="1" presStyleCnt="4">
        <dgm:presLayoutVars>
          <dgm:bulletEnabled val="1"/>
        </dgm:presLayoutVars>
      </dgm:prSet>
      <dgm:spPr/>
      <dgm:t>
        <a:bodyPr/>
        <a:lstStyle/>
        <a:p>
          <a:endParaRPr lang="en-US"/>
        </a:p>
      </dgm:t>
    </dgm:pt>
    <dgm:pt modelId="{46E4DD8C-709E-4D55-8932-7555D850C639}" type="pres">
      <dgm:prSet presAssocID="{C09BA546-0B5C-46AD-A72E-426EFCBBBAE9}" presName="outerSibTrans" presStyleCnt="0"/>
      <dgm:spPr/>
    </dgm:pt>
    <dgm:pt modelId="{FE190953-E4B8-409E-A97C-51526A02882F}" type="pres">
      <dgm:prSet presAssocID="{C6DC0301-6C62-46B8-9E0B-E6806A345A27}" presName="oChild" presStyleLbl="fgAcc1" presStyleIdx="2" presStyleCnt="4">
        <dgm:presLayoutVars>
          <dgm:bulletEnabled val="1"/>
        </dgm:presLayoutVars>
      </dgm:prSet>
      <dgm:spPr/>
      <dgm:t>
        <a:bodyPr/>
        <a:lstStyle/>
        <a:p>
          <a:endParaRPr lang="en-US"/>
        </a:p>
      </dgm:t>
    </dgm:pt>
    <dgm:pt modelId="{3F46903F-F20E-495B-A2B4-F0E1DA977620}" type="pres">
      <dgm:prSet presAssocID="{4253757D-13AA-4308-B7F7-A448760070D2}" presName="outerSibTrans" presStyleCnt="0"/>
      <dgm:spPr/>
    </dgm:pt>
    <dgm:pt modelId="{392AE2E7-5078-4B13-973E-DD1A084441DA}" type="pres">
      <dgm:prSet presAssocID="{C588A4EA-5601-432C-94C9-64A9D6A6E97C}" presName="oChild" presStyleLbl="fgAcc1" presStyleIdx="3" presStyleCnt="4">
        <dgm:presLayoutVars>
          <dgm:bulletEnabled val="1"/>
        </dgm:presLayoutVars>
      </dgm:prSet>
      <dgm:spPr/>
      <dgm:t>
        <a:bodyPr/>
        <a:lstStyle/>
        <a:p>
          <a:endParaRPr lang="en-US"/>
        </a:p>
      </dgm:t>
    </dgm:pt>
  </dgm:ptLst>
  <dgm:cxnLst>
    <dgm:cxn modelId="{6793CA53-A653-426B-A27A-CCBB42D0AB0E}" srcId="{D9A8187A-DEC6-4FC8-BED4-31CFB9180CF3}" destId="{7870D9AC-8717-4556-A3FB-6DA632FCCA58}" srcOrd="0" destOrd="0" parTransId="{B9101746-93C3-4971-A866-D03535668D21}" sibTransId="{42A70936-6BB4-49E0-8347-57C96AC21A88}"/>
    <dgm:cxn modelId="{9C8370E1-916A-4595-812A-A2018A5F35F8}" srcId="{D9A8187A-DEC6-4FC8-BED4-31CFB9180CF3}" destId="{C5895F7C-9CC7-440A-A1F3-85113E10BEAA}" srcOrd="1" destOrd="0" parTransId="{FC71CB28-2F45-4E55-AA5D-BC1BA1158C5B}" sibTransId="{C09BA546-0B5C-46AD-A72E-426EFCBBBAE9}"/>
    <dgm:cxn modelId="{2DCBFB3D-99A0-4723-A850-9B0AC8B62BBD}" type="presOf" srcId="{C6DC0301-6C62-46B8-9E0B-E6806A345A27}" destId="{FE190953-E4B8-409E-A97C-51526A02882F}" srcOrd="0" destOrd="0" presId="urn:microsoft.com/office/officeart/2005/8/layout/target2"/>
    <dgm:cxn modelId="{7D8C5BA0-0587-4276-8326-2DF58A2E5D6A}" type="presOf" srcId="{C5895F7C-9CC7-440A-A1F3-85113E10BEAA}" destId="{B3EECB06-9FD9-4148-B0C0-0813E5C570A0}" srcOrd="0" destOrd="0" presId="urn:microsoft.com/office/officeart/2005/8/layout/target2"/>
    <dgm:cxn modelId="{4B5F9360-C480-480F-B1CA-7AFC03BAD0FA}" srcId="{13BFE670-06DF-4B86-BF1C-D26625432DBE}" destId="{D9A8187A-DEC6-4FC8-BED4-31CFB9180CF3}" srcOrd="0" destOrd="0" parTransId="{01E28CBF-BAEF-407C-A9F3-4A61FD89F6A5}" sibTransId="{A19AEC76-06B2-483E-8A18-4AB4B966700F}"/>
    <dgm:cxn modelId="{6E4661AD-5764-4833-9E17-39316DFAC160}" srcId="{D9A8187A-DEC6-4FC8-BED4-31CFB9180CF3}" destId="{C6DC0301-6C62-46B8-9E0B-E6806A345A27}" srcOrd="2" destOrd="0" parTransId="{ECFB0940-2996-4C3F-BE5D-6F2BC13ED375}" sibTransId="{4253757D-13AA-4308-B7F7-A448760070D2}"/>
    <dgm:cxn modelId="{5A3BB184-8B4D-4670-A585-CCD1FFE407A8}" srcId="{D9A8187A-DEC6-4FC8-BED4-31CFB9180CF3}" destId="{C588A4EA-5601-432C-94C9-64A9D6A6E97C}" srcOrd="3" destOrd="0" parTransId="{0ACEBA5F-3B03-40DF-B8B1-0DE374D7A4CB}" sibTransId="{15C26661-D2BD-4C0E-8627-C880422C08CA}"/>
    <dgm:cxn modelId="{46F30AEC-89B3-46E1-AF78-548509E18BBB}" type="presOf" srcId="{7870D9AC-8717-4556-A3FB-6DA632FCCA58}" destId="{10061C67-87C3-40A1-8A0A-032B9E7D63CE}" srcOrd="0" destOrd="0" presId="urn:microsoft.com/office/officeart/2005/8/layout/target2"/>
    <dgm:cxn modelId="{9E7FCEA4-B2FF-40BD-BD4F-0D9B9CFC8731}" type="presOf" srcId="{13BFE670-06DF-4B86-BF1C-D26625432DBE}" destId="{23B09C94-A8E1-46CB-A730-759CEC79B0FD}" srcOrd="0" destOrd="0" presId="urn:microsoft.com/office/officeart/2005/8/layout/target2"/>
    <dgm:cxn modelId="{1BFD2934-AC4B-4E5B-9318-B4D1EAC4C3E3}" type="presOf" srcId="{C588A4EA-5601-432C-94C9-64A9D6A6E97C}" destId="{392AE2E7-5078-4B13-973E-DD1A084441DA}" srcOrd="0" destOrd="0" presId="urn:microsoft.com/office/officeart/2005/8/layout/target2"/>
    <dgm:cxn modelId="{36B8ACA3-06BE-4151-B812-1791A295974F}" type="presOf" srcId="{D9A8187A-DEC6-4FC8-BED4-31CFB9180CF3}" destId="{6DA6DBC8-745A-4064-B1DC-25522AF7FE76}" srcOrd="0" destOrd="0" presId="urn:microsoft.com/office/officeart/2005/8/layout/target2"/>
    <dgm:cxn modelId="{70144E7B-A367-426A-B73B-FA0AE34612AE}" type="presParOf" srcId="{23B09C94-A8E1-46CB-A730-759CEC79B0FD}" destId="{A36DE9E2-64AB-4495-A68B-ADE343D163E5}" srcOrd="0" destOrd="0" presId="urn:microsoft.com/office/officeart/2005/8/layout/target2"/>
    <dgm:cxn modelId="{344F1A1D-9332-4698-90F7-6AE59BD2B9E5}" type="presParOf" srcId="{A36DE9E2-64AB-4495-A68B-ADE343D163E5}" destId="{6DA6DBC8-745A-4064-B1DC-25522AF7FE76}" srcOrd="0" destOrd="0" presId="urn:microsoft.com/office/officeart/2005/8/layout/target2"/>
    <dgm:cxn modelId="{5B3D2026-E3F4-41E4-A402-616CEC777C29}" type="presParOf" srcId="{A36DE9E2-64AB-4495-A68B-ADE343D163E5}" destId="{EE2720F2-9A88-40A2-8023-C7BBE25324C1}" srcOrd="1" destOrd="0" presId="urn:microsoft.com/office/officeart/2005/8/layout/target2"/>
    <dgm:cxn modelId="{D3946263-19ED-4AB0-97B4-0FCB4FCF4A46}" type="presParOf" srcId="{EE2720F2-9A88-40A2-8023-C7BBE25324C1}" destId="{10061C67-87C3-40A1-8A0A-032B9E7D63CE}" srcOrd="0" destOrd="0" presId="urn:microsoft.com/office/officeart/2005/8/layout/target2"/>
    <dgm:cxn modelId="{B1477E9B-D77B-4E92-A25C-920A5EB70043}" type="presParOf" srcId="{EE2720F2-9A88-40A2-8023-C7BBE25324C1}" destId="{F5D7078F-BC8B-4583-9993-BAB92AC73050}" srcOrd="1" destOrd="0" presId="urn:microsoft.com/office/officeart/2005/8/layout/target2"/>
    <dgm:cxn modelId="{6F040051-6406-4D76-AF6A-50CF63F13B86}" type="presParOf" srcId="{EE2720F2-9A88-40A2-8023-C7BBE25324C1}" destId="{B3EECB06-9FD9-4148-B0C0-0813E5C570A0}" srcOrd="2" destOrd="0" presId="urn:microsoft.com/office/officeart/2005/8/layout/target2"/>
    <dgm:cxn modelId="{C4BD088F-3515-4361-9D27-2B558CF45C97}" type="presParOf" srcId="{EE2720F2-9A88-40A2-8023-C7BBE25324C1}" destId="{46E4DD8C-709E-4D55-8932-7555D850C639}" srcOrd="3" destOrd="0" presId="urn:microsoft.com/office/officeart/2005/8/layout/target2"/>
    <dgm:cxn modelId="{990C75EA-011F-4E23-AC26-0D74390EB8A4}" type="presParOf" srcId="{EE2720F2-9A88-40A2-8023-C7BBE25324C1}" destId="{FE190953-E4B8-409E-A97C-51526A02882F}" srcOrd="4" destOrd="0" presId="urn:microsoft.com/office/officeart/2005/8/layout/target2"/>
    <dgm:cxn modelId="{ABB407D3-3238-4058-AC85-352D621C2B98}" type="presParOf" srcId="{EE2720F2-9A88-40A2-8023-C7BBE25324C1}" destId="{3F46903F-F20E-495B-A2B4-F0E1DA977620}" srcOrd="5" destOrd="0" presId="urn:microsoft.com/office/officeart/2005/8/layout/target2"/>
    <dgm:cxn modelId="{D42BBDBA-B278-4119-B063-5B371650F081}" type="presParOf" srcId="{EE2720F2-9A88-40A2-8023-C7BBE25324C1}" destId="{392AE2E7-5078-4B13-973E-DD1A084441DA}" srcOrd="6" destOrd="0" presId="urn:microsoft.com/office/officeart/2005/8/layout/target2"/>
  </dgm:cxnLst>
  <dgm:bg>
    <a:solidFill>
      <a:schemeClr val="bg1"/>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41E98AD-E01F-4015-88D9-87847C8985E0}" type="doc">
      <dgm:prSet loTypeId="urn:microsoft.com/office/officeart/2005/8/layout/radial5" loCatId="cycle" qsTypeId="urn:microsoft.com/office/officeart/2005/8/quickstyle/simple1" qsCatId="simple" csTypeId="urn:microsoft.com/office/officeart/2005/8/colors/colorful1" csCatId="colorful" phldr="1"/>
      <dgm:spPr/>
      <dgm:t>
        <a:bodyPr/>
        <a:lstStyle/>
        <a:p>
          <a:endParaRPr lang="en-US"/>
        </a:p>
      </dgm:t>
    </dgm:pt>
    <dgm:pt modelId="{31304FA7-F4DA-416D-A2AA-F8DEFAD29807}">
      <dgm:prSet phldrT="[Text]"/>
      <dgm:spPr/>
      <dgm:t>
        <a:bodyPr/>
        <a:lstStyle/>
        <a:p>
          <a:r>
            <a:rPr lang="en-US" b="1" dirty="0" smtClean="0"/>
            <a:t>Unable to find resources to do it all?</a:t>
          </a:r>
          <a:endParaRPr lang="en-US" b="1" dirty="0"/>
        </a:p>
      </dgm:t>
    </dgm:pt>
    <dgm:pt modelId="{43F40543-850E-4607-8658-808316456176}" type="parTrans" cxnId="{857A3673-06C3-4BD0-9F2D-5FA09A162837}">
      <dgm:prSet/>
      <dgm:spPr/>
      <dgm:t>
        <a:bodyPr/>
        <a:lstStyle/>
        <a:p>
          <a:endParaRPr lang="en-US" b="1"/>
        </a:p>
      </dgm:t>
    </dgm:pt>
    <dgm:pt modelId="{7867BAE6-38AD-42C4-AEB3-3D84A118A53F}" type="sibTrans" cxnId="{857A3673-06C3-4BD0-9F2D-5FA09A162837}">
      <dgm:prSet/>
      <dgm:spPr/>
      <dgm:t>
        <a:bodyPr/>
        <a:lstStyle/>
        <a:p>
          <a:endParaRPr lang="en-US" b="1"/>
        </a:p>
      </dgm:t>
    </dgm:pt>
    <dgm:pt modelId="{4A441250-1283-49BE-A7A8-4CB110BF28A4}">
      <dgm:prSet phldrT="[Text]"/>
      <dgm:spPr/>
      <dgm:t>
        <a:bodyPr/>
        <a:lstStyle/>
        <a:p>
          <a:r>
            <a:rPr lang="en-US" b="1" dirty="0" smtClean="0"/>
            <a:t>Limited Time</a:t>
          </a:r>
          <a:endParaRPr lang="en-US" b="1" dirty="0"/>
        </a:p>
      </dgm:t>
    </dgm:pt>
    <dgm:pt modelId="{24BC6E5C-3181-4955-B1F1-3238F286CDC7}" type="parTrans" cxnId="{A025A874-FD06-4A1C-9F34-37DDA43E20E0}">
      <dgm:prSet/>
      <dgm:spPr/>
      <dgm:t>
        <a:bodyPr/>
        <a:lstStyle/>
        <a:p>
          <a:endParaRPr lang="en-US" b="1"/>
        </a:p>
      </dgm:t>
    </dgm:pt>
    <dgm:pt modelId="{1F7D08E4-57A3-4E09-90CD-155E67DFF582}" type="sibTrans" cxnId="{A025A874-FD06-4A1C-9F34-37DDA43E20E0}">
      <dgm:prSet/>
      <dgm:spPr/>
      <dgm:t>
        <a:bodyPr/>
        <a:lstStyle/>
        <a:p>
          <a:endParaRPr lang="en-US" b="1"/>
        </a:p>
      </dgm:t>
    </dgm:pt>
    <dgm:pt modelId="{ED2E84D2-1616-4D7B-B984-53E2E7FC421F}">
      <dgm:prSet phldrT="[Text]"/>
      <dgm:spPr/>
      <dgm:t>
        <a:bodyPr/>
        <a:lstStyle/>
        <a:p>
          <a:r>
            <a:rPr lang="en-US" b="1" dirty="0" smtClean="0"/>
            <a:t>High Direct Costs</a:t>
          </a:r>
          <a:endParaRPr lang="en-US" b="1" dirty="0"/>
        </a:p>
      </dgm:t>
    </dgm:pt>
    <dgm:pt modelId="{11779D3F-BAA5-4961-A4DD-BC1ED6875355}" type="parTrans" cxnId="{9B033F03-1C79-4E8A-89BE-6C8D959102A3}">
      <dgm:prSet/>
      <dgm:spPr/>
      <dgm:t>
        <a:bodyPr/>
        <a:lstStyle/>
        <a:p>
          <a:endParaRPr lang="en-US" b="1"/>
        </a:p>
      </dgm:t>
    </dgm:pt>
    <dgm:pt modelId="{ABAF8AC2-07B4-4415-BF85-FBAC7E8B63C7}" type="sibTrans" cxnId="{9B033F03-1C79-4E8A-89BE-6C8D959102A3}">
      <dgm:prSet/>
      <dgm:spPr/>
      <dgm:t>
        <a:bodyPr/>
        <a:lstStyle/>
        <a:p>
          <a:endParaRPr lang="en-US" b="1"/>
        </a:p>
      </dgm:t>
    </dgm:pt>
    <dgm:pt modelId="{7919A6E6-83BA-4C35-9D6E-730E7CE22255}">
      <dgm:prSet phldrT="[Text]"/>
      <dgm:spPr/>
      <dgm:t>
        <a:bodyPr/>
        <a:lstStyle/>
        <a:p>
          <a:r>
            <a:rPr lang="en-US" b="1" dirty="0" smtClean="0"/>
            <a:t>Limited People</a:t>
          </a:r>
          <a:endParaRPr lang="en-US" b="1" dirty="0"/>
        </a:p>
      </dgm:t>
    </dgm:pt>
    <dgm:pt modelId="{8DFDCBF4-71D1-4076-8C96-9323F4C76692}" type="parTrans" cxnId="{33A7EF09-05E7-4953-8AD1-AC7361645E76}">
      <dgm:prSet/>
      <dgm:spPr/>
      <dgm:t>
        <a:bodyPr/>
        <a:lstStyle/>
        <a:p>
          <a:endParaRPr lang="en-US" b="1"/>
        </a:p>
      </dgm:t>
    </dgm:pt>
    <dgm:pt modelId="{47FA63ED-F2D7-4C14-800A-4EAA62E24CDE}" type="sibTrans" cxnId="{33A7EF09-05E7-4953-8AD1-AC7361645E76}">
      <dgm:prSet/>
      <dgm:spPr/>
      <dgm:t>
        <a:bodyPr/>
        <a:lstStyle/>
        <a:p>
          <a:endParaRPr lang="en-US" b="1"/>
        </a:p>
      </dgm:t>
    </dgm:pt>
    <dgm:pt modelId="{247734AD-022E-45FD-B40B-06BE1CB9E9D5}">
      <dgm:prSet phldrT="[Text]"/>
      <dgm:spPr/>
      <dgm:t>
        <a:bodyPr/>
        <a:lstStyle/>
        <a:p>
          <a:r>
            <a:rPr lang="en-US" b="1" dirty="0" smtClean="0"/>
            <a:t>High Complexity</a:t>
          </a:r>
          <a:endParaRPr lang="en-US" b="1" dirty="0"/>
        </a:p>
      </dgm:t>
    </dgm:pt>
    <dgm:pt modelId="{B4D949C4-0CC5-462F-8F5B-70B5406CFA4F}" type="parTrans" cxnId="{F5187FFC-8831-44FA-9E0B-BD0826111FCA}">
      <dgm:prSet/>
      <dgm:spPr/>
      <dgm:t>
        <a:bodyPr/>
        <a:lstStyle/>
        <a:p>
          <a:endParaRPr lang="en-US" b="1"/>
        </a:p>
      </dgm:t>
    </dgm:pt>
    <dgm:pt modelId="{93E4FDD6-F5A5-44D7-844C-E58681092CF0}" type="sibTrans" cxnId="{F5187FFC-8831-44FA-9E0B-BD0826111FCA}">
      <dgm:prSet/>
      <dgm:spPr/>
      <dgm:t>
        <a:bodyPr/>
        <a:lstStyle/>
        <a:p>
          <a:endParaRPr lang="en-US" b="1"/>
        </a:p>
      </dgm:t>
    </dgm:pt>
    <dgm:pt modelId="{8DB05EFA-A530-4D39-ACF3-0664200D29EA}">
      <dgm:prSet phldrT="[Text]"/>
      <dgm:spPr/>
      <dgm:t>
        <a:bodyPr/>
        <a:lstStyle/>
        <a:p>
          <a:r>
            <a:rPr lang="en-US" b="1" dirty="0" smtClean="0"/>
            <a:t>Need for High Quality</a:t>
          </a:r>
          <a:endParaRPr lang="en-US" b="1" dirty="0"/>
        </a:p>
      </dgm:t>
    </dgm:pt>
    <dgm:pt modelId="{36370999-8C57-44B2-A44B-2F2FD2CB18B0}" type="parTrans" cxnId="{042535FD-39EB-40EB-A0F3-59F9BC7AF4BB}">
      <dgm:prSet/>
      <dgm:spPr/>
      <dgm:t>
        <a:bodyPr/>
        <a:lstStyle/>
        <a:p>
          <a:endParaRPr lang="en-US" b="1"/>
        </a:p>
      </dgm:t>
    </dgm:pt>
    <dgm:pt modelId="{06F85A3C-F202-4281-8785-A4E6F2672329}" type="sibTrans" cxnId="{042535FD-39EB-40EB-A0F3-59F9BC7AF4BB}">
      <dgm:prSet/>
      <dgm:spPr/>
      <dgm:t>
        <a:bodyPr/>
        <a:lstStyle/>
        <a:p>
          <a:endParaRPr lang="en-US" b="1"/>
        </a:p>
      </dgm:t>
    </dgm:pt>
    <dgm:pt modelId="{A5CC285E-779A-42A6-B5C8-F65590CA0DDD}" type="pres">
      <dgm:prSet presAssocID="{141E98AD-E01F-4015-88D9-87847C8985E0}" presName="Name0" presStyleCnt="0">
        <dgm:presLayoutVars>
          <dgm:chMax val="1"/>
          <dgm:dir/>
          <dgm:animLvl val="ctr"/>
          <dgm:resizeHandles val="exact"/>
        </dgm:presLayoutVars>
      </dgm:prSet>
      <dgm:spPr/>
      <dgm:t>
        <a:bodyPr/>
        <a:lstStyle/>
        <a:p>
          <a:endParaRPr lang="en-US"/>
        </a:p>
      </dgm:t>
    </dgm:pt>
    <dgm:pt modelId="{F88FCE5E-FB13-4919-B5DA-BC8FAB909A41}" type="pres">
      <dgm:prSet presAssocID="{31304FA7-F4DA-416D-A2AA-F8DEFAD29807}" presName="centerShape" presStyleLbl="node0" presStyleIdx="0" presStyleCnt="1" custScaleX="139168" custScaleY="136125"/>
      <dgm:spPr/>
      <dgm:t>
        <a:bodyPr/>
        <a:lstStyle/>
        <a:p>
          <a:endParaRPr lang="en-US"/>
        </a:p>
      </dgm:t>
    </dgm:pt>
    <dgm:pt modelId="{AB010253-3A3B-467C-8DCF-B624E98F692A}" type="pres">
      <dgm:prSet presAssocID="{24BC6E5C-3181-4955-B1F1-3238F286CDC7}" presName="parTrans" presStyleLbl="sibTrans2D1" presStyleIdx="0" presStyleCnt="5"/>
      <dgm:spPr/>
      <dgm:t>
        <a:bodyPr/>
        <a:lstStyle/>
        <a:p>
          <a:endParaRPr lang="en-US"/>
        </a:p>
      </dgm:t>
    </dgm:pt>
    <dgm:pt modelId="{6AED5EF5-C3DF-4950-8237-26EBB29A26FD}" type="pres">
      <dgm:prSet presAssocID="{24BC6E5C-3181-4955-B1F1-3238F286CDC7}" presName="connectorText" presStyleLbl="sibTrans2D1" presStyleIdx="0" presStyleCnt="5"/>
      <dgm:spPr/>
      <dgm:t>
        <a:bodyPr/>
        <a:lstStyle/>
        <a:p>
          <a:endParaRPr lang="en-US"/>
        </a:p>
      </dgm:t>
    </dgm:pt>
    <dgm:pt modelId="{48F9B2EA-6EC1-41A9-9702-76780D58DBFB}" type="pres">
      <dgm:prSet presAssocID="{4A441250-1283-49BE-A7A8-4CB110BF28A4}" presName="node" presStyleLbl="node1" presStyleIdx="0" presStyleCnt="5">
        <dgm:presLayoutVars>
          <dgm:bulletEnabled val="1"/>
        </dgm:presLayoutVars>
      </dgm:prSet>
      <dgm:spPr/>
      <dgm:t>
        <a:bodyPr/>
        <a:lstStyle/>
        <a:p>
          <a:endParaRPr lang="en-US"/>
        </a:p>
      </dgm:t>
    </dgm:pt>
    <dgm:pt modelId="{2D9C233D-A34E-45F3-9802-47481BA39C65}" type="pres">
      <dgm:prSet presAssocID="{11779D3F-BAA5-4961-A4DD-BC1ED6875355}" presName="parTrans" presStyleLbl="sibTrans2D1" presStyleIdx="1" presStyleCnt="5"/>
      <dgm:spPr/>
      <dgm:t>
        <a:bodyPr/>
        <a:lstStyle/>
        <a:p>
          <a:endParaRPr lang="en-US"/>
        </a:p>
      </dgm:t>
    </dgm:pt>
    <dgm:pt modelId="{4F3CCCB9-8276-4103-B50B-6D9385570798}" type="pres">
      <dgm:prSet presAssocID="{11779D3F-BAA5-4961-A4DD-BC1ED6875355}" presName="connectorText" presStyleLbl="sibTrans2D1" presStyleIdx="1" presStyleCnt="5"/>
      <dgm:spPr/>
      <dgm:t>
        <a:bodyPr/>
        <a:lstStyle/>
        <a:p>
          <a:endParaRPr lang="en-US"/>
        </a:p>
      </dgm:t>
    </dgm:pt>
    <dgm:pt modelId="{4758FAA5-5606-4670-852C-7DDF9FEA308B}" type="pres">
      <dgm:prSet presAssocID="{ED2E84D2-1616-4D7B-B984-53E2E7FC421F}" presName="node" presStyleLbl="node1" presStyleIdx="1" presStyleCnt="5">
        <dgm:presLayoutVars>
          <dgm:bulletEnabled val="1"/>
        </dgm:presLayoutVars>
      </dgm:prSet>
      <dgm:spPr/>
      <dgm:t>
        <a:bodyPr/>
        <a:lstStyle/>
        <a:p>
          <a:endParaRPr lang="en-US"/>
        </a:p>
      </dgm:t>
    </dgm:pt>
    <dgm:pt modelId="{D2DDB1C2-936B-467E-BAD5-0A9342048FC7}" type="pres">
      <dgm:prSet presAssocID="{8DFDCBF4-71D1-4076-8C96-9323F4C76692}" presName="parTrans" presStyleLbl="sibTrans2D1" presStyleIdx="2" presStyleCnt="5"/>
      <dgm:spPr/>
      <dgm:t>
        <a:bodyPr/>
        <a:lstStyle/>
        <a:p>
          <a:endParaRPr lang="en-US"/>
        </a:p>
      </dgm:t>
    </dgm:pt>
    <dgm:pt modelId="{F0B7F3B0-B10C-4487-960C-8BAA1561A187}" type="pres">
      <dgm:prSet presAssocID="{8DFDCBF4-71D1-4076-8C96-9323F4C76692}" presName="connectorText" presStyleLbl="sibTrans2D1" presStyleIdx="2" presStyleCnt="5"/>
      <dgm:spPr/>
      <dgm:t>
        <a:bodyPr/>
        <a:lstStyle/>
        <a:p>
          <a:endParaRPr lang="en-US"/>
        </a:p>
      </dgm:t>
    </dgm:pt>
    <dgm:pt modelId="{63CC93B6-6B11-4F6E-99A8-658F671766BB}" type="pres">
      <dgm:prSet presAssocID="{7919A6E6-83BA-4C35-9D6E-730E7CE22255}" presName="node" presStyleLbl="node1" presStyleIdx="2" presStyleCnt="5">
        <dgm:presLayoutVars>
          <dgm:bulletEnabled val="1"/>
        </dgm:presLayoutVars>
      </dgm:prSet>
      <dgm:spPr/>
      <dgm:t>
        <a:bodyPr/>
        <a:lstStyle/>
        <a:p>
          <a:endParaRPr lang="en-US"/>
        </a:p>
      </dgm:t>
    </dgm:pt>
    <dgm:pt modelId="{EB54BE38-D53E-48D4-A347-13BD17676F10}" type="pres">
      <dgm:prSet presAssocID="{B4D949C4-0CC5-462F-8F5B-70B5406CFA4F}" presName="parTrans" presStyleLbl="sibTrans2D1" presStyleIdx="3" presStyleCnt="5"/>
      <dgm:spPr/>
      <dgm:t>
        <a:bodyPr/>
        <a:lstStyle/>
        <a:p>
          <a:endParaRPr lang="en-US"/>
        </a:p>
      </dgm:t>
    </dgm:pt>
    <dgm:pt modelId="{BA9C97BE-0D8D-41EE-A0A9-C3DE665654E4}" type="pres">
      <dgm:prSet presAssocID="{B4D949C4-0CC5-462F-8F5B-70B5406CFA4F}" presName="connectorText" presStyleLbl="sibTrans2D1" presStyleIdx="3" presStyleCnt="5"/>
      <dgm:spPr/>
      <dgm:t>
        <a:bodyPr/>
        <a:lstStyle/>
        <a:p>
          <a:endParaRPr lang="en-US"/>
        </a:p>
      </dgm:t>
    </dgm:pt>
    <dgm:pt modelId="{EFD5CDC3-8FD6-414B-AE77-63691C3A8ED5}" type="pres">
      <dgm:prSet presAssocID="{247734AD-022E-45FD-B40B-06BE1CB9E9D5}" presName="node" presStyleLbl="node1" presStyleIdx="3" presStyleCnt="5">
        <dgm:presLayoutVars>
          <dgm:bulletEnabled val="1"/>
        </dgm:presLayoutVars>
      </dgm:prSet>
      <dgm:spPr/>
      <dgm:t>
        <a:bodyPr/>
        <a:lstStyle/>
        <a:p>
          <a:endParaRPr lang="en-US"/>
        </a:p>
      </dgm:t>
    </dgm:pt>
    <dgm:pt modelId="{B1D4223A-7BAE-4A7D-9625-41C926D6976D}" type="pres">
      <dgm:prSet presAssocID="{36370999-8C57-44B2-A44B-2F2FD2CB18B0}" presName="parTrans" presStyleLbl="sibTrans2D1" presStyleIdx="4" presStyleCnt="5"/>
      <dgm:spPr/>
      <dgm:t>
        <a:bodyPr/>
        <a:lstStyle/>
        <a:p>
          <a:endParaRPr lang="en-US"/>
        </a:p>
      </dgm:t>
    </dgm:pt>
    <dgm:pt modelId="{0569EEAF-056B-43BD-992B-7D4EB1730EE7}" type="pres">
      <dgm:prSet presAssocID="{36370999-8C57-44B2-A44B-2F2FD2CB18B0}" presName="connectorText" presStyleLbl="sibTrans2D1" presStyleIdx="4" presStyleCnt="5"/>
      <dgm:spPr/>
      <dgm:t>
        <a:bodyPr/>
        <a:lstStyle/>
        <a:p>
          <a:endParaRPr lang="en-US"/>
        </a:p>
      </dgm:t>
    </dgm:pt>
    <dgm:pt modelId="{0C2566F1-A42E-4E6E-9CC8-587BEAAD7CFF}" type="pres">
      <dgm:prSet presAssocID="{8DB05EFA-A530-4D39-ACF3-0664200D29EA}" presName="node" presStyleLbl="node1" presStyleIdx="4" presStyleCnt="5">
        <dgm:presLayoutVars>
          <dgm:bulletEnabled val="1"/>
        </dgm:presLayoutVars>
      </dgm:prSet>
      <dgm:spPr/>
      <dgm:t>
        <a:bodyPr/>
        <a:lstStyle/>
        <a:p>
          <a:endParaRPr lang="en-US"/>
        </a:p>
      </dgm:t>
    </dgm:pt>
  </dgm:ptLst>
  <dgm:cxnLst>
    <dgm:cxn modelId="{AB1A4B39-8546-4928-A44F-11CBE05C50DC}" type="presOf" srcId="{31304FA7-F4DA-416D-A2AA-F8DEFAD29807}" destId="{F88FCE5E-FB13-4919-B5DA-BC8FAB909A41}" srcOrd="0" destOrd="0" presId="urn:microsoft.com/office/officeart/2005/8/layout/radial5"/>
    <dgm:cxn modelId="{F714320E-81AF-43EC-BCFE-68ACC5D13AD5}" type="presOf" srcId="{36370999-8C57-44B2-A44B-2F2FD2CB18B0}" destId="{0569EEAF-056B-43BD-992B-7D4EB1730EE7}" srcOrd="1" destOrd="0" presId="urn:microsoft.com/office/officeart/2005/8/layout/radial5"/>
    <dgm:cxn modelId="{B05C261F-FEB3-44DE-A24C-5B5CC9993849}" type="presOf" srcId="{7919A6E6-83BA-4C35-9D6E-730E7CE22255}" destId="{63CC93B6-6B11-4F6E-99A8-658F671766BB}" srcOrd="0" destOrd="0" presId="urn:microsoft.com/office/officeart/2005/8/layout/radial5"/>
    <dgm:cxn modelId="{857A3673-06C3-4BD0-9F2D-5FA09A162837}" srcId="{141E98AD-E01F-4015-88D9-87847C8985E0}" destId="{31304FA7-F4DA-416D-A2AA-F8DEFAD29807}" srcOrd="0" destOrd="0" parTransId="{43F40543-850E-4607-8658-808316456176}" sibTransId="{7867BAE6-38AD-42C4-AEB3-3D84A118A53F}"/>
    <dgm:cxn modelId="{37D1BE1C-EAA5-4E22-B839-1B331FE23FD9}" type="presOf" srcId="{8DFDCBF4-71D1-4076-8C96-9323F4C76692}" destId="{F0B7F3B0-B10C-4487-960C-8BAA1561A187}" srcOrd="1" destOrd="0" presId="urn:microsoft.com/office/officeart/2005/8/layout/radial5"/>
    <dgm:cxn modelId="{4DA17840-D018-4F41-B5D3-3E684B4EC57A}" type="presOf" srcId="{8DB05EFA-A530-4D39-ACF3-0664200D29EA}" destId="{0C2566F1-A42E-4E6E-9CC8-587BEAAD7CFF}" srcOrd="0" destOrd="0" presId="urn:microsoft.com/office/officeart/2005/8/layout/radial5"/>
    <dgm:cxn modelId="{734E6616-6B08-43C5-BA2F-0611D5F76B4A}" type="presOf" srcId="{B4D949C4-0CC5-462F-8F5B-70B5406CFA4F}" destId="{BA9C97BE-0D8D-41EE-A0A9-C3DE665654E4}" srcOrd="1" destOrd="0" presId="urn:microsoft.com/office/officeart/2005/8/layout/radial5"/>
    <dgm:cxn modelId="{7E312541-9704-4DA8-917E-87B84EC69924}" type="presOf" srcId="{B4D949C4-0CC5-462F-8F5B-70B5406CFA4F}" destId="{EB54BE38-D53E-48D4-A347-13BD17676F10}" srcOrd="0" destOrd="0" presId="urn:microsoft.com/office/officeart/2005/8/layout/radial5"/>
    <dgm:cxn modelId="{E5A4AFA8-9B55-4499-BFF7-9B51D1EF024A}" type="presOf" srcId="{36370999-8C57-44B2-A44B-2F2FD2CB18B0}" destId="{B1D4223A-7BAE-4A7D-9625-41C926D6976D}" srcOrd="0" destOrd="0" presId="urn:microsoft.com/office/officeart/2005/8/layout/radial5"/>
    <dgm:cxn modelId="{33826C3D-3B36-4F46-BD03-3CA4AEE81C1F}" type="presOf" srcId="{4A441250-1283-49BE-A7A8-4CB110BF28A4}" destId="{48F9B2EA-6EC1-41A9-9702-76780D58DBFB}" srcOrd="0" destOrd="0" presId="urn:microsoft.com/office/officeart/2005/8/layout/radial5"/>
    <dgm:cxn modelId="{B85CB52B-9D2F-4E07-8FC3-6A81B50345A6}" type="presOf" srcId="{8DFDCBF4-71D1-4076-8C96-9323F4C76692}" destId="{D2DDB1C2-936B-467E-BAD5-0A9342048FC7}" srcOrd="0" destOrd="0" presId="urn:microsoft.com/office/officeart/2005/8/layout/radial5"/>
    <dgm:cxn modelId="{F59D7B0E-3C1F-406D-B8DB-F69F38B7C495}" type="presOf" srcId="{24BC6E5C-3181-4955-B1F1-3238F286CDC7}" destId="{AB010253-3A3B-467C-8DCF-B624E98F692A}" srcOrd="0" destOrd="0" presId="urn:microsoft.com/office/officeart/2005/8/layout/radial5"/>
    <dgm:cxn modelId="{042535FD-39EB-40EB-A0F3-59F9BC7AF4BB}" srcId="{31304FA7-F4DA-416D-A2AA-F8DEFAD29807}" destId="{8DB05EFA-A530-4D39-ACF3-0664200D29EA}" srcOrd="4" destOrd="0" parTransId="{36370999-8C57-44B2-A44B-2F2FD2CB18B0}" sibTransId="{06F85A3C-F202-4281-8785-A4E6F2672329}"/>
    <dgm:cxn modelId="{818BD17A-3359-4A0B-9E9D-9FD6E18AFB10}" type="presOf" srcId="{24BC6E5C-3181-4955-B1F1-3238F286CDC7}" destId="{6AED5EF5-C3DF-4950-8237-26EBB29A26FD}" srcOrd="1" destOrd="0" presId="urn:microsoft.com/office/officeart/2005/8/layout/radial5"/>
    <dgm:cxn modelId="{33A7EF09-05E7-4953-8AD1-AC7361645E76}" srcId="{31304FA7-F4DA-416D-A2AA-F8DEFAD29807}" destId="{7919A6E6-83BA-4C35-9D6E-730E7CE22255}" srcOrd="2" destOrd="0" parTransId="{8DFDCBF4-71D1-4076-8C96-9323F4C76692}" sibTransId="{47FA63ED-F2D7-4C14-800A-4EAA62E24CDE}"/>
    <dgm:cxn modelId="{F121B64E-90D1-4A3A-BEDF-EEBEB4B90497}" type="presOf" srcId="{11779D3F-BAA5-4961-A4DD-BC1ED6875355}" destId="{4F3CCCB9-8276-4103-B50B-6D9385570798}" srcOrd="1" destOrd="0" presId="urn:microsoft.com/office/officeart/2005/8/layout/radial5"/>
    <dgm:cxn modelId="{F5187FFC-8831-44FA-9E0B-BD0826111FCA}" srcId="{31304FA7-F4DA-416D-A2AA-F8DEFAD29807}" destId="{247734AD-022E-45FD-B40B-06BE1CB9E9D5}" srcOrd="3" destOrd="0" parTransId="{B4D949C4-0CC5-462F-8F5B-70B5406CFA4F}" sibTransId="{93E4FDD6-F5A5-44D7-844C-E58681092CF0}"/>
    <dgm:cxn modelId="{A025A874-FD06-4A1C-9F34-37DDA43E20E0}" srcId="{31304FA7-F4DA-416D-A2AA-F8DEFAD29807}" destId="{4A441250-1283-49BE-A7A8-4CB110BF28A4}" srcOrd="0" destOrd="0" parTransId="{24BC6E5C-3181-4955-B1F1-3238F286CDC7}" sibTransId="{1F7D08E4-57A3-4E09-90CD-155E67DFF582}"/>
    <dgm:cxn modelId="{D607D573-1C0C-4247-8F08-73BE1EFA065E}" type="presOf" srcId="{ED2E84D2-1616-4D7B-B984-53E2E7FC421F}" destId="{4758FAA5-5606-4670-852C-7DDF9FEA308B}" srcOrd="0" destOrd="0" presId="urn:microsoft.com/office/officeart/2005/8/layout/radial5"/>
    <dgm:cxn modelId="{7AE5B272-D92C-498C-8372-9159B88E9A74}" type="presOf" srcId="{11779D3F-BAA5-4961-A4DD-BC1ED6875355}" destId="{2D9C233D-A34E-45F3-9802-47481BA39C65}" srcOrd="0" destOrd="0" presId="urn:microsoft.com/office/officeart/2005/8/layout/radial5"/>
    <dgm:cxn modelId="{B51748F3-3BAF-40FC-990D-E1399952D313}" type="presOf" srcId="{247734AD-022E-45FD-B40B-06BE1CB9E9D5}" destId="{EFD5CDC3-8FD6-414B-AE77-63691C3A8ED5}" srcOrd="0" destOrd="0" presId="urn:microsoft.com/office/officeart/2005/8/layout/radial5"/>
    <dgm:cxn modelId="{9B033F03-1C79-4E8A-89BE-6C8D959102A3}" srcId="{31304FA7-F4DA-416D-A2AA-F8DEFAD29807}" destId="{ED2E84D2-1616-4D7B-B984-53E2E7FC421F}" srcOrd="1" destOrd="0" parTransId="{11779D3F-BAA5-4961-A4DD-BC1ED6875355}" sibTransId="{ABAF8AC2-07B4-4415-BF85-FBAC7E8B63C7}"/>
    <dgm:cxn modelId="{FD55E120-BD66-4F11-80BD-9C3B0E73366A}" type="presOf" srcId="{141E98AD-E01F-4015-88D9-87847C8985E0}" destId="{A5CC285E-779A-42A6-B5C8-F65590CA0DDD}" srcOrd="0" destOrd="0" presId="urn:microsoft.com/office/officeart/2005/8/layout/radial5"/>
    <dgm:cxn modelId="{374162D1-4A3A-4284-8252-0A97CE5DCC39}" type="presParOf" srcId="{A5CC285E-779A-42A6-B5C8-F65590CA0DDD}" destId="{F88FCE5E-FB13-4919-B5DA-BC8FAB909A41}" srcOrd="0" destOrd="0" presId="urn:microsoft.com/office/officeart/2005/8/layout/radial5"/>
    <dgm:cxn modelId="{24FCB375-33E5-444F-A9BC-C569A69BF777}" type="presParOf" srcId="{A5CC285E-779A-42A6-B5C8-F65590CA0DDD}" destId="{AB010253-3A3B-467C-8DCF-B624E98F692A}" srcOrd="1" destOrd="0" presId="urn:microsoft.com/office/officeart/2005/8/layout/radial5"/>
    <dgm:cxn modelId="{A2F72D93-C580-492E-8AC2-4015FE0F2061}" type="presParOf" srcId="{AB010253-3A3B-467C-8DCF-B624E98F692A}" destId="{6AED5EF5-C3DF-4950-8237-26EBB29A26FD}" srcOrd="0" destOrd="0" presId="urn:microsoft.com/office/officeart/2005/8/layout/radial5"/>
    <dgm:cxn modelId="{98EFD6F1-F8B2-4685-B245-8EB89EFA6ABA}" type="presParOf" srcId="{A5CC285E-779A-42A6-B5C8-F65590CA0DDD}" destId="{48F9B2EA-6EC1-41A9-9702-76780D58DBFB}" srcOrd="2" destOrd="0" presId="urn:microsoft.com/office/officeart/2005/8/layout/radial5"/>
    <dgm:cxn modelId="{009B8B6C-6D41-4621-BCD3-080548892741}" type="presParOf" srcId="{A5CC285E-779A-42A6-B5C8-F65590CA0DDD}" destId="{2D9C233D-A34E-45F3-9802-47481BA39C65}" srcOrd="3" destOrd="0" presId="urn:microsoft.com/office/officeart/2005/8/layout/radial5"/>
    <dgm:cxn modelId="{CD514816-71E9-4853-AC94-A7324B687FCE}" type="presParOf" srcId="{2D9C233D-A34E-45F3-9802-47481BA39C65}" destId="{4F3CCCB9-8276-4103-B50B-6D9385570798}" srcOrd="0" destOrd="0" presId="urn:microsoft.com/office/officeart/2005/8/layout/radial5"/>
    <dgm:cxn modelId="{B10E77D6-99CA-4D99-8DC6-2D052177504E}" type="presParOf" srcId="{A5CC285E-779A-42A6-B5C8-F65590CA0DDD}" destId="{4758FAA5-5606-4670-852C-7DDF9FEA308B}" srcOrd="4" destOrd="0" presId="urn:microsoft.com/office/officeart/2005/8/layout/radial5"/>
    <dgm:cxn modelId="{0B5ADAD4-D17B-4038-947C-E888EAE40816}" type="presParOf" srcId="{A5CC285E-779A-42A6-B5C8-F65590CA0DDD}" destId="{D2DDB1C2-936B-467E-BAD5-0A9342048FC7}" srcOrd="5" destOrd="0" presId="urn:microsoft.com/office/officeart/2005/8/layout/radial5"/>
    <dgm:cxn modelId="{2EE68997-71FF-4B21-A089-9D2B4BC85544}" type="presParOf" srcId="{D2DDB1C2-936B-467E-BAD5-0A9342048FC7}" destId="{F0B7F3B0-B10C-4487-960C-8BAA1561A187}" srcOrd="0" destOrd="0" presId="urn:microsoft.com/office/officeart/2005/8/layout/radial5"/>
    <dgm:cxn modelId="{4F41F83D-6454-438D-B1F3-949542388BAD}" type="presParOf" srcId="{A5CC285E-779A-42A6-B5C8-F65590CA0DDD}" destId="{63CC93B6-6B11-4F6E-99A8-658F671766BB}" srcOrd="6" destOrd="0" presId="urn:microsoft.com/office/officeart/2005/8/layout/radial5"/>
    <dgm:cxn modelId="{1EADDBD4-BED0-41C8-9B8E-F91C8EAC56DE}" type="presParOf" srcId="{A5CC285E-779A-42A6-B5C8-F65590CA0DDD}" destId="{EB54BE38-D53E-48D4-A347-13BD17676F10}" srcOrd="7" destOrd="0" presId="urn:microsoft.com/office/officeart/2005/8/layout/radial5"/>
    <dgm:cxn modelId="{72491452-2520-4608-8B94-F1642831188A}" type="presParOf" srcId="{EB54BE38-D53E-48D4-A347-13BD17676F10}" destId="{BA9C97BE-0D8D-41EE-A0A9-C3DE665654E4}" srcOrd="0" destOrd="0" presId="urn:microsoft.com/office/officeart/2005/8/layout/radial5"/>
    <dgm:cxn modelId="{128E6D86-E405-4291-B927-ECEF81BA6F85}" type="presParOf" srcId="{A5CC285E-779A-42A6-B5C8-F65590CA0DDD}" destId="{EFD5CDC3-8FD6-414B-AE77-63691C3A8ED5}" srcOrd="8" destOrd="0" presId="urn:microsoft.com/office/officeart/2005/8/layout/radial5"/>
    <dgm:cxn modelId="{AF1C4331-4344-4115-9228-8A6B1CB22375}" type="presParOf" srcId="{A5CC285E-779A-42A6-B5C8-F65590CA0DDD}" destId="{B1D4223A-7BAE-4A7D-9625-41C926D6976D}" srcOrd="9" destOrd="0" presId="urn:microsoft.com/office/officeart/2005/8/layout/radial5"/>
    <dgm:cxn modelId="{C4A912E0-93B8-4145-98BD-1B600C9877E1}" type="presParOf" srcId="{B1D4223A-7BAE-4A7D-9625-41C926D6976D}" destId="{0569EEAF-056B-43BD-992B-7D4EB1730EE7}" srcOrd="0" destOrd="0" presId="urn:microsoft.com/office/officeart/2005/8/layout/radial5"/>
    <dgm:cxn modelId="{CEFBF6CC-7791-41DE-B8EF-FF394DBD16E1}" type="presParOf" srcId="{A5CC285E-779A-42A6-B5C8-F65590CA0DDD}" destId="{0C2566F1-A42E-4E6E-9CC8-587BEAAD7CFF}" srcOrd="10" destOrd="0" presId="urn:microsoft.com/office/officeart/2005/8/layout/radial5"/>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ata4.xml><?xml version="1.0" encoding="utf-8"?>
<dgm:dataModel xmlns:dgm="http://schemas.openxmlformats.org/drawingml/2006/diagram" xmlns:a="http://schemas.openxmlformats.org/drawingml/2006/main">
  <dgm:ptLst>
    <dgm:pt modelId="{9C34885E-FEC6-4A2E-B89C-374CD958C047}" type="doc">
      <dgm:prSet loTypeId="urn:microsoft.com/office/officeart/2005/8/layout/chart3" loCatId="cycle" qsTypeId="urn:microsoft.com/office/officeart/2005/8/quickstyle/simple1" qsCatId="simple" csTypeId="urn:microsoft.com/office/officeart/2005/8/colors/accent1_2" csCatId="accent1" phldr="1"/>
      <dgm:spPr/>
    </dgm:pt>
    <dgm:pt modelId="{7F322BA4-0FFE-4CB1-8901-9CDD9B2F0BDC}">
      <dgm:prSet phldrT="[Text]"/>
      <dgm:spPr/>
      <dgm:t>
        <a:bodyPr/>
        <a:lstStyle/>
        <a:p>
          <a:r>
            <a:rPr lang="en-US" b="1" dirty="0" smtClean="0">
              <a:effectLst>
                <a:outerShdw blurRad="38100" dist="38100" dir="2700000" algn="tl">
                  <a:srgbClr val="000000">
                    <a:alpha val="43137"/>
                  </a:srgbClr>
                </a:outerShdw>
              </a:effectLst>
            </a:rPr>
            <a:t>Core Product</a:t>
          </a:r>
          <a:endParaRPr lang="en-US" b="1" dirty="0">
            <a:effectLst>
              <a:outerShdw blurRad="38100" dist="38100" dir="2700000" algn="tl">
                <a:srgbClr val="000000">
                  <a:alpha val="43137"/>
                </a:srgbClr>
              </a:outerShdw>
            </a:effectLst>
          </a:endParaRPr>
        </a:p>
      </dgm:t>
    </dgm:pt>
    <dgm:pt modelId="{9C082A9A-EF65-402F-97E5-4EBA32ED3B1B}" type="parTrans" cxnId="{DAD2B118-243E-4B1E-B46B-4A3F1B149796}">
      <dgm:prSet/>
      <dgm:spPr/>
      <dgm:t>
        <a:bodyPr/>
        <a:lstStyle/>
        <a:p>
          <a:endParaRPr lang="en-US"/>
        </a:p>
      </dgm:t>
    </dgm:pt>
    <dgm:pt modelId="{278141E8-3D59-41CF-A0D8-5D19F165FA77}" type="sibTrans" cxnId="{DAD2B118-243E-4B1E-B46B-4A3F1B149796}">
      <dgm:prSet/>
      <dgm:spPr/>
      <dgm:t>
        <a:bodyPr/>
        <a:lstStyle/>
        <a:p>
          <a:endParaRPr lang="en-US"/>
        </a:p>
      </dgm:t>
    </dgm:pt>
    <dgm:pt modelId="{30C8E195-7D2C-4DC9-A0AF-A28602C993C5}">
      <dgm:prSet phldrT="[Text]"/>
      <dgm:spPr/>
      <dgm:t>
        <a:bodyPr/>
        <a:lstStyle/>
        <a:p>
          <a:r>
            <a:rPr lang="en-US" dirty="0" smtClean="0"/>
            <a:t>Helpdesk</a:t>
          </a:r>
          <a:endParaRPr lang="en-US" dirty="0"/>
        </a:p>
      </dgm:t>
    </dgm:pt>
    <dgm:pt modelId="{58489279-70D9-46A5-BC79-41C51EAB0405}" type="parTrans" cxnId="{75CDE94F-96AA-4D1A-8332-9B65DC595BFE}">
      <dgm:prSet/>
      <dgm:spPr/>
      <dgm:t>
        <a:bodyPr/>
        <a:lstStyle/>
        <a:p>
          <a:endParaRPr lang="en-US"/>
        </a:p>
      </dgm:t>
    </dgm:pt>
    <dgm:pt modelId="{47AB3A36-D5C4-4B04-BAA0-9C9FD1E7BD14}" type="sibTrans" cxnId="{75CDE94F-96AA-4D1A-8332-9B65DC595BFE}">
      <dgm:prSet/>
      <dgm:spPr/>
      <dgm:t>
        <a:bodyPr/>
        <a:lstStyle/>
        <a:p>
          <a:endParaRPr lang="en-US"/>
        </a:p>
      </dgm:t>
    </dgm:pt>
    <dgm:pt modelId="{3BA85A91-CB5E-486D-8170-DDD7B74DB115}">
      <dgm:prSet phldrT="[Text]"/>
      <dgm:spPr/>
      <dgm:t>
        <a:bodyPr/>
        <a:lstStyle/>
        <a:p>
          <a:r>
            <a:rPr lang="en-US" dirty="0" smtClean="0"/>
            <a:t>Accounting</a:t>
          </a:r>
          <a:endParaRPr lang="en-US" dirty="0"/>
        </a:p>
      </dgm:t>
    </dgm:pt>
    <dgm:pt modelId="{15FC89AE-0D2E-44C8-A613-B988220C430E}" type="parTrans" cxnId="{795011A7-1F58-49B4-99FC-2FD127C51722}">
      <dgm:prSet/>
      <dgm:spPr/>
      <dgm:t>
        <a:bodyPr/>
        <a:lstStyle/>
        <a:p>
          <a:endParaRPr lang="en-US"/>
        </a:p>
      </dgm:t>
    </dgm:pt>
    <dgm:pt modelId="{E1B8E236-0771-4D50-9F5C-CF9370737522}" type="sibTrans" cxnId="{795011A7-1F58-49B4-99FC-2FD127C51722}">
      <dgm:prSet/>
      <dgm:spPr/>
      <dgm:t>
        <a:bodyPr/>
        <a:lstStyle/>
        <a:p>
          <a:endParaRPr lang="en-US"/>
        </a:p>
      </dgm:t>
    </dgm:pt>
    <dgm:pt modelId="{3232A681-8D11-41B6-8C61-C634B9AACAD7}">
      <dgm:prSet phldrT="[Text]"/>
      <dgm:spPr/>
      <dgm:t>
        <a:bodyPr/>
        <a:lstStyle/>
        <a:p>
          <a:r>
            <a:rPr lang="en-US" dirty="0" smtClean="0"/>
            <a:t>Marketing</a:t>
          </a:r>
          <a:endParaRPr lang="en-US" dirty="0"/>
        </a:p>
      </dgm:t>
    </dgm:pt>
    <dgm:pt modelId="{0366EF24-D3F7-470D-8912-34566212F262}" type="parTrans" cxnId="{8B8DF4ED-D895-4626-ACF7-468B7CB6E441}">
      <dgm:prSet/>
      <dgm:spPr/>
      <dgm:t>
        <a:bodyPr/>
        <a:lstStyle/>
        <a:p>
          <a:endParaRPr lang="en-US"/>
        </a:p>
      </dgm:t>
    </dgm:pt>
    <dgm:pt modelId="{FBC8EAF6-DDEE-4077-A9B8-CA93A9206ECD}" type="sibTrans" cxnId="{8B8DF4ED-D895-4626-ACF7-468B7CB6E441}">
      <dgm:prSet/>
      <dgm:spPr/>
      <dgm:t>
        <a:bodyPr/>
        <a:lstStyle/>
        <a:p>
          <a:endParaRPr lang="en-US"/>
        </a:p>
      </dgm:t>
    </dgm:pt>
    <dgm:pt modelId="{E645456D-81C0-475F-8760-59B23308ED78}">
      <dgm:prSet phldrT="[Text]"/>
      <dgm:spPr/>
      <dgm:t>
        <a:bodyPr/>
        <a:lstStyle/>
        <a:p>
          <a:r>
            <a:rPr lang="en-US" dirty="0" smtClean="0"/>
            <a:t>Analytics and Reporting</a:t>
          </a:r>
          <a:endParaRPr lang="en-US" dirty="0"/>
        </a:p>
      </dgm:t>
    </dgm:pt>
    <dgm:pt modelId="{4BD5BC22-4361-4678-86DE-E0D4345F5941}" type="parTrans" cxnId="{5AED0F8B-9492-4B94-9868-326ECA0F28C0}">
      <dgm:prSet/>
      <dgm:spPr/>
      <dgm:t>
        <a:bodyPr/>
        <a:lstStyle/>
        <a:p>
          <a:endParaRPr lang="en-US"/>
        </a:p>
      </dgm:t>
    </dgm:pt>
    <dgm:pt modelId="{3CBF0314-6213-4A12-9936-1F1CDD1D1BD0}" type="sibTrans" cxnId="{5AED0F8B-9492-4B94-9868-326ECA0F28C0}">
      <dgm:prSet/>
      <dgm:spPr/>
      <dgm:t>
        <a:bodyPr/>
        <a:lstStyle/>
        <a:p>
          <a:endParaRPr lang="en-US"/>
        </a:p>
      </dgm:t>
    </dgm:pt>
    <dgm:pt modelId="{7CEA91A7-F7DC-43D1-80C6-EEC22F9E8036}">
      <dgm:prSet phldrT="[Text]"/>
      <dgm:spPr/>
      <dgm:t>
        <a:bodyPr/>
        <a:lstStyle/>
        <a:p>
          <a:r>
            <a:rPr lang="en-US" b="0" dirty="0" smtClean="0">
              <a:effectLst/>
            </a:rPr>
            <a:t>CRM</a:t>
          </a:r>
          <a:endParaRPr lang="en-US" b="0" dirty="0">
            <a:effectLst/>
          </a:endParaRPr>
        </a:p>
      </dgm:t>
    </dgm:pt>
    <dgm:pt modelId="{A75BF302-8A3B-4936-8894-F95793C7A3C4}" type="parTrans" cxnId="{41BD0334-6A58-4A29-8825-54236FA3F2A7}">
      <dgm:prSet/>
      <dgm:spPr/>
      <dgm:t>
        <a:bodyPr/>
        <a:lstStyle/>
        <a:p>
          <a:endParaRPr lang="en-US"/>
        </a:p>
      </dgm:t>
    </dgm:pt>
    <dgm:pt modelId="{BAA744E4-60C7-423C-B6C2-858490DA2F78}" type="sibTrans" cxnId="{41BD0334-6A58-4A29-8825-54236FA3F2A7}">
      <dgm:prSet/>
      <dgm:spPr/>
      <dgm:t>
        <a:bodyPr/>
        <a:lstStyle/>
        <a:p>
          <a:endParaRPr lang="en-US"/>
        </a:p>
      </dgm:t>
    </dgm:pt>
    <dgm:pt modelId="{EB60B06E-D349-42B8-BC8F-F8FFA12D99BC}" type="pres">
      <dgm:prSet presAssocID="{9C34885E-FEC6-4A2E-B89C-374CD958C047}" presName="compositeShape" presStyleCnt="0">
        <dgm:presLayoutVars>
          <dgm:chMax val="7"/>
          <dgm:dir/>
          <dgm:resizeHandles val="exact"/>
        </dgm:presLayoutVars>
      </dgm:prSet>
      <dgm:spPr/>
    </dgm:pt>
    <dgm:pt modelId="{6A8BD350-5FEB-41F4-8D97-10BA10DC92AA}" type="pres">
      <dgm:prSet presAssocID="{9C34885E-FEC6-4A2E-B89C-374CD958C047}" presName="wedge1" presStyleLbl="node1" presStyleIdx="0" presStyleCnt="6" custLinFactNeighborY="258"/>
      <dgm:spPr/>
      <dgm:t>
        <a:bodyPr/>
        <a:lstStyle/>
        <a:p>
          <a:endParaRPr lang="en-US"/>
        </a:p>
      </dgm:t>
    </dgm:pt>
    <dgm:pt modelId="{B6A9F9A4-5C15-41F4-97B9-6EB32C1D0A54}" type="pres">
      <dgm:prSet presAssocID="{9C34885E-FEC6-4A2E-B89C-374CD958C047}" presName="wedge1Tx" presStyleLbl="node1" presStyleIdx="0" presStyleCnt="6">
        <dgm:presLayoutVars>
          <dgm:chMax val="0"/>
          <dgm:chPref val="0"/>
          <dgm:bulletEnabled val="1"/>
        </dgm:presLayoutVars>
      </dgm:prSet>
      <dgm:spPr/>
      <dgm:t>
        <a:bodyPr/>
        <a:lstStyle/>
        <a:p>
          <a:endParaRPr lang="en-US"/>
        </a:p>
      </dgm:t>
    </dgm:pt>
    <dgm:pt modelId="{9A37626E-12D1-411B-83A0-EB8C2AF7BF8E}" type="pres">
      <dgm:prSet presAssocID="{9C34885E-FEC6-4A2E-B89C-374CD958C047}" presName="wedge2" presStyleLbl="node1" presStyleIdx="1" presStyleCnt="6"/>
      <dgm:spPr/>
      <dgm:t>
        <a:bodyPr/>
        <a:lstStyle/>
        <a:p>
          <a:endParaRPr lang="en-US"/>
        </a:p>
      </dgm:t>
    </dgm:pt>
    <dgm:pt modelId="{AB6C6D20-3FBF-4471-A6EA-8EBA398FB1A2}" type="pres">
      <dgm:prSet presAssocID="{9C34885E-FEC6-4A2E-B89C-374CD958C047}" presName="wedge2Tx" presStyleLbl="node1" presStyleIdx="1" presStyleCnt="6">
        <dgm:presLayoutVars>
          <dgm:chMax val="0"/>
          <dgm:chPref val="0"/>
          <dgm:bulletEnabled val="1"/>
        </dgm:presLayoutVars>
      </dgm:prSet>
      <dgm:spPr/>
      <dgm:t>
        <a:bodyPr/>
        <a:lstStyle/>
        <a:p>
          <a:endParaRPr lang="en-US"/>
        </a:p>
      </dgm:t>
    </dgm:pt>
    <dgm:pt modelId="{C8F559AB-3C55-4825-8FFF-846C17A7E3C3}" type="pres">
      <dgm:prSet presAssocID="{9C34885E-FEC6-4A2E-B89C-374CD958C047}" presName="wedge3" presStyleLbl="node1" presStyleIdx="2" presStyleCnt="6"/>
      <dgm:spPr/>
      <dgm:t>
        <a:bodyPr/>
        <a:lstStyle/>
        <a:p>
          <a:endParaRPr lang="en-US"/>
        </a:p>
      </dgm:t>
    </dgm:pt>
    <dgm:pt modelId="{655D45A3-007F-49AD-BC86-C9297E79C746}" type="pres">
      <dgm:prSet presAssocID="{9C34885E-FEC6-4A2E-B89C-374CD958C047}" presName="wedge3Tx" presStyleLbl="node1" presStyleIdx="2" presStyleCnt="6">
        <dgm:presLayoutVars>
          <dgm:chMax val="0"/>
          <dgm:chPref val="0"/>
          <dgm:bulletEnabled val="1"/>
        </dgm:presLayoutVars>
      </dgm:prSet>
      <dgm:spPr/>
      <dgm:t>
        <a:bodyPr/>
        <a:lstStyle/>
        <a:p>
          <a:endParaRPr lang="en-US"/>
        </a:p>
      </dgm:t>
    </dgm:pt>
    <dgm:pt modelId="{74A5FC7F-4E92-469A-A21A-46B3092632D6}" type="pres">
      <dgm:prSet presAssocID="{9C34885E-FEC6-4A2E-B89C-374CD958C047}" presName="wedge4" presStyleLbl="node1" presStyleIdx="3" presStyleCnt="6"/>
      <dgm:spPr/>
      <dgm:t>
        <a:bodyPr/>
        <a:lstStyle/>
        <a:p>
          <a:endParaRPr lang="en-US"/>
        </a:p>
      </dgm:t>
    </dgm:pt>
    <dgm:pt modelId="{51DF6398-2337-4875-9CC5-5C919EF0D157}" type="pres">
      <dgm:prSet presAssocID="{9C34885E-FEC6-4A2E-B89C-374CD958C047}" presName="wedge4Tx" presStyleLbl="node1" presStyleIdx="3" presStyleCnt="6">
        <dgm:presLayoutVars>
          <dgm:chMax val="0"/>
          <dgm:chPref val="0"/>
          <dgm:bulletEnabled val="1"/>
        </dgm:presLayoutVars>
      </dgm:prSet>
      <dgm:spPr/>
      <dgm:t>
        <a:bodyPr/>
        <a:lstStyle/>
        <a:p>
          <a:endParaRPr lang="en-US"/>
        </a:p>
      </dgm:t>
    </dgm:pt>
    <dgm:pt modelId="{51529F4A-564C-4D58-AA19-4F25252AB328}" type="pres">
      <dgm:prSet presAssocID="{9C34885E-FEC6-4A2E-B89C-374CD958C047}" presName="wedge5" presStyleLbl="node1" presStyleIdx="4" presStyleCnt="6"/>
      <dgm:spPr/>
      <dgm:t>
        <a:bodyPr/>
        <a:lstStyle/>
        <a:p>
          <a:endParaRPr lang="en-US"/>
        </a:p>
      </dgm:t>
    </dgm:pt>
    <dgm:pt modelId="{8ADC8769-CB74-45FC-A5B2-614B4BCA4298}" type="pres">
      <dgm:prSet presAssocID="{9C34885E-FEC6-4A2E-B89C-374CD958C047}" presName="wedge5Tx" presStyleLbl="node1" presStyleIdx="4" presStyleCnt="6">
        <dgm:presLayoutVars>
          <dgm:chMax val="0"/>
          <dgm:chPref val="0"/>
          <dgm:bulletEnabled val="1"/>
        </dgm:presLayoutVars>
      </dgm:prSet>
      <dgm:spPr/>
      <dgm:t>
        <a:bodyPr/>
        <a:lstStyle/>
        <a:p>
          <a:endParaRPr lang="en-US"/>
        </a:p>
      </dgm:t>
    </dgm:pt>
    <dgm:pt modelId="{6A765FF3-8D61-4C86-9312-28138BA22FBF}" type="pres">
      <dgm:prSet presAssocID="{9C34885E-FEC6-4A2E-B89C-374CD958C047}" presName="wedge6" presStyleLbl="node1" presStyleIdx="5" presStyleCnt="6"/>
      <dgm:spPr/>
      <dgm:t>
        <a:bodyPr/>
        <a:lstStyle/>
        <a:p>
          <a:endParaRPr lang="en-US"/>
        </a:p>
      </dgm:t>
    </dgm:pt>
    <dgm:pt modelId="{4651B271-B11F-44B7-B526-CB21B2E27AB4}" type="pres">
      <dgm:prSet presAssocID="{9C34885E-FEC6-4A2E-B89C-374CD958C047}" presName="wedge6Tx" presStyleLbl="node1" presStyleIdx="5" presStyleCnt="6">
        <dgm:presLayoutVars>
          <dgm:chMax val="0"/>
          <dgm:chPref val="0"/>
          <dgm:bulletEnabled val="1"/>
        </dgm:presLayoutVars>
      </dgm:prSet>
      <dgm:spPr/>
      <dgm:t>
        <a:bodyPr/>
        <a:lstStyle/>
        <a:p>
          <a:endParaRPr lang="en-US"/>
        </a:p>
      </dgm:t>
    </dgm:pt>
  </dgm:ptLst>
  <dgm:cxnLst>
    <dgm:cxn modelId="{795011A7-1F58-49B4-99FC-2FD127C51722}" srcId="{9C34885E-FEC6-4A2E-B89C-374CD958C047}" destId="{3BA85A91-CB5E-486D-8170-DDD7B74DB115}" srcOrd="5" destOrd="0" parTransId="{15FC89AE-0D2E-44C8-A613-B988220C430E}" sibTransId="{E1B8E236-0771-4D50-9F5C-CF9370737522}"/>
    <dgm:cxn modelId="{258603A0-3834-45D4-BC95-E23E0AEBCB52}" type="presOf" srcId="{30C8E195-7D2C-4DC9-A0AF-A28602C993C5}" destId="{74A5FC7F-4E92-469A-A21A-46B3092632D6}" srcOrd="0" destOrd="0" presId="urn:microsoft.com/office/officeart/2005/8/layout/chart3"/>
    <dgm:cxn modelId="{BAA2FF48-183A-44EF-85F4-7341046DC1B4}" type="presOf" srcId="{E645456D-81C0-475F-8760-59B23308ED78}" destId="{8ADC8769-CB74-45FC-A5B2-614B4BCA4298}" srcOrd="1" destOrd="0" presId="urn:microsoft.com/office/officeart/2005/8/layout/chart3"/>
    <dgm:cxn modelId="{EF1A0F83-395E-4CC8-9034-86871E7E1DB6}" type="presOf" srcId="{7CEA91A7-F7DC-43D1-80C6-EEC22F9E8036}" destId="{9A37626E-12D1-411B-83A0-EB8C2AF7BF8E}" srcOrd="0" destOrd="0" presId="urn:microsoft.com/office/officeart/2005/8/layout/chart3"/>
    <dgm:cxn modelId="{75CDE94F-96AA-4D1A-8332-9B65DC595BFE}" srcId="{9C34885E-FEC6-4A2E-B89C-374CD958C047}" destId="{30C8E195-7D2C-4DC9-A0AF-A28602C993C5}" srcOrd="3" destOrd="0" parTransId="{58489279-70D9-46A5-BC79-41C51EAB0405}" sibTransId="{47AB3A36-D5C4-4B04-BAA0-9C9FD1E7BD14}"/>
    <dgm:cxn modelId="{DAD2B118-243E-4B1E-B46B-4A3F1B149796}" srcId="{9C34885E-FEC6-4A2E-B89C-374CD958C047}" destId="{7F322BA4-0FFE-4CB1-8901-9CDD9B2F0BDC}" srcOrd="0" destOrd="0" parTransId="{9C082A9A-EF65-402F-97E5-4EBA32ED3B1B}" sibTransId="{278141E8-3D59-41CF-A0D8-5D19F165FA77}"/>
    <dgm:cxn modelId="{DF402EAD-8435-44BB-861A-DDDFBA6E270A}" type="presOf" srcId="{E645456D-81C0-475F-8760-59B23308ED78}" destId="{51529F4A-564C-4D58-AA19-4F25252AB328}" srcOrd="0" destOrd="0" presId="urn:microsoft.com/office/officeart/2005/8/layout/chart3"/>
    <dgm:cxn modelId="{8B8DF4ED-D895-4626-ACF7-468B7CB6E441}" srcId="{9C34885E-FEC6-4A2E-B89C-374CD958C047}" destId="{3232A681-8D11-41B6-8C61-C634B9AACAD7}" srcOrd="2" destOrd="0" parTransId="{0366EF24-D3F7-470D-8912-34566212F262}" sibTransId="{FBC8EAF6-DDEE-4077-A9B8-CA93A9206ECD}"/>
    <dgm:cxn modelId="{19B29DA9-5150-421B-A874-405F1324D671}" type="presOf" srcId="{9C34885E-FEC6-4A2E-B89C-374CD958C047}" destId="{EB60B06E-D349-42B8-BC8F-F8FFA12D99BC}" srcOrd="0" destOrd="0" presId="urn:microsoft.com/office/officeart/2005/8/layout/chart3"/>
    <dgm:cxn modelId="{41BD0334-6A58-4A29-8825-54236FA3F2A7}" srcId="{9C34885E-FEC6-4A2E-B89C-374CD958C047}" destId="{7CEA91A7-F7DC-43D1-80C6-EEC22F9E8036}" srcOrd="1" destOrd="0" parTransId="{A75BF302-8A3B-4936-8894-F95793C7A3C4}" sibTransId="{BAA744E4-60C7-423C-B6C2-858490DA2F78}"/>
    <dgm:cxn modelId="{23EA6DBF-F65C-48CA-8297-15754E19BE68}" type="presOf" srcId="{7CEA91A7-F7DC-43D1-80C6-EEC22F9E8036}" destId="{AB6C6D20-3FBF-4471-A6EA-8EBA398FB1A2}" srcOrd="1" destOrd="0" presId="urn:microsoft.com/office/officeart/2005/8/layout/chart3"/>
    <dgm:cxn modelId="{74E8BBBB-3CC2-48FF-91D5-5A1D27C3B86B}" type="presOf" srcId="{3BA85A91-CB5E-486D-8170-DDD7B74DB115}" destId="{4651B271-B11F-44B7-B526-CB21B2E27AB4}" srcOrd="1" destOrd="0" presId="urn:microsoft.com/office/officeart/2005/8/layout/chart3"/>
    <dgm:cxn modelId="{9F308D10-AFC3-400E-8F4F-539BECBBFBD4}" type="presOf" srcId="{3BA85A91-CB5E-486D-8170-DDD7B74DB115}" destId="{6A765FF3-8D61-4C86-9312-28138BA22FBF}" srcOrd="0" destOrd="0" presId="urn:microsoft.com/office/officeart/2005/8/layout/chart3"/>
    <dgm:cxn modelId="{FB0EB7C7-1ECE-4957-B365-5B526512E679}" type="presOf" srcId="{3232A681-8D11-41B6-8C61-C634B9AACAD7}" destId="{C8F559AB-3C55-4825-8FFF-846C17A7E3C3}" srcOrd="0" destOrd="0" presId="urn:microsoft.com/office/officeart/2005/8/layout/chart3"/>
    <dgm:cxn modelId="{9FC366A8-A8E9-4E51-B7D2-BA9AB63BF083}" type="presOf" srcId="{7F322BA4-0FFE-4CB1-8901-9CDD9B2F0BDC}" destId="{B6A9F9A4-5C15-41F4-97B9-6EB32C1D0A54}" srcOrd="1" destOrd="0" presId="urn:microsoft.com/office/officeart/2005/8/layout/chart3"/>
    <dgm:cxn modelId="{06291C3C-1FD9-44F2-97AA-D7B27A94E43F}" type="presOf" srcId="{3232A681-8D11-41B6-8C61-C634B9AACAD7}" destId="{655D45A3-007F-49AD-BC86-C9297E79C746}" srcOrd="1" destOrd="0" presId="urn:microsoft.com/office/officeart/2005/8/layout/chart3"/>
    <dgm:cxn modelId="{5AED0F8B-9492-4B94-9868-326ECA0F28C0}" srcId="{9C34885E-FEC6-4A2E-B89C-374CD958C047}" destId="{E645456D-81C0-475F-8760-59B23308ED78}" srcOrd="4" destOrd="0" parTransId="{4BD5BC22-4361-4678-86DE-E0D4345F5941}" sibTransId="{3CBF0314-6213-4A12-9936-1F1CDD1D1BD0}"/>
    <dgm:cxn modelId="{9D1B89AA-20C2-4383-93BF-74BEB9C8F2B3}" type="presOf" srcId="{7F322BA4-0FFE-4CB1-8901-9CDD9B2F0BDC}" destId="{6A8BD350-5FEB-41F4-8D97-10BA10DC92AA}" srcOrd="0" destOrd="0" presId="urn:microsoft.com/office/officeart/2005/8/layout/chart3"/>
    <dgm:cxn modelId="{CAEF4872-3770-438F-95E3-3A249EA5F096}" type="presOf" srcId="{30C8E195-7D2C-4DC9-A0AF-A28602C993C5}" destId="{51DF6398-2337-4875-9CC5-5C919EF0D157}" srcOrd="1" destOrd="0" presId="urn:microsoft.com/office/officeart/2005/8/layout/chart3"/>
    <dgm:cxn modelId="{E40678CD-A230-412F-8A05-FC54854A0D60}" type="presParOf" srcId="{EB60B06E-D349-42B8-BC8F-F8FFA12D99BC}" destId="{6A8BD350-5FEB-41F4-8D97-10BA10DC92AA}" srcOrd="0" destOrd="0" presId="urn:microsoft.com/office/officeart/2005/8/layout/chart3"/>
    <dgm:cxn modelId="{39B39C14-E9EB-4224-9E15-CFA67760F8EB}" type="presParOf" srcId="{EB60B06E-D349-42B8-BC8F-F8FFA12D99BC}" destId="{B6A9F9A4-5C15-41F4-97B9-6EB32C1D0A54}" srcOrd="1" destOrd="0" presId="urn:microsoft.com/office/officeart/2005/8/layout/chart3"/>
    <dgm:cxn modelId="{6F2925E7-EC4C-44D2-9B79-63AF2C19F9BD}" type="presParOf" srcId="{EB60B06E-D349-42B8-BC8F-F8FFA12D99BC}" destId="{9A37626E-12D1-411B-83A0-EB8C2AF7BF8E}" srcOrd="2" destOrd="0" presId="urn:microsoft.com/office/officeart/2005/8/layout/chart3"/>
    <dgm:cxn modelId="{4D3B1CED-E60C-4077-8FA7-DBC371246B73}" type="presParOf" srcId="{EB60B06E-D349-42B8-BC8F-F8FFA12D99BC}" destId="{AB6C6D20-3FBF-4471-A6EA-8EBA398FB1A2}" srcOrd="3" destOrd="0" presId="urn:microsoft.com/office/officeart/2005/8/layout/chart3"/>
    <dgm:cxn modelId="{B72C66B5-F223-45B7-A301-DB4ED5B8BF59}" type="presParOf" srcId="{EB60B06E-D349-42B8-BC8F-F8FFA12D99BC}" destId="{C8F559AB-3C55-4825-8FFF-846C17A7E3C3}" srcOrd="4" destOrd="0" presId="urn:microsoft.com/office/officeart/2005/8/layout/chart3"/>
    <dgm:cxn modelId="{2FAEB0FA-F697-4527-BD2A-34A4D7C7B4C6}" type="presParOf" srcId="{EB60B06E-D349-42B8-BC8F-F8FFA12D99BC}" destId="{655D45A3-007F-49AD-BC86-C9297E79C746}" srcOrd="5" destOrd="0" presId="urn:microsoft.com/office/officeart/2005/8/layout/chart3"/>
    <dgm:cxn modelId="{559328BA-0D2E-4413-9384-E00A21E3BD49}" type="presParOf" srcId="{EB60B06E-D349-42B8-BC8F-F8FFA12D99BC}" destId="{74A5FC7F-4E92-469A-A21A-46B3092632D6}" srcOrd="6" destOrd="0" presId="urn:microsoft.com/office/officeart/2005/8/layout/chart3"/>
    <dgm:cxn modelId="{C95946B3-1FA6-49AF-B980-03E3C50EAC3F}" type="presParOf" srcId="{EB60B06E-D349-42B8-BC8F-F8FFA12D99BC}" destId="{51DF6398-2337-4875-9CC5-5C919EF0D157}" srcOrd="7" destOrd="0" presId="urn:microsoft.com/office/officeart/2005/8/layout/chart3"/>
    <dgm:cxn modelId="{22C882E8-4104-472F-90EA-9D0ABDB65FEA}" type="presParOf" srcId="{EB60B06E-D349-42B8-BC8F-F8FFA12D99BC}" destId="{51529F4A-564C-4D58-AA19-4F25252AB328}" srcOrd="8" destOrd="0" presId="urn:microsoft.com/office/officeart/2005/8/layout/chart3"/>
    <dgm:cxn modelId="{73F2E6DB-7F9D-4D80-92BC-9A13D7189342}" type="presParOf" srcId="{EB60B06E-D349-42B8-BC8F-F8FFA12D99BC}" destId="{8ADC8769-CB74-45FC-A5B2-614B4BCA4298}" srcOrd="9" destOrd="0" presId="urn:microsoft.com/office/officeart/2005/8/layout/chart3"/>
    <dgm:cxn modelId="{E31FF7FD-2607-45F1-AB8A-062D534B6211}" type="presParOf" srcId="{EB60B06E-D349-42B8-BC8F-F8FFA12D99BC}" destId="{6A765FF3-8D61-4C86-9312-28138BA22FBF}" srcOrd="10" destOrd="0" presId="urn:microsoft.com/office/officeart/2005/8/layout/chart3"/>
    <dgm:cxn modelId="{3404EF1D-BC66-43BD-8DAD-A624DDE0288C}" type="presParOf" srcId="{EB60B06E-D349-42B8-BC8F-F8FFA12D99BC}" destId="{4651B271-B11F-44B7-B526-CB21B2E27AB4}" srcOrd="11" destOrd="0" presId="urn:microsoft.com/office/officeart/2005/8/layout/char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488B6C49-F36D-462D-8D40-54FFE46F3E5C}" type="doc">
      <dgm:prSet loTypeId="urn:microsoft.com/office/officeart/2005/8/layout/radial3" loCatId="cycle" qsTypeId="urn:microsoft.com/office/officeart/2005/8/quickstyle/3d4" qsCatId="3D" csTypeId="urn:microsoft.com/office/officeart/2005/8/colors/colorful1" csCatId="colorful" phldr="1"/>
      <dgm:spPr/>
      <dgm:t>
        <a:bodyPr/>
        <a:lstStyle/>
        <a:p>
          <a:endParaRPr lang="en-US"/>
        </a:p>
      </dgm:t>
    </dgm:pt>
    <dgm:pt modelId="{8CC4D0FD-4644-4006-85A6-C510D4F3E40D}">
      <dgm:prSet phldrT="[Text]"/>
      <dgm:spPr/>
      <dgm:t>
        <a:bodyPr/>
        <a:lstStyle/>
        <a:p>
          <a:r>
            <a:rPr lang="en-US" dirty="0" smtClean="0"/>
            <a:t>Core Product</a:t>
          </a:r>
          <a:endParaRPr lang="en-US" dirty="0"/>
        </a:p>
      </dgm:t>
    </dgm:pt>
    <dgm:pt modelId="{73247DB4-63E6-4177-BC23-44FFF81341ED}" type="parTrans" cxnId="{403DFD7E-8DB3-43B6-BFA8-98F3AF8047DA}">
      <dgm:prSet/>
      <dgm:spPr/>
      <dgm:t>
        <a:bodyPr/>
        <a:lstStyle/>
        <a:p>
          <a:endParaRPr lang="en-US"/>
        </a:p>
      </dgm:t>
    </dgm:pt>
    <dgm:pt modelId="{367D0C9A-EC36-438E-8EB3-691DAEBD4DE1}" type="sibTrans" cxnId="{403DFD7E-8DB3-43B6-BFA8-98F3AF8047DA}">
      <dgm:prSet/>
      <dgm:spPr/>
      <dgm:t>
        <a:bodyPr/>
        <a:lstStyle/>
        <a:p>
          <a:endParaRPr lang="en-US"/>
        </a:p>
      </dgm:t>
    </dgm:pt>
    <dgm:pt modelId="{4FCC9A9D-EB2D-48BD-965D-CA4F58BFA63F}">
      <dgm:prSet phldrT="[Text]"/>
      <dgm:spPr/>
      <dgm:t>
        <a:bodyPr/>
        <a:lstStyle/>
        <a:p>
          <a:r>
            <a:rPr lang="en-US" dirty="0" smtClean="0"/>
            <a:t>Customer Lifecycle Management</a:t>
          </a:r>
          <a:endParaRPr lang="en-US" dirty="0"/>
        </a:p>
      </dgm:t>
    </dgm:pt>
    <dgm:pt modelId="{CE71A08B-7EDA-49BA-B75F-EEB0BF49FE80}" type="parTrans" cxnId="{55918B2C-A364-4C0B-B414-BC3E6A329BC7}">
      <dgm:prSet/>
      <dgm:spPr/>
      <dgm:t>
        <a:bodyPr/>
        <a:lstStyle/>
        <a:p>
          <a:endParaRPr lang="en-US"/>
        </a:p>
      </dgm:t>
    </dgm:pt>
    <dgm:pt modelId="{82B08D64-2223-4AA5-80D1-5BE03E298369}" type="sibTrans" cxnId="{55918B2C-A364-4C0B-B414-BC3E6A329BC7}">
      <dgm:prSet/>
      <dgm:spPr/>
      <dgm:t>
        <a:bodyPr/>
        <a:lstStyle/>
        <a:p>
          <a:endParaRPr lang="en-US"/>
        </a:p>
      </dgm:t>
    </dgm:pt>
    <dgm:pt modelId="{7E68E597-1B58-47D7-9242-60C0E8F9FCA6}">
      <dgm:prSet phldrT="[Text]"/>
      <dgm:spPr/>
      <dgm:t>
        <a:bodyPr/>
        <a:lstStyle/>
        <a:p>
          <a:r>
            <a:rPr lang="en-US" dirty="0" smtClean="0"/>
            <a:t>Billing and Invoicing</a:t>
          </a:r>
          <a:endParaRPr lang="en-US" dirty="0"/>
        </a:p>
      </dgm:t>
    </dgm:pt>
    <dgm:pt modelId="{91D6885E-514C-4BBF-BD75-66E6A3A91813}" type="parTrans" cxnId="{AE50F441-58D1-414C-ABB1-31AD453A7626}">
      <dgm:prSet/>
      <dgm:spPr/>
      <dgm:t>
        <a:bodyPr/>
        <a:lstStyle/>
        <a:p>
          <a:endParaRPr lang="en-US"/>
        </a:p>
      </dgm:t>
    </dgm:pt>
    <dgm:pt modelId="{81EDD231-7051-444A-A376-D294997F69C8}" type="sibTrans" cxnId="{AE50F441-58D1-414C-ABB1-31AD453A7626}">
      <dgm:prSet/>
      <dgm:spPr/>
      <dgm:t>
        <a:bodyPr/>
        <a:lstStyle/>
        <a:p>
          <a:endParaRPr lang="en-US"/>
        </a:p>
      </dgm:t>
    </dgm:pt>
    <dgm:pt modelId="{AC7D6140-2C02-4A04-B352-392D872E6BC5}">
      <dgm:prSet phldrT="[Text]"/>
      <dgm:spPr/>
      <dgm:t>
        <a:bodyPr/>
        <a:lstStyle/>
        <a:p>
          <a:r>
            <a:rPr lang="en-US" dirty="0" smtClean="0"/>
            <a:t>Customer Connect</a:t>
          </a:r>
          <a:endParaRPr lang="en-US" dirty="0"/>
        </a:p>
      </dgm:t>
    </dgm:pt>
    <dgm:pt modelId="{5C82EC99-3E48-4826-B294-B65D967F374C}" type="parTrans" cxnId="{D69278AE-7488-4839-AA7E-B5D81B6C1E51}">
      <dgm:prSet/>
      <dgm:spPr/>
      <dgm:t>
        <a:bodyPr/>
        <a:lstStyle/>
        <a:p>
          <a:endParaRPr lang="en-US"/>
        </a:p>
      </dgm:t>
    </dgm:pt>
    <dgm:pt modelId="{FD3CE564-687A-42BB-9CD0-40469236B773}" type="sibTrans" cxnId="{D69278AE-7488-4839-AA7E-B5D81B6C1E51}">
      <dgm:prSet/>
      <dgm:spPr/>
      <dgm:t>
        <a:bodyPr/>
        <a:lstStyle/>
        <a:p>
          <a:endParaRPr lang="en-US"/>
        </a:p>
      </dgm:t>
    </dgm:pt>
    <dgm:pt modelId="{D35EF2C3-F0F5-4348-8C9D-AFF69C22C2A4}">
      <dgm:prSet phldrT="[Text]"/>
      <dgm:spPr/>
      <dgm:t>
        <a:bodyPr/>
        <a:lstStyle/>
        <a:p>
          <a:r>
            <a:rPr lang="en-US" dirty="0" smtClean="0"/>
            <a:t>Analytics</a:t>
          </a:r>
          <a:endParaRPr lang="en-US" dirty="0"/>
        </a:p>
      </dgm:t>
    </dgm:pt>
    <dgm:pt modelId="{45A0BE3E-3697-486E-A489-04613D6E0C50}" type="parTrans" cxnId="{31C8DC3B-A8B2-428C-A8AF-DBC265E68B0B}">
      <dgm:prSet/>
      <dgm:spPr/>
      <dgm:t>
        <a:bodyPr/>
        <a:lstStyle/>
        <a:p>
          <a:endParaRPr lang="en-US"/>
        </a:p>
      </dgm:t>
    </dgm:pt>
    <dgm:pt modelId="{A4D21E10-1F9F-47D1-AE53-EE121FC4E3AA}" type="sibTrans" cxnId="{31C8DC3B-A8B2-428C-A8AF-DBC265E68B0B}">
      <dgm:prSet/>
      <dgm:spPr/>
      <dgm:t>
        <a:bodyPr/>
        <a:lstStyle/>
        <a:p>
          <a:endParaRPr lang="en-US"/>
        </a:p>
      </dgm:t>
    </dgm:pt>
    <dgm:pt modelId="{A8C4AEBC-F134-4354-84B1-2AFA7861A7CB}" type="pres">
      <dgm:prSet presAssocID="{488B6C49-F36D-462D-8D40-54FFE46F3E5C}" presName="composite" presStyleCnt="0">
        <dgm:presLayoutVars>
          <dgm:chMax val="1"/>
          <dgm:dir/>
          <dgm:resizeHandles val="exact"/>
        </dgm:presLayoutVars>
      </dgm:prSet>
      <dgm:spPr/>
      <dgm:t>
        <a:bodyPr/>
        <a:lstStyle/>
        <a:p>
          <a:endParaRPr lang="en-US"/>
        </a:p>
      </dgm:t>
    </dgm:pt>
    <dgm:pt modelId="{404FC252-E8FD-47AD-ADA1-135C964898F1}" type="pres">
      <dgm:prSet presAssocID="{488B6C49-F36D-462D-8D40-54FFE46F3E5C}" presName="radial" presStyleCnt="0">
        <dgm:presLayoutVars>
          <dgm:animLvl val="ctr"/>
        </dgm:presLayoutVars>
      </dgm:prSet>
      <dgm:spPr/>
      <dgm:t>
        <a:bodyPr/>
        <a:lstStyle/>
        <a:p>
          <a:endParaRPr lang="en-US"/>
        </a:p>
      </dgm:t>
    </dgm:pt>
    <dgm:pt modelId="{964496AE-7DFF-4A54-84BF-184F395D7F06}" type="pres">
      <dgm:prSet presAssocID="{8CC4D0FD-4644-4006-85A6-C510D4F3E40D}" presName="centerShape" presStyleLbl="vennNode1" presStyleIdx="0" presStyleCnt="5"/>
      <dgm:spPr/>
      <dgm:t>
        <a:bodyPr/>
        <a:lstStyle/>
        <a:p>
          <a:endParaRPr lang="en-US"/>
        </a:p>
      </dgm:t>
    </dgm:pt>
    <dgm:pt modelId="{E83D4CC6-EE72-418A-9BCD-73DFE63DFD60}" type="pres">
      <dgm:prSet presAssocID="{4FCC9A9D-EB2D-48BD-965D-CA4F58BFA63F}" presName="node" presStyleLbl="vennNode1" presStyleIdx="1" presStyleCnt="5" custScaleX="112066" custScaleY="106663">
        <dgm:presLayoutVars>
          <dgm:bulletEnabled val="1"/>
        </dgm:presLayoutVars>
      </dgm:prSet>
      <dgm:spPr/>
      <dgm:t>
        <a:bodyPr/>
        <a:lstStyle/>
        <a:p>
          <a:endParaRPr lang="en-US"/>
        </a:p>
      </dgm:t>
    </dgm:pt>
    <dgm:pt modelId="{471EDC4D-C8A0-4E0D-84A0-B80F37CA3368}" type="pres">
      <dgm:prSet presAssocID="{7E68E597-1B58-47D7-9242-60C0E8F9FCA6}" presName="node" presStyleLbl="vennNode1" presStyleIdx="2" presStyleCnt="5" custScaleX="112066" custScaleY="106663">
        <dgm:presLayoutVars>
          <dgm:bulletEnabled val="1"/>
        </dgm:presLayoutVars>
      </dgm:prSet>
      <dgm:spPr/>
      <dgm:t>
        <a:bodyPr/>
        <a:lstStyle/>
        <a:p>
          <a:endParaRPr lang="en-US"/>
        </a:p>
      </dgm:t>
    </dgm:pt>
    <dgm:pt modelId="{405EBDAF-5A37-4667-9EB0-D096E7378E55}" type="pres">
      <dgm:prSet presAssocID="{AC7D6140-2C02-4A04-B352-392D872E6BC5}" presName="node" presStyleLbl="vennNode1" presStyleIdx="3" presStyleCnt="5" custScaleX="112066" custScaleY="106663">
        <dgm:presLayoutVars>
          <dgm:bulletEnabled val="1"/>
        </dgm:presLayoutVars>
      </dgm:prSet>
      <dgm:spPr/>
      <dgm:t>
        <a:bodyPr/>
        <a:lstStyle/>
        <a:p>
          <a:endParaRPr lang="en-US"/>
        </a:p>
      </dgm:t>
    </dgm:pt>
    <dgm:pt modelId="{7C814EA0-C22C-4426-A739-9821D6E9E636}" type="pres">
      <dgm:prSet presAssocID="{D35EF2C3-F0F5-4348-8C9D-AFF69C22C2A4}" presName="node" presStyleLbl="vennNode1" presStyleIdx="4" presStyleCnt="5" custScaleX="112066" custScaleY="106663">
        <dgm:presLayoutVars>
          <dgm:bulletEnabled val="1"/>
        </dgm:presLayoutVars>
      </dgm:prSet>
      <dgm:spPr/>
      <dgm:t>
        <a:bodyPr/>
        <a:lstStyle/>
        <a:p>
          <a:endParaRPr lang="en-US"/>
        </a:p>
      </dgm:t>
    </dgm:pt>
  </dgm:ptLst>
  <dgm:cxnLst>
    <dgm:cxn modelId="{50616D03-3BD2-403F-9F06-7F62CB1900A0}" type="presOf" srcId="{4FCC9A9D-EB2D-48BD-965D-CA4F58BFA63F}" destId="{E83D4CC6-EE72-418A-9BCD-73DFE63DFD60}" srcOrd="0" destOrd="0" presId="urn:microsoft.com/office/officeart/2005/8/layout/radial3"/>
    <dgm:cxn modelId="{AE50F441-58D1-414C-ABB1-31AD453A7626}" srcId="{8CC4D0FD-4644-4006-85A6-C510D4F3E40D}" destId="{7E68E597-1B58-47D7-9242-60C0E8F9FCA6}" srcOrd="1" destOrd="0" parTransId="{91D6885E-514C-4BBF-BD75-66E6A3A91813}" sibTransId="{81EDD231-7051-444A-A376-D294997F69C8}"/>
    <dgm:cxn modelId="{84288D39-EBAD-4450-B533-0CD96DDCD0C5}" type="presOf" srcId="{AC7D6140-2C02-4A04-B352-392D872E6BC5}" destId="{405EBDAF-5A37-4667-9EB0-D096E7378E55}" srcOrd="0" destOrd="0" presId="urn:microsoft.com/office/officeart/2005/8/layout/radial3"/>
    <dgm:cxn modelId="{55918B2C-A364-4C0B-B414-BC3E6A329BC7}" srcId="{8CC4D0FD-4644-4006-85A6-C510D4F3E40D}" destId="{4FCC9A9D-EB2D-48BD-965D-CA4F58BFA63F}" srcOrd="0" destOrd="0" parTransId="{CE71A08B-7EDA-49BA-B75F-EEB0BF49FE80}" sibTransId="{82B08D64-2223-4AA5-80D1-5BE03E298369}"/>
    <dgm:cxn modelId="{21FC95AA-5056-4043-A299-6026E8E999FD}" type="presOf" srcId="{7E68E597-1B58-47D7-9242-60C0E8F9FCA6}" destId="{471EDC4D-C8A0-4E0D-84A0-B80F37CA3368}" srcOrd="0" destOrd="0" presId="urn:microsoft.com/office/officeart/2005/8/layout/radial3"/>
    <dgm:cxn modelId="{625BCDA2-8C45-414D-BAF4-F0BC93D3F5A7}" type="presOf" srcId="{8CC4D0FD-4644-4006-85A6-C510D4F3E40D}" destId="{964496AE-7DFF-4A54-84BF-184F395D7F06}" srcOrd="0" destOrd="0" presId="urn:microsoft.com/office/officeart/2005/8/layout/radial3"/>
    <dgm:cxn modelId="{31C8DC3B-A8B2-428C-A8AF-DBC265E68B0B}" srcId="{8CC4D0FD-4644-4006-85A6-C510D4F3E40D}" destId="{D35EF2C3-F0F5-4348-8C9D-AFF69C22C2A4}" srcOrd="3" destOrd="0" parTransId="{45A0BE3E-3697-486E-A489-04613D6E0C50}" sibTransId="{A4D21E10-1F9F-47D1-AE53-EE121FC4E3AA}"/>
    <dgm:cxn modelId="{403DFD7E-8DB3-43B6-BFA8-98F3AF8047DA}" srcId="{488B6C49-F36D-462D-8D40-54FFE46F3E5C}" destId="{8CC4D0FD-4644-4006-85A6-C510D4F3E40D}" srcOrd="0" destOrd="0" parTransId="{73247DB4-63E6-4177-BC23-44FFF81341ED}" sibTransId="{367D0C9A-EC36-438E-8EB3-691DAEBD4DE1}"/>
    <dgm:cxn modelId="{035CADCA-C487-46D3-A80E-CA90F2E9BB04}" type="presOf" srcId="{D35EF2C3-F0F5-4348-8C9D-AFF69C22C2A4}" destId="{7C814EA0-C22C-4426-A739-9821D6E9E636}" srcOrd="0" destOrd="0" presId="urn:microsoft.com/office/officeart/2005/8/layout/radial3"/>
    <dgm:cxn modelId="{D69278AE-7488-4839-AA7E-B5D81B6C1E51}" srcId="{8CC4D0FD-4644-4006-85A6-C510D4F3E40D}" destId="{AC7D6140-2C02-4A04-B352-392D872E6BC5}" srcOrd="2" destOrd="0" parTransId="{5C82EC99-3E48-4826-B294-B65D967F374C}" sibTransId="{FD3CE564-687A-42BB-9CD0-40469236B773}"/>
    <dgm:cxn modelId="{1B1E75FA-6F35-4E9D-A263-C7BC453B920A}" type="presOf" srcId="{488B6C49-F36D-462D-8D40-54FFE46F3E5C}" destId="{A8C4AEBC-F134-4354-84B1-2AFA7861A7CB}" srcOrd="0" destOrd="0" presId="urn:microsoft.com/office/officeart/2005/8/layout/radial3"/>
    <dgm:cxn modelId="{32C83680-17BD-4762-8800-93E0117732F4}" type="presParOf" srcId="{A8C4AEBC-F134-4354-84B1-2AFA7861A7CB}" destId="{404FC252-E8FD-47AD-ADA1-135C964898F1}" srcOrd="0" destOrd="0" presId="urn:microsoft.com/office/officeart/2005/8/layout/radial3"/>
    <dgm:cxn modelId="{231B5934-36E5-4120-8019-9AE2970104DB}" type="presParOf" srcId="{404FC252-E8FD-47AD-ADA1-135C964898F1}" destId="{964496AE-7DFF-4A54-84BF-184F395D7F06}" srcOrd="0" destOrd="0" presId="urn:microsoft.com/office/officeart/2005/8/layout/radial3"/>
    <dgm:cxn modelId="{5C0B9B49-A29A-471D-94BA-0AB34B478B6F}" type="presParOf" srcId="{404FC252-E8FD-47AD-ADA1-135C964898F1}" destId="{E83D4CC6-EE72-418A-9BCD-73DFE63DFD60}" srcOrd="1" destOrd="0" presId="urn:microsoft.com/office/officeart/2005/8/layout/radial3"/>
    <dgm:cxn modelId="{E6FC1C92-1825-45DD-80AA-699E7886058E}" type="presParOf" srcId="{404FC252-E8FD-47AD-ADA1-135C964898F1}" destId="{471EDC4D-C8A0-4E0D-84A0-B80F37CA3368}" srcOrd="2" destOrd="0" presId="urn:microsoft.com/office/officeart/2005/8/layout/radial3"/>
    <dgm:cxn modelId="{BE4F2A13-5FA1-472E-B81D-E065F5218E3B}" type="presParOf" srcId="{404FC252-E8FD-47AD-ADA1-135C964898F1}" destId="{405EBDAF-5A37-4667-9EB0-D096E7378E55}" srcOrd="3" destOrd="0" presId="urn:microsoft.com/office/officeart/2005/8/layout/radial3"/>
    <dgm:cxn modelId="{8CFFE945-CC2B-40F8-9B8C-C065ED4B3CEC}" type="presParOf" srcId="{404FC252-E8FD-47AD-ADA1-135C964898F1}" destId="{7C814EA0-C22C-4426-A739-9821D6E9E636}" srcOrd="4" destOrd="0" presId="urn:microsoft.com/office/officeart/2005/8/layout/radial3"/>
  </dgm:cxnLst>
  <dgm:bg>
    <a:noFill/>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79D44036-D72A-4CA9-B9E1-D9B56CE0576F}"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US"/>
        </a:p>
      </dgm:t>
    </dgm:pt>
    <dgm:pt modelId="{7C74C55A-2616-499D-AA72-C3BCD49570C7}">
      <dgm:prSet phldrT="[Text]"/>
      <dgm:spPr>
        <a:solidFill>
          <a:schemeClr val="bg2">
            <a:lumMod val="75000"/>
          </a:schemeClr>
        </a:solidFill>
      </dgm:spPr>
      <dgm:t>
        <a:bodyPr/>
        <a:lstStyle/>
        <a:p>
          <a:r>
            <a:rPr lang="en-US" b="0" dirty="0" smtClean="0">
              <a:ln>
                <a:solidFill>
                  <a:sysClr val="windowText" lastClr="000000"/>
                </a:solidFill>
              </a:ln>
              <a:solidFill>
                <a:sysClr val="windowText" lastClr="000000"/>
              </a:solidFill>
            </a:rPr>
            <a:t>Conversion, Retention &amp; Engagement</a:t>
          </a:r>
          <a:endParaRPr lang="en-US" b="0" dirty="0">
            <a:ln>
              <a:solidFill>
                <a:sysClr val="windowText" lastClr="000000"/>
              </a:solidFill>
            </a:ln>
            <a:solidFill>
              <a:sysClr val="windowText" lastClr="000000"/>
            </a:solidFill>
          </a:endParaRPr>
        </a:p>
      </dgm:t>
    </dgm:pt>
    <dgm:pt modelId="{78C25984-7FA3-4CC0-80B7-1CFF3AF96BB5}" type="parTrans" cxnId="{F5431842-47D5-4157-B99D-B5CFCD1F5E61}">
      <dgm:prSet/>
      <dgm:spPr/>
      <dgm:t>
        <a:bodyPr/>
        <a:lstStyle/>
        <a:p>
          <a:endParaRPr lang="en-US" b="0">
            <a:ln>
              <a:solidFill>
                <a:sysClr val="windowText" lastClr="000000"/>
              </a:solidFill>
            </a:ln>
            <a:solidFill>
              <a:sysClr val="windowText" lastClr="000000"/>
            </a:solidFill>
          </a:endParaRPr>
        </a:p>
      </dgm:t>
    </dgm:pt>
    <dgm:pt modelId="{4440FF3A-8ECE-4A25-BA81-52041048C031}" type="sibTrans" cxnId="{F5431842-47D5-4157-B99D-B5CFCD1F5E61}">
      <dgm:prSet>
        <dgm:style>
          <a:lnRef idx="2">
            <a:schemeClr val="dk1"/>
          </a:lnRef>
          <a:fillRef idx="1">
            <a:schemeClr val="lt1"/>
          </a:fillRef>
          <a:effectRef idx="0">
            <a:schemeClr val="dk1"/>
          </a:effectRef>
          <a:fontRef idx="minor">
            <a:schemeClr val="dk1"/>
          </a:fontRef>
        </dgm:style>
      </dgm:prSet>
      <dgm:spPr/>
      <dgm:t>
        <a:bodyPr/>
        <a:lstStyle/>
        <a:p>
          <a:endParaRPr lang="en-US" b="0">
            <a:ln>
              <a:solidFill>
                <a:sysClr val="windowText" lastClr="000000"/>
              </a:solidFill>
            </a:ln>
            <a:solidFill>
              <a:sysClr val="windowText" lastClr="000000"/>
            </a:solidFill>
          </a:endParaRPr>
        </a:p>
      </dgm:t>
    </dgm:pt>
    <dgm:pt modelId="{B8C1D65A-DD3D-4CD9-A44C-42148F917A37}">
      <dgm:prSet phldrT="[Text]"/>
      <dgm:spPr>
        <a:solidFill>
          <a:schemeClr val="accent4">
            <a:lumMod val="60000"/>
            <a:lumOff val="40000"/>
          </a:schemeClr>
        </a:solidFill>
      </dgm:spPr>
      <dgm:t>
        <a:bodyPr/>
        <a:lstStyle/>
        <a:p>
          <a:r>
            <a:rPr lang="en-US" b="0" dirty="0" smtClean="0">
              <a:ln>
                <a:solidFill>
                  <a:sysClr val="windowText" lastClr="000000"/>
                </a:solidFill>
              </a:ln>
              <a:solidFill>
                <a:sysClr val="windowText" lastClr="000000"/>
              </a:solidFill>
            </a:rPr>
            <a:t>Automated Payments collection</a:t>
          </a:r>
          <a:endParaRPr lang="en-US" b="0" dirty="0">
            <a:ln>
              <a:solidFill>
                <a:sysClr val="windowText" lastClr="000000"/>
              </a:solidFill>
            </a:ln>
            <a:solidFill>
              <a:sysClr val="windowText" lastClr="000000"/>
            </a:solidFill>
          </a:endParaRPr>
        </a:p>
      </dgm:t>
    </dgm:pt>
    <dgm:pt modelId="{7F532021-0F78-4F88-A478-D07112570A77}" type="parTrans" cxnId="{A4B8D5E0-ED22-4CB0-832C-E2C94C6DE10E}">
      <dgm:prSet/>
      <dgm:spPr/>
      <dgm:t>
        <a:bodyPr/>
        <a:lstStyle/>
        <a:p>
          <a:endParaRPr lang="en-US" b="0">
            <a:ln>
              <a:solidFill>
                <a:sysClr val="windowText" lastClr="000000"/>
              </a:solidFill>
            </a:ln>
            <a:solidFill>
              <a:sysClr val="windowText" lastClr="000000"/>
            </a:solidFill>
          </a:endParaRPr>
        </a:p>
      </dgm:t>
    </dgm:pt>
    <dgm:pt modelId="{5F6C5752-312E-4FE2-9840-547A9C6DCE61}" type="sibTrans" cxnId="{A4B8D5E0-ED22-4CB0-832C-E2C94C6DE10E}">
      <dgm:prSet/>
      <dgm:spPr/>
      <dgm:t>
        <a:bodyPr/>
        <a:lstStyle/>
        <a:p>
          <a:endParaRPr lang="en-US" b="0">
            <a:ln>
              <a:solidFill>
                <a:sysClr val="windowText" lastClr="000000"/>
              </a:solidFill>
            </a:ln>
            <a:solidFill>
              <a:sysClr val="windowText" lastClr="000000"/>
            </a:solidFill>
          </a:endParaRPr>
        </a:p>
      </dgm:t>
    </dgm:pt>
    <dgm:pt modelId="{A8DD0260-9D6B-473F-A705-42A3832D199B}">
      <dgm:prSet/>
      <dgm:spPr/>
      <dgm:t>
        <a:bodyPr/>
        <a:lstStyle/>
        <a:p>
          <a:r>
            <a:rPr lang="en-US" b="0" dirty="0" smtClean="0">
              <a:ln>
                <a:solidFill>
                  <a:sysClr val="windowText" lastClr="000000"/>
                </a:solidFill>
              </a:ln>
              <a:solidFill>
                <a:sysClr val="windowText" lastClr="000000"/>
              </a:solidFill>
            </a:rPr>
            <a:t>Transactional emails</a:t>
          </a:r>
          <a:endParaRPr lang="en-US" b="0" dirty="0">
            <a:ln>
              <a:solidFill>
                <a:sysClr val="windowText" lastClr="000000"/>
              </a:solidFill>
            </a:ln>
            <a:solidFill>
              <a:sysClr val="windowText" lastClr="000000"/>
            </a:solidFill>
          </a:endParaRPr>
        </a:p>
      </dgm:t>
    </dgm:pt>
    <dgm:pt modelId="{0BB8BD74-8BAD-496B-8FFB-BDE6DBFB390D}" type="parTrans" cxnId="{03B13679-B12F-43F9-9069-7DC0F788954D}">
      <dgm:prSet/>
      <dgm:spPr/>
      <dgm:t>
        <a:bodyPr/>
        <a:lstStyle/>
        <a:p>
          <a:endParaRPr lang="en-US" b="0">
            <a:ln>
              <a:solidFill>
                <a:sysClr val="windowText" lastClr="000000"/>
              </a:solidFill>
            </a:ln>
            <a:solidFill>
              <a:sysClr val="windowText" lastClr="000000"/>
            </a:solidFill>
          </a:endParaRPr>
        </a:p>
      </dgm:t>
    </dgm:pt>
    <dgm:pt modelId="{5830934A-F913-4E09-BF25-1FA53CA19DFC}" type="sibTrans" cxnId="{03B13679-B12F-43F9-9069-7DC0F788954D}">
      <dgm:prSet/>
      <dgm:spPr/>
      <dgm:t>
        <a:bodyPr/>
        <a:lstStyle/>
        <a:p>
          <a:endParaRPr lang="en-US" b="0">
            <a:ln>
              <a:solidFill>
                <a:sysClr val="windowText" lastClr="000000"/>
              </a:solidFill>
            </a:ln>
            <a:solidFill>
              <a:sysClr val="windowText" lastClr="000000"/>
            </a:solidFill>
          </a:endParaRPr>
        </a:p>
      </dgm:t>
    </dgm:pt>
    <dgm:pt modelId="{20CACA50-A6D0-41DD-87B1-843C80F31739}">
      <dgm:prSet phldrT="[Text]"/>
      <dgm:spPr>
        <a:solidFill>
          <a:schemeClr val="accent6">
            <a:lumMod val="60000"/>
            <a:lumOff val="40000"/>
          </a:schemeClr>
        </a:solidFill>
      </dgm:spPr>
      <dgm:t>
        <a:bodyPr/>
        <a:lstStyle/>
        <a:p>
          <a:r>
            <a:rPr lang="en-US" b="0" dirty="0" smtClean="0">
              <a:ln>
                <a:solidFill>
                  <a:sysClr val="windowText" lastClr="000000"/>
                </a:solidFill>
              </a:ln>
              <a:solidFill>
                <a:sysClr val="windowText" lastClr="000000"/>
              </a:solidFill>
            </a:rPr>
            <a:t>Business &amp; Transactional Analytics</a:t>
          </a:r>
          <a:endParaRPr lang="en-US" b="0" dirty="0">
            <a:ln>
              <a:solidFill>
                <a:sysClr val="windowText" lastClr="000000"/>
              </a:solidFill>
            </a:ln>
            <a:solidFill>
              <a:sysClr val="windowText" lastClr="000000"/>
            </a:solidFill>
          </a:endParaRPr>
        </a:p>
      </dgm:t>
    </dgm:pt>
    <dgm:pt modelId="{76A6B438-69E6-4F81-B14D-DE053D89961D}" type="parTrans" cxnId="{5B701C8A-26E5-42EB-BF85-73BA8F2C8B31}">
      <dgm:prSet/>
      <dgm:spPr/>
      <dgm:t>
        <a:bodyPr/>
        <a:lstStyle/>
        <a:p>
          <a:endParaRPr lang="en-US" b="0">
            <a:ln>
              <a:solidFill>
                <a:sysClr val="windowText" lastClr="000000"/>
              </a:solidFill>
            </a:ln>
            <a:solidFill>
              <a:sysClr val="windowText" lastClr="000000"/>
            </a:solidFill>
          </a:endParaRPr>
        </a:p>
      </dgm:t>
    </dgm:pt>
    <dgm:pt modelId="{AB5FC7EE-62E7-4E61-A1E2-B2D037B2E7D4}" type="sibTrans" cxnId="{5B701C8A-26E5-42EB-BF85-73BA8F2C8B31}">
      <dgm:prSet/>
      <dgm:spPr/>
      <dgm:t>
        <a:bodyPr/>
        <a:lstStyle/>
        <a:p>
          <a:endParaRPr lang="en-US" b="0">
            <a:ln>
              <a:solidFill>
                <a:sysClr val="windowText" lastClr="000000"/>
              </a:solidFill>
            </a:ln>
            <a:solidFill>
              <a:sysClr val="windowText" lastClr="000000"/>
            </a:solidFill>
          </a:endParaRPr>
        </a:p>
      </dgm:t>
    </dgm:pt>
    <dgm:pt modelId="{3276CD58-25EB-425C-B8DA-5311DA30E5E0}" type="pres">
      <dgm:prSet presAssocID="{79D44036-D72A-4CA9-B9E1-D9B56CE0576F}" presName="Name0" presStyleCnt="0">
        <dgm:presLayoutVars>
          <dgm:chMax val="7"/>
          <dgm:chPref val="7"/>
          <dgm:dir/>
        </dgm:presLayoutVars>
      </dgm:prSet>
      <dgm:spPr/>
      <dgm:t>
        <a:bodyPr/>
        <a:lstStyle/>
        <a:p>
          <a:endParaRPr lang="en-US"/>
        </a:p>
      </dgm:t>
    </dgm:pt>
    <dgm:pt modelId="{D962374A-2AB1-4CF9-AAB4-5A5D2F1D22A8}" type="pres">
      <dgm:prSet presAssocID="{79D44036-D72A-4CA9-B9E1-D9B56CE0576F}" presName="Name1" presStyleCnt="0"/>
      <dgm:spPr/>
    </dgm:pt>
    <dgm:pt modelId="{4DFF6D00-481F-4FD3-BA6A-8B3B024D8042}" type="pres">
      <dgm:prSet presAssocID="{79D44036-D72A-4CA9-B9E1-D9B56CE0576F}" presName="cycle" presStyleCnt="0"/>
      <dgm:spPr/>
    </dgm:pt>
    <dgm:pt modelId="{6354FD77-C7AC-41BB-BE26-C7FBBABA7BF7}" type="pres">
      <dgm:prSet presAssocID="{79D44036-D72A-4CA9-B9E1-D9B56CE0576F}" presName="srcNode" presStyleLbl="node1" presStyleIdx="0" presStyleCnt="4"/>
      <dgm:spPr/>
    </dgm:pt>
    <dgm:pt modelId="{3D5D0E59-8E97-4E12-8E3B-1017677689B6}" type="pres">
      <dgm:prSet presAssocID="{79D44036-D72A-4CA9-B9E1-D9B56CE0576F}" presName="conn" presStyleLbl="parChTrans1D2" presStyleIdx="0" presStyleCnt="1"/>
      <dgm:spPr/>
      <dgm:t>
        <a:bodyPr/>
        <a:lstStyle/>
        <a:p>
          <a:endParaRPr lang="en-US"/>
        </a:p>
      </dgm:t>
    </dgm:pt>
    <dgm:pt modelId="{F755D19B-CD64-4D2F-B134-97519D7310F6}" type="pres">
      <dgm:prSet presAssocID="{79D44036-D72A-4CA9-B9E1-D9B56CE0576F}" presName="extraNode" presStyleLbl="node1" presStyleIdx="0" presStyleCnt="4"/>
      <dgm:spPr/>
    </dgm:pt>
    <dgm:pt modelId="{CEEB0257-0473-4EF3-8294-7F066BB80C09}" type="pres">
      <dgm:prSet presAssocID="{79D44036-D72A-4CA9-B9E1-D9B56CE0576F}" presName="dstNode" presStyleLbl="node1" presStyleIdx="0" presStyleCnt="4"/>
      <dgm:spPr/>
    </dgm:pt>
    <dgm:pt modelId="{FCAAC533-36B0-4249-B8D3-E8A9BBA771D6}" type="pres">
      <dgm:prSet presAssocID="{7C74C55A-2616-499D-AA72-C3BCD49570C7}" presName="text_1" presStyleLbl="node1" presStyleIdx="0" presStyleCnt="4">
        <dgm:presLayoutVars>
          <dgm:bulletEnabled val="1"/>
        </dgm:presLayoutVars>
      </dgm:prSet>
      <dgm:spPr/>
      <dgm:t>
        <a:bodyPr/>
        <a:lstStyle/>
        <a:p>
          <a:endParaRPr lang="en-US"/>
        </a:p>
      </dgm:t>
    </dgm:pt>
    <dgm:pt modelId="{AE277DEB-7BD0-481B-BFE1-F196926689DA}" type="pres">
      <dgm:prSet presAssocID="{7C74C55A-2616-499D-AA72-C3BCD49570C7}" presName="accent_1" presStyleCnt="0"/>
      <dgm:spPr/>
    </dgm:pt>
    <dgm:pt modelId="{479206C4-7ECB-4C3B-81FC-323DABB16DE7}" type="pres">
      <dgm:prSet presAssocID="{7C74C55A-2616-499D-AA72-C3BCD49570C7}" presName="accentRepeatNode" presStyleLbl="solidFgAcc1" presStyleIdx="0" presStyleCnt="4">
        <dgm:style>
          <a:lnRef idx="2">
            <a:schemeClr val="dk1"/>
          </a:lnRef>
          <a:fillRef idx="1">
            <a:schemeClr val="lt1"/>
          </a:fillRef>
          <a:effectRef idx="0">
            <a:schemeClr val="dk1"/>
          </a:effectRef>
          <a:fontRef idx="minor">
            <a:schemeClr val="dk1"/>
          </a:fontRef>
        </dgm:style>
      </dgm:prSet>
      <dgm:spPr/>
    </dgm:pt>
    <dgm:pt modelId="{5A260AD4-1379-47B8-9768-D3C30ABA482F}" type="pres">
      <dgm:prSet presAssocID="{B8C1D65A-DD3D-4CD9-A44C-42148F917A37}" presName="text_2" presStyleLbl="node1" presStyleIdx="1" presStyleCnt="4">
        <dgm:presLayoutVars>
          <dgm:bulletEnabled val="1"/>
        </dgm:presLayoutVars>
      </dgm:prSet>
      <dgm:spPr/>
      <dgm:t>
        <a:bodyPr/>
        <a:lstStyle/>
        <a:p>
          <a:endParaRPr lang="en-US"/>
        </a:p>
      </dgm:t>
    </dgm:pt>
    <dgm:pt modelId="{E73C9EB4-96A5-4EE4-B645-B24683E89C7D}" type="pres">
      <dgm:prSet presAssocID="{B8C1D65A-DD3D-4CD9-A44C-42148F917A37}" presName="accent_2" presStyleCnt="0"/>
      <dgm:spPr/>
    </dgm:pt>
    <dgm:pt modelId="{FCC09BD3-F8F5-4DA1-AEC2-1F3F74DACF17}" type="pres">
      <dgm:prSet presAssocID="{B8C1D65A-DD3D-4CD9-A44C-42148F917A37}" presName="accentRepeatNode" presStyleLbl="solidFgAcc1" presStyleIdx="1" presStyleCnt="4">
        <dgm:style>
          <a:lnRef idx="2">
            <a:schemeClr val="dk1"/>
          </a:lnRef>
          <a:fillRef idx="1">
            <a:schemeClr val="lt1"/>
          </a:fillRef>
          <a:effectRef idx="0">
            <a:schemeClr val="dk1"/>
          </a:effectRef>
          <a:fontRef idx="minor">
            <a:schemeClr val="dk1"/>
          </a:fontRef>
        </dgm:style>
      </dgm:prSet>
      <dgm:spPr/>
    </dgm:pt>
    <dgm:pt modelId="{D14D8BEE-8A4F-4C23-88CD-1B8BF7084863}" type="pres">
      <dgm:prSet presAssocID="{A8DD0260-9D6B-473F-A705-42A3832D199B}" presName="text_3" presStyleLbl="node1" presStyleIdx="2" presStyleCnt="4">
        <dgm:presLayoutVars>
          <dgm:bulletEnabled val="1"/>
        </dgm:presLayoutVars>
      </dgm:prSet>
      <dgm:spPr/>
      <dgm:t>
        <a:bodyPr/>
        <a:lstStyle/>
        <a:p>
          <a:endParaRPr lang="en-US"/>
        </a:p>
      </dgm:t>
    </dgm:pt>
    <dgm:pt modelId="{1E3F9755-01DC-47F8-AA0B-C0B031B07D36}" type="pres">
      <dgm:prSet presAssocID="{A8DD0260-9D6B-473F-A705-42A3832D199B}" presName="accent_3" presStyleCnt="0"/>
      <dgm:spPr/>
    </dgm:pt>
    <dgm:pt modelId="{2161C5CB-CB84-4DF9-8547-8D54A1FDF5AA}" type="pres">
      <dgm:prSet presAssocID="{A8DD0260-9D6B-473F-A705-42A3832D199B}" presName="accentRepeatNode" presStyleLbl="solidFgAcc1" presStyleIdx="2" presStyleCnt="4">
        <dgm:style>
          <a:lnRef idx="2">
            <a:schemeClr val="dk1"/>
          </a:lnRef>
          <a:fillRef idx="1">
            <a:schemeClr val="lt1"/>
          </a:fillRef>
          <a:effectRef idx="0">
            <a:schemeClr val="dk1"/>
          </a:effectRef>
          <a:fontRef idx="minor">
            <a:schemeClr val="dk1"/>
          </a:fontRef>
        </dgm:style>
      </dgm:prSet>
      <dgm:spPr/>
    </dgm:pt>
    <dgm:pt modelId="{780B6A04-69A1-4E30-94FF-72688123674C}" type="pres">
      <dgm:prSet presAssocID="{20CACA50-A6D0-41DD-87B1-843C80F31739}" presName="text_4" presStyleLbl="node1" presStyleIdx="3" presStyleCnt="4">
        <dgm:presLayoutVars>
          <dgm:bulletEnabled val="1"/>
        </dgm:presLayoutVars>
      </dgm:prSet>
      <dgm:spPr/>
      <dgm:t>
        <a:bodyPr/>
        <a:lstStyle/>
        <a:p>
          <a:endParaRPr lang="en-US"/>
        </a:p>
      </dgm:t>
    </dgm:pt>
    <dgm:pt modelId="{D83B5934-0BCD-46DE-86D2-1CA7381B3DDE}" type="pres">
      <dgm:prSet presAssocID="{20CACA50-A6D0-41DD-87B1-843C80F31739}" presName="accent_4" presStyleCnt="0"/>
      <dgm:spPr/>
    </dgm:pt>
    <dgm:pt modelId="{05C7B8A7-B866-49C8-8B95-3909C7CC63B1}" type="pres">
      <dgm:prSet presAssocID="{20CACA50-A6D0-41DD-87B1-843C80F31739}" presName="accentRepeatNode" presStyleLbl="solidFgAcc1" presStyleIdx="3" presStyleCnt="4">
        <dgm:style>
          <a:lnRef idx="2">
            <a:schemeClr val="dk1"/>
          </a:lnRef>
          <a:fillRef idx="1">
            <a:schemeClr val="lt1"/>
          </a:fillRef>
          <a:effectRef idx="0">
            <a:schemeClr val="dk1"/>
          </a:effectRef>
          <a:fontRef idx="minor">
            <a:schemeClr val="dk1"/>
          </a:fontRef>
        </dgm:style>
      </dgm:prSet>
      <dgm:spPr/>
    </dgm:pt>
  </dgm:ptLst>
  <dgm:cxnLst>
    <dgm:cxn modelId="{F5431842-47D5-4157-B99D-B5CFCD1F5E61}" srcId="{79D44036-D72A-4CA9-B9E1-D9B56CE0576F}" destId="{7C74C55A-2616-499D-AA72-C3BCD49570C7}" srcOrd="0" destOrd="0" parTransId="{78C25984-7FA3-4CC0-80B7-1CFF3AF96BB5}" sibTransId="{4440FF3A-8ECE-4A25-BA81-52041048C031}"/>
    <dgm:cxn modelId="{CDA850E9-6D31-4456-B5EC-F9382738AE4E}" type="presOf" srcId="{79D44036-D72A-4CA9-B9E1-D9B56CE0576F}" destId="{3276CD58-25EB-425C-B8DA-5311DA30E5E0}" srcOrd="0" destOrd="0" presId="urn:microsoft.com/office/officeart/2008/layout/VerticalCurvedList"/>
    <dgm:cxn modelId="{9211AA74-D8FA-490D-B5EF-57FEDC3A00F8}" type="presOf" srcId="{B8C1D65A-DD3D-4CD9-A44C-42148F917A37}" destId="{5A260AD4-1379-47B8-9768-D3C30ABA482F}" srcOrd="0" destOrd="0" presId="urn:microsoft.com/office/officeart/2008/layout/VerticalCurvedList"/>
    <dgm:cxn modelId="{03B13679-B12F-43F9-9069-7DC0F788954D}" srcId="{79D44036-D72A-4CA9-B9E1-D9B56CE0576F}" destId="{A8DD0260-9D6B-473F-A705-42A3832D199B}" srcOrd="2" destOrd="0" parTransId="{0BB8BD74-8BAD-496B-8FFB-BDE6DBFB390D}" sibTransId="{5830934A-F913-4E09-BF25-1FA53CA19DFC}"/>
    <dgm:cxn modelId="{5B701C8A-26E5-42EB-BF85-73BA8F2C8B31}" srcId="{79D44036-D72A-4CA9-B9E1-D9B56CE0576F}" destId="{20CACA50-A6D0-41DD-87B1-843C80F31739}" srcOrd="3" destOrd="0" parTransId="{76A6B438-69E6-4F81-B14D-DE053D89961D}" sibTransId="{AB5FC7EE-62E7-4E61-A1E2-B2D037B2E7D4}"/>
    <dgm:cxn modelId="{A6AB930C-4A82-452E-AC39-F08005278042}" type="presOf" srcId="{20CACA50-A6D0-41DD-87B1-843C80F31739}" destId="{780B6A04-69A1-4E30-94FF-72688123674C}" srcOrd="0" destOrd="0" presId="urn:microsoft.com/office/officeart/2008/layout/VerticalCurvedList"/>
    <dgm:cxn modelId="{892C830D-402E-4F4D-A82E-012B905EE5A3}" type="presOf" srcId="{4440FF3A-8ECE-4A25-BA81-52041048C031}" destId="{3D5D0E59-8E97-4E12-8E3B-1017677689B6}" srcOrd="0" destOrd="0" presId="urn:microsoft.com/office/officeart/2008/layout/VerticalCurvedList"/>
    <dgm:cxn modelId="{CFC20974-EE49-4849-9044-C665CF53FFAD}" type="presOf" srcId="{A8DD0260-9D6B-473F-A705-42A3832D199B}" destId="{D14D8BEE-8A4F-4C23-88CD-1B8BF7084863}" srcOrd="0" destOrd="0" presId="urn:microsoft.com/office/officeart/2008/layout/VerticalCurvedList"/>
    <dgm:cxn modelId="{31048900-D243-429E-82C5-4CF0F04E3322}" type="presOf" srcId="{7C74C55A-2616-499D-AA72-C3BCD49570C7}" destId="{FCAAC533-36B0-4249-B8D3-E8A9BBA771D6}" srcOrd="0" destOrd="0" presId="urn:microsoft.com/office/officeart/2008/layout/VerticalCurvedList"/>
    <dgm:cxn modelId="{A4B8D5E0-ED22-4CB0-832C-E2C94C6DE10E}" srcId="{79D44036-D72A-4CA9-B9E1-D9B56CE0576F}" destId="{B8C1D65A-DD3D-4CD9-A44C-42148F917A37}" srcOrd="1" destOrd="0" parTransId="{7F532021-0F78-4F88-A478-D07112570A77}" sibTransId="{5F6C5752-312E-4FE2-9840-547A9C6DCE61}"/>
    <dgm:cxn modelId="{F75C27B7-1A38-48D4-A53E-80EE1FFC7688}" type="presParOf" srcId="{3276CD58-25EB-425C-B8DA-5311DA30E5E0}" destId="{D962374A-2AB1-4CF9-AAB4-5A5D2F1D22A8}" srcOrd="0" destOrd="0" presId="urn:microsoft.com/office/officeart/2008/layout/VerticalCurvedList"/>
    <dgm:cxn modelId="{16342DC7-F85D-482E-9F00-6100B81B49C0}" type="presParOf" srcId="{D962374A-2AB1-4CF9-AAB4-5A5D2F1D22A8}" destId="{4DFF6D00-481F-4FD3-BA6A-8B3B024D8042}" srcOrd="0" destOrd="0" presId="urn:microsoft.com/office/officeart/2008/layout/VerticalCurvedList"/>
    <dgm:cxn modelId="{96AD0F32-072F-4F63-B1DC-84E3B19F8307}" type="presParOf" srcId="{4DFF6D00-481F-4FD3-BA6A-8B3B024D8042}" destId="{6354FD77-C7AC-41BB-BE26-C7FBBABA7BF7}" srcOrd="0" destOrd="0" presId="urn:microsoft.com/office/officeart/2008/layout/VerticalCurvedList"/>
    <dgm:cxn modelId="{7E51204D-035B-496C-BF8F-E948D6870183}" type="presParOf" srcId="{4DFF6D00-481F-4FD3-BA6A-8B3B024D8042}" destId="{3D5D0E59-8E97-4E12-8E3B-1017677689B6}" srcOrd="1" destOrd="0" presId="urn:microsoft.com/office/officeart/2008/layout/VerticalCurvedList"/>
    <dgm:cxn modelId="{79532BD6-2426-406E-A7BC-513DD76914C0}" type="presParOf" srcId="{4DFF6D00-481F-4FD3-BA6A-8B3B024D8042}" destId="{F755D19B-CD64-4D2F-B134-97519D7310F6}" srcOrd="2" destOrd="0" presId="urn:microsoft.com/office/officeart/2008/layout/VerticalCurvedList"/>
    <dgm:cxn modelId="{BCED14AA-2B06-43F7-B782-E5C1DD815D41}" type="presParOf" srcId="{4DFF6D00-481F-4FD3-BA6A-8B3B024D8042}" destId="{CEEB0257-0473-4EF3-8294-7F066BB80C09}" srcOrd="3" destOrd="0" presId="urn:microsoft.com/office/officeart/2008/layout/VerticalCurvedList"/>
    <dgm:cxn modelId="{23A3D8D7-9072-4DC3-8FE4-978A8C9352EE}" type="presParOf" srcId="{D962374A-2AB1-4CF9-AAB4-5A5D2F1D22A8}" destId="{FCAAC533-36B0-4249-B8D3-E8A9BBA771D6}" srcOrd="1" destOrd="0" presId="urn:microsoft.com/office/officeart/2008/layout/VerticalCurvedList"/>
    <dgm:cxn modelId="{F640930C-64A7-41B0-8D2C-34084C7370D8}" type="presParOf" srcId="{D962374A-2AB1-4CF9-AAB4-5A5D2F1D22A8}" destId="{AE277DEB-7BD0-481B-BFE1-F196926689DA}" srcOrd="2" destOrd="0" presId="urn:microsoft.com/office/officeart/2008/layout/VerticalCurvedList"/>
    <dgm:cxn modelId="{BF0E6A25-35D1-47B8-BCFC-323187841819}" type="presParOf" srcId="{AE277DEB-7BD0-481B-BFE1-F196926689DA}" destId="{479206C4-7ECB-4C3B-81FC-323DABB16DE7}" srcOrd="0" destOrd="0" presId="urn:microsoft.com/office/officeart/2008/layout/VerticalCurvedList"/>
    <dgm:cxn modelId="{A17A5F79-C1A3-4EAC-85F4-1BED6369CD18}" type="presParOf" srcId="{D962374A-2AB1-4CF9-AAB4-5A5D2F1D22A8}" destId="{5A260AD4-1379-47B8-9768-D3C30ABA482F}" srcOrd="3" destOrd="0" presId="urn:microsoft.com/office/officeart/2008/layout/VerticalCurvedList"/>
    <dgm:cxn modelId="{25742C59-E0CF-4BE9-AA07-765D5FC3BFFB}" type="presParOf" srcId="{D962374A-2AB1-4CF9-AAB4-5A5D2F1D22A8}" destId="{E73C9EB4-96A5-4EE4-B645-B24683E89C7D}" srcOrd="4" destOrd="0" presId="urn:microsoft.com/office/officeart/2008/layout/VerticalCurvedList"/>
    <dgm:cxn modelId="{C38BD835-767E-4934-AD65-C44041D59D62}" type="presParOf" srcId="{E73C9EB4-96A5-4EE4-B645-B24683E89C7D}" destId="{FCC09BD3-F8F5-4DA1-AEC2-1F3F74DACF17}" srcOrd="0" destOrd="0" presId="urn:microsoft.com/office/officeart/2008/layout/VerticalCurvedList"/>
    <dgm:cxn modelId="{950A3A0D-7221-4642-9CAA-F3C381575D02}" type="presParOf" srcId="{D962374A-2AB1-4CF9-AAB4-5A5D2F1D22A8}" destId="{D14D8BEE-8A4F-4C23-88CD-1B8BF7084863}" srcOrd="5" destOrd="0" presId="urn:microsoft.com/office/officeart/2008/layout/VerticalCurvedList"/>
    <dgm:cxn modelId="{E294C27F-8ECA-4C5C-A659-BFC45D7719DB}" type="presParOf" srcId="{D962374A-2AB1-4CF9-AAB4-5A5D2F1D22A8}" destId="{1E3F9755-01DC-47F8-AA0B-C0B031B07D36}" srcOrd="6" destOrd="0" presId="urn:microsoft.com/office/officeart/2008/layout/VerticalCurvedList"/>
    <dgm:cxn modelId="{FA97E543-AE90-4A6F-856B-689FFFF953FD}" type="presParOf" srcId="{1E3F9755-01DC-47F8-AA0B-C0B031B07D36}" destId="{2161C5CB-CB84-4DF9-8547-8D54A1FDF5AA}" srcOrd="0" destOrd="0" presId="urn:microsoft.com/office/officeart/2008/layout/VerticalCurvedList"/>
    <dgm:cxn modelId="{B2C591F3-9A0E-4765-B41D-97DDD6269468}" type="presParOf" srcId="{D962374A-2AB1-4CF9-AAB4-5A5D2F1D22A8}" destId="{780B6A04-69A1-4E30-94FF-72688123674C}" srcOrd="7" destOrd="0" presId="urn:microsoft.com/office/officeart/2008/layout/VerticalCurvedList"/>
    <dgm:cxn modelId="{76B45B86-5988-4842-8791-BEF58C6550C8}" type="presParOf" srcId="{D962374A-2AB1-4CF9-AAB4-5A5D2F1D22A8}" destId="{D83B5934-0BCD-46DE-86D2-1CA7381B3DDE}" srcOrd="8" destOrd="0" presId="urn:microsoft.com/office/officeart/2008/layout/VerticalCurvedList"/>
    <dgm:cxn modelId="{8769BFBF-A2BB-4C59-8760-057C37297D6F}" type="presParOf" srcId="{D83B5934-0BCD-46DE-86D2-1CA7381B3DDE}" destId="{05C7B8A7-B866-49C8-8B95-3909C7CC63B1}" srcOrd="0" destOrd="0" presId="urn:microsoft.com/office/officeart/2008/layout/VerticalCurvedList"/>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105EA86-0C84-4F08-B5F2-A25250CCEE37}">
      <dsp:nvSpPr>
        <dsp:cNvPr id="0" name=""/>
        <dsp:cNvSpPr/>
      </dsp:nvSpPr>
      <dsp:spPr>
        <a:xfrm>
          <a:off x="10419495" y="2109153"/>
          <a:ext cx="1920727" cy="1920362"/>
        </a:xfrm>
        <a:prstGeom prst="ellipse">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3665E9D2-4A1C-4291-9341-182CD202EE3E}">
      <dsp:nvSpPr>
        <dsp:cNvPr id="0" name=""/>
        <dsp:cNvSpPr/>
      </dsp:nvSpPr>
      <dsp:spPr>
        <a:xfrm>
          <a:off x="10457890" y="2173176"/>
          <a:ext cx="1792598" cy="1792316"/>
        </a:xfrm>
        <a:prstGeom prst="ellipse">
          <a:avLst/>
        </a:prstGeom>
        <a:solidFill>
          <a:schemeClr val="lt1">
            <a:alpha val="90000"/>
            <a:hueOff val="0"/>
            <a:satOff val="0"/>
            <a:lumOff val="0"/>
            <a:alphaOff val="0"/>
          </a:schemeClr>
        </a:solidFill>
        <a:ln w="6350" cap="flat" cmpd="sng" algn="ctr">
          <a:solidFill>
            <a:schemeClr val="accent5">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24130" tIns="24130" rIns="24130" bIns="24130" numCol="1" spcCol="1270" anchor="ctr" anchorCtr="0">
          <a:noAutofit/>
        </a:bodyPr>
        <a:lstStyle/>
        <a:p>
          <a:pPr lvl="0" algn="ctr" defTabSz="844550">
            <a:lnSpc>
              <a:spcPct val="90000"/>
            </a:lnSpc>
            <a:spcBef>
              <a:spcPct val="0"/>
            </a:spcBef>
            <a:spcAft>
              <a:spcPct val="35000"/>
            </a:spcAft>
          </a:pPr>
          <a:r>
            <a:rPr lang="en-US" sz="1900" b="0" kern="1200" dirty="0" smtClean="0"/>
            <a:t>Subscription Billing</a:t>
          </a:r>
        </a:p>
      </dsp:txBody>
      <dsp:txXfrm>
        <a:off x="10714150" y="2429270"/>
        <a:ext cx="1280078" cy="1280129"/>
      </dsp:txXfrm>
    </dsp:sp>
    <dsp:sp modelId="{50027A08-9419-4B1D-A8E9-F531DE22A88F}">
      <dsp:nvSpPr>
        <dsp:cNvPr id="0" name=""/>
        <dsp:cNvSpPr/>
      </dsp:nvSpPr>
      <dsp:spPr>
        <a:xfrm rot="2700000">
          <a:off x="8435447" y="2108937"/>
          <a:ext cx="1920457" cy="1920457"/>
        </a:xfrm>
        <a:prstGeom prst="teardrop">
          <a:avLst>
            <a:gd name="adj" fmla="val 100000"/>
          </a:avLst>
        </a:prstGeom>
        <a:gradFill rotWithShape="0">
          <a:gsLst>
            <a:gs pos="0">
              <a:schemeClr val="accent5">
                <a:hueOff val="-1470669"/>
                <a:satOff val="-2046"/>
                <a:lumOff val="-784"/>
                <a:alphaOff val="0"/>
                <a:satMod val="103000"/>
                <a:lumMod val="102000"/>
                <a:tint val="94000"/>
              </a:schemeClr>
            </a:gs>
            <a:gs pos="50000">
              <a:schemeClr val="accent5">
                <a:hueOff val="-1470669"/>
                <a:satOff val="-2046"/>
                <a:lumOff val="-784"/>
                <a:alphaOff val="0"/>
                <a:satMod val="110000"/>
                <a:lumMod val="100000"/>
                <a:shade val="100000"/>
              </a:schemeClr>
            </a:gs>
            <a:gs pos="100000">
              <a:schemeClr val="accent5">
                <a:hueOff val="-1470669"/>
                <a:satOff val="-2046"/>
                <a:lumOff val="-784"/>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87FCDAEA-7305-4605-A533-F7FD659AA7D1}">
      <dsp:nvSpPr>
        <dsp:cNvPr id="0" name=""/>
        <dsp:cNvSpPr/>
      </dsp:nvSpPr>
      <dsp:spPr>
        <a:xfrm>
          <a:off x="8473708" y="2173176"/>
          <a:ext cx="1792598" cy="1792316"/>
        </a:xfrm>
        <a:prstGeom prst="ellipse">
          <a:avLst/>
        </a:prstGeom>
        <a:solidFill>
          <a:schemeClr val="lt1">
            <a:alpha val="90000"/>
            <a:hueOff val="0"/>
            <a:satOff val="0"/>
            <a:lumOff val="0"/>
            <a:alphaOff val="0"/>
          </a:schemeClr>
        </a:solidFill>
        <a:ln w="6350" cap="flat" cmpd="sng" algn="ctr">
          <a:solidFill>
            <a:schemeClr val="accent5">
              <a:hueOff val="-1470669"/>
              <a:satOff val="-2046"/>
              <a:lumOff val="-784"/>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24130" tIns="24130" rIns="24130" bIns="24130" numCol="1" spcCol="1270" anchor="ctr" anchorCtr="0">
          <a:noAutofit/>
        </a:bodyPr>
        <a:lstStyle/>
        <a:p>
          <a:pPr lvl="0" algn="ctr" defTabSz="844550">
            <a:lnSpc>
              <a:spcPct val="90000"/>
            </a:lnSpc>
            <a:spcBef>
              <a:spcPct val="0"/>
            </a:spcBef>
            <a:spcAft>
              <a:spcPct val="35000"/>
            </a:spcAft>
          </a:pPr>
          <a:r>
            <a:rPr lang="en-US" sz="1900" b="0" kern="1200" dirty="0" smtClean="0"/>
            <a:t>Plug and Play</a:t>
          </a:r>
        </a:p>
      </dsp:txBody>
      <dsp:txXfrm>
        <a:off x="8729967" y="2429270"/>
        <a:ext cx="1280078" cy="1280129"/>
      </dsp:txXfrm>
    </dsp:sp>
    <dsp:sp modelId="{CFB78792-A513-4A8B-AA1A-2BE6CF0A9E92}">
      <dsp:nvSpPr>
        <dsp:cNvPr id="0" name=""/>
        <dsp:cNvSpPr/>
      </dsp:nvSpPr>
      <dsp:spPr>
        <a:xfrm rot="2700000">
          <a:off x="6451265" y="2108937"/>
          <a:ext cx="1920457" cy="1920457"/>
        </a:xfrm>
        <a:prstGeom prst="teardrop">
          <a:avLst>
            <a:gd name="adj" fmla="val 100000"/>
          </a:avLst>
        </a:prstGeom>
        <a:gradFill rotWithShape="0">
          <a:gsLst>
            <a:gs pos="0">
              <a:schemeClr val="accent5">
                <a:hueOff val="-2941338"/>
                <a:satOff val="-4091"/>
                <a:lumOff val="-1569"/>
                <a:alphaOff val="0"/>
                <a:satMod val="103000"/>
                <a:lumMod val="102000"/>
                <a:tint val="94000"/>
              </a:schemeClr>
            </a:gs>
            <a:gs pos="50000">
              <a:schemeClr val="accent5">
                <a:hueOff val="-2941338"/>
                <a:satOff val="-4091"/>
                <a:lumOff val="-1569"/>
                <a:alphaOff val="0"/>
                <a:satMod val="110000"/>
                <a:lumMod val="100000"/>
                <a:shade val="100000"/>
              </a:schemeClr>
            </a:gs>
            <a:gs pos="100000">
              <a:schemeClr val="accent5">
                <a:hueOff val="-2941338"/>
                <a:satOff val="-4091"/>
                <a:lumOff val="-1569"/>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A96A8337-A9A3-4BBD-9FFC-5F4783CC3F03}">
      <dsp:nvSpPr>
        <dsp:cNvPr id="0" name=""/>
        <dsp:cNvSpPr/>
      </dsp:nvSpPr>
      <dsp:spPr>
        <a:xfrm>
          <a:off x="6489525" y="2173176"/>
          <a:ext cx="1792598" cy="1792316"/>
        </a:xfrm>
        <a:prstGeom prst="ellipse">
          <a:avLst/>
        </a:prstGeom>
        <a:solidFill>
          <a:schemeClr val="lt1">
            <a:alpha val="90000"/>
            <a:hueOff val="0"/>
            <a:satOff val="0"/>
            <a:lumOff val="0"/>
            <a:alphaOff val="0"/>
          </a:schemeClr>
        </a:solidFill>
        <a:ln w="6350" cap="flat" cmpd="sng" algn="ctr">
          <a:solidFill>
            <a:schemeClr val="accent5">
              <a:hueOff val="-2941338"/>
              <a:satOff val="-4091"/>
              <a:lumOff val="-1569"/>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24130" tIns="24130" rIns="24130" bIns="24130" numCol="1" spcCol="1270" anchor="ctr" anchorCtr="0">
          <a:noAutofit/>
        </a:bodyPr>
        <a:lstStyle/>
        <a:p>
          <a:pPr lvl="0" algn="ctr" defTabSz="844550">
            <a:lnSpc>
              <a:spcPct val="90000"/>
            </a:lnSpc>
            <a:spcBef>
              <a:spcPct val="0"/>
            </a:spcBef>
            <a:spcAft>
              <a:spcPct val="35000"/>
            </a:spcAft>
          </a:pPr>
          <a:r>
            <a:rPr lang="en-US" sz="1900" b="0" kern="1200" dirty="0" smtClean="0"/>
            <a:t>Minimum effort campaigns</a:t>
          </a:r>
        </a:p>
      </dsp:txBody>
      <dsp:txXfrm>
        <a:off x="6745785" y="2429270"/>
        <a:ext cx="1280078" cy="1280129"/>
      </dsp:txXfrm>
    </dsp:sp>
    <dsp:sp modelId="{F74696EE-81EE-422E-A6E8-B8352ED9D55D}">
      <dsp:nvSpPr>
        <dsp:cNvPr id="0" name=""/>
        <dsp:cNvSpPr/>
      </dsp:nvSpPr>
      <dsp:spPr>
        <a:xfrm rot="2700000">
          <a:off x="4467082" y="2108937"/>
          <a:ext cx="1920457" cy="1920457"/>
        </a:xfrm>
        <a:prstGeom prst="teardrop">
          <a:avLst>
            <a:gd name="adj" fmla="val 100000"/>
          </a:avLst>
        </a:prstGeom>
        <a:gradFill rotWithShape="0">
          <a:gsLst>
            <a:gs pos="0">
              <a:schemeClr val="accent5">
                <a:hueOff val="-4412007"/>
                <a:satOff val="-6137"/>
                <a:lumOff val="-2353"/>
                <a:alphaOff val="0"/>
                <a:satMod val="103000"/>
                <a:lumMod val="102000"/>
                <a:tint val="94000"/>
              </a:schemeClr>
            </a:gs>
            <a:gs pos="50000">
              <a:schemeClr val="accent5">
                <a:hueOff val="-4412007"/>
                <a:satOff val="-6137"/>
                <a:lumOff val="-2353"/>
                <a:alphaOff val="0"/>
                <a:satMod val="110000"/>
                <a:lumMod val="100000"/>
                <a:shade val="100000"/>
              </a:schemeClr>
            </a:gs>
            <a:gs pos="100000">
              <a:schemeClr val="accent5">
                <a:hueOff val="-4412007"/>
                <a:satOff val="-6137"/>
                <a:lumOff val="-2353"/>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1C15C8F0-11BB-4A09-BBB3-260C9BF1578F}">
      <dsp:nvSpPr>
        <dsp:cNvPr id="0" name=""/>
        <dsp:cNvSpPr/>
      </dsp:nvSpPr>
      <dsp:spPr>
        <a:xfrm>
          <a:off x="4505342" y="2173176"/>
          <a:ext cx="1792598" cy="1792316"/>
        </a:xfrm>
        <a:prstGeom prst="ellipse">
          <a:avLst/>
        </a:prstGeom>
        <a:solidFill>
          <a:schemeClr val="lt1">
            <a:alpha val="90000"/>
            <a:hueOff val="0"/>
            <a:satOff val="0"/>
            <a:lumOff val="0"/>
            <a:alphaOff val="0"/>
          </a:schemeClr>
        </a:solidFill>
        <a:ln w="6350" cap="flat" cmpd="sng" algn="ctr">
          <a:solidFill>
            <a:schemeClr val="accent5">
              <a:hueOff val="-4412007"/>
              <a:satOff val="-6137"/>
              <a:lumOff val="-2353"/>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24130" tIns="24130" rIns="24130" bIns="24130" numCol="1" spcCol="1270" anchor="ctr" anchorCtr="0">
          <a:noAutofit/>
        </a:bodyPr>
        <a:lstStyle/>
        <a:p>
          <a:pPr lvl="0" algn="ctr" defTabSz="844550">
            <a:lnSpc>
              <a:spcPct val="90000"/>
            </a:lnSpc>
            <a:spcBef>
              <a:spcPct val="0"/>
            </a:spcBef>
            <a:spcAft>
              <a:spcPct val="35000"/>
            </a:spcAft>
          </a:pPr>
          <a:r>
            <a:rPr lang="en-US" sz="1900" b="0" kern="1200" dirty="0" smtClean="0"/>
            <a:t>3</a:t>
          </a:r>
          <a:r>
            <a:rPr lang="en-US" sz="1900" b="0" kern="1200" baseline="30000" dirty="0" smtClean="0"/>
            <a:t>rd</a:t>
          </a:r>
          <a:r>
            <a:rPr lang="en-US" sz="1900" b="0" kern="1200" dirty="0" smtClean="0"/>
            <a:t> Party Solutions</a:t>
          </a:r>
        </a:p>
      </dsp:txBody>
      <dsp:txXfrm>
        <a:off x="4760382" y="2429270"/>
        <a:ext cx="1280078" cy="1280129"/>
      </dsp:txXfrm>
    </dsp:sp>
    <dsp:sp modelId="{2C68BEED-2EAA-40BC-99B0-B808A5E12ADF}">
      <dsp:nvSpPr>
        <dsp:cNvPr id="0" name=""/>
        <dsp:cNvSpPr/>
      </dsp:nvSpPr>
      <dsp:spPr>
        <a:xfrm rot="2700000">
          <a:off x="2482899" y="2108937"/>
          <a:ext cx="1920457" cy="1920457"/>
        </a:xfrm>
        <a:prstGeom prst="teardrop">
          <a:avLst>
            <a:gd name="adj" fmla="val 100000"/>
          </a:avLst>
        </a:prstGeom>
        <a:gradFill rotWithShape="0">
          <a:gsLst>
            <a:gs pos="0">
              <a:schemeClr val="accent5">
                <a:hueOff val="-5882676"/>
                <a:satOff val="-8182"/>
                <a:lumOff val="-3138"/>
                <a:alphaOff val="0"/>
                <a:satMod val="103000"/>
                <a:lumMod val="102000"/>
                <a:tint val="94000"/>
              </a:schemeClr>
            </a:gs>
            <a:gs pos="50000">
              <a:schemeClr val="accent5">
                <a:hueOff val="-5882676"/>
                <a:satOff val="-8182"/>
                <a:lumOff val="-3138"/>
                <a:alphaOff val="0"/>
                <a:satMod val="110000"/>
                <a:lumMod val="100000"/>
                <a:shade val="100000"/>
              </a:schemeClr>
            </a:gs>
            <a:gs pos="100000">
              <a:schemeClr val="accent5">
                <a:hueOff val="-5882676"/>
                <a:satOff val="-8182"/>
                <a:lumOff val="-3138"/>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35B6DA5E-E768-49C5-A75E-AE6A1752B295}">
      <dsp:nvSpPr>
        <dsp:cNvPr id="0" name=""/>
        <dsp:cNvSpPr/>
      </dsp:nvSpPr>
      <dsp:spPr>
        <a:xfrm>
          <a:off x="2521159" y="2173176"/>
          <a:ext cx="1792598" cy="1792316"/>
        </a:xfrm>
        <a:prstGeom prst="ellipse">
          <a:avLst/>
        </a:prstGeom>
        <a:solidFill>
          <a:schemeClr val="lt1">
            <a:alpha val="90000"/>
            <a:hueOff val="0"/>
            <a:satOff val="0"/>
            <a:lumOff val="0"/>
            <a:alphaOff val="0"/>
          </a:schemeClr>
        </a:solidFill>
        <a:ln w="6350" cap="flat" cmpd="sng" algn="ctr">
          <a:solidFill>
            <a:schemeClr val="accent5">
              <a:hueOff val="-5882676"/>
              <a:satOff val="-8182"/>
              <a:lumOff val="-3138"/>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24130" tIns="24130" rIns="24130" bIns="24130" numCol="1" spcCol="1270" anchor="ctr" anchorCtr="0">
          <a:noAutofit/>
        </a:bodyPr>
        <a:lstStyle/>
        <a:p>
          <a:pPr lvl="0" algn="ctr" defTabSz="844550">
            <a:lnSpc>
              <a:spcPct val="90000"/>
            </a:lnSpc>
            <a:spcBef>
              <a:spcPct val="0"/>
            </a:spcBef>
            <a:spcAft>
              <a:spcPct val="35000"/>
            </a:spcAft>
          </a:pPr>
          <a:r>
            <a:rPr lang="en-US" sz="1900" b="0" kern="1200" dirty="0" smtClean="0"/>
            <a:t>Fast-Cycle low cost experiments</a:t>
          </a:r>
          <a:endParaRPr lang="en-US" sz="1900" b="0" kern="1200" dirty="0"/>
        </a:p>
      </dsp:txBody>
      <dsp:txXfrm>
        <a:off x="2776199" y="2429270"/>
        <a:ext cx="1280078" cy="1280129"/>
      </dsp:txXfrm>
    </dsp:sp>
    <dsp:sp modelId="{736194A1-FD9E-479C-9FB2-48BBE2DBB67E}">
      <dsp:nvSpPr>
        <dsp:cNvPr id="0" name=""/>
        <dsp:cNvSpPr/>
      </dsp:nvSpPr>
      <dsp:spPr>
        <a:xfrm rot="2700000">
          <a:off x="498716" y="2108937"/>
          <a:ext cx="1920457" cy="1920457"/>
        </a:xfrm>
        <a:prstGeom prst="teardrop">
          <a:avLst>
            <a:gd name="adj" fmla="val 100000"/>
          </a:avLst>
        </a:prstGeom>
        <a:gradFill rotWithShape="0">
          <a:gsLst>
            <a:gs pos="0">
              <a:schemeClr val="accent5">
                <a:hueOff val="-7353344"/>
                <a:satOff val="-10228"/>
                <a:lumOff val="-3922"/>
                <a:alphaOff val="0"/>
                <a:satMod val="103000"/>
                <a:lumMod val="102000"/>
                <a:tint val="94000"/>
              </a:schemeClr>
            </a:gs>
            <a:gs pos="50000">
              <a:schemeClr val="accent5">
                <a:hueOff val="-7353344"/>
                <a:satOff val="-10228"/>
                <a:lumOff val="-3922"/>
                <a:alphaOff val="0"/>
                <a:satMod val="110000"/>
                <a:lumMod val="100000"/>
                <a:shade val="100000"/>
              </a:schemeClr>
            </a:gs>
            <a:gs pos="100000">
              <a:schemeClr val="accent5">
                <a:hueOff val="-7353344"/>
                <a:satOff val="-10228"/>
                <a:lumOff val="-3922"/>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9C837EC4-37A1-486E-A973-2D72E429A33A}">
      <dsp:nvSpPr>
        <dsp:cNvPr id="0" name=""/>
        <dsp:cNvSpPr/>
      </dsp:nvSpPr>
      <dsp:spPr>
        <a:xfrm>
          <a:off x="535756" y="2173176"/>
          <a:ext cx="1792598" cy="1792316"/>
        </a:xfrm>
        <a:prstGeom prst="ellipse">
          <a:avLst/>
        </a:prstGeom>
        <a:solidFill>
          <a:schemeClr val="lt1">
            <a:alpha val="90000"/>
            <a:hueOff val="0"/>
            <a:satOff val="0"/>
            <a:lumOff val="0"/>
            <a:alphaOff val="0"/>
          </a:schemeClr>
        </a:solidFill>
        <a:ln w="6350" cap="flat" cmpd="sng" algn="ctr">
          <a:solidFill>
            <a:schemeClr val="accent5">
              <a:hueOff val="-7353344"/>
              <a:satOff val="-10228"/>
              <a:lumOff val="-3922"/>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24130" tIns="24130" rIns="24130" bIns="24130" numCol="1" spcCol="1270" anchor="ctr" anchorCtr="0">
          <a:noAutofit/>
        </a:bodyPr>
        <a:lstStyle/>
        <a:p>
          <a:pPr lvl="0" algn="ctr" defTabSz="844550">
            <a:lnSpc>
              <a:spcPct val="90000"/>
            </a:lnSpc>
            <a:spcBef>
              <a:spcPct val="0"/>
            </a:spcBef>
            <a:spcAft>
              <a:spcPct val="35000"/>
            </a:spcAft>
          </a:pPr>
          <a:r>
            <a:rPr lang="en-US" sz="1900" kern="1200" dirty="0" smtClean="0"/>
            <a:t>Launching a new product?</a:t>
          </a:r>
          <a:endParaRPr lang="en-US" sz="1900" kern="1200" dirty="0"/>
        </a:p>
      </dsp:txBody>
      <dsp:txXfrm>
        <a:off x="792016" y="2429270"/>
        <a:ext cx="1280078" cy="128012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DA6DBC8-745A-4064-B1DC-25522AF7FE76}">
      <dsp:nvSpPr>
        <dsp:cNvPr id="0" name=""/>
        <dsp:cNvSpPr/>
      </dsp:nvSpPr>
      <dsp:spPr>
        <a:xfrm>
          <a:off x="0" y="0"/>
          <a:ext cx="6844783" cy="6028423"/>
        </a:xfrm>
        <a:prstGeom prst="roundRect">
          <a:avLst>
            <a:gd name="adj" fmla="val 8500"/>
          </a:avLst>
        </a:prstGeom>
        <a:solidFill>
          <a:schemeClr val="accent1">
            <a:hueOff val="0"/>
            <a:satOff val="0"/>
            <a:lumOff val="0"/>
            <a:alphaOff val="0"/>
          </a:schemeClr>
        </a:solidFill>
        <a:ln>
          <a:noFill/>
        </a:ln>
        <a:effectLst/>
        <a:sp3d extrusionH="152250" prstMaterial="matte">
          <a:bevelT w="165100" prst="coolSlant"/>
        </a:sp3d>
      </dsp:spPr>
      <dsp:style>
        <a:lnRef idx="0">
          <a:scrgbClr r="0" g="0" b="0"/>
        </a:lnRef>
        <a:fillRef idx="1">
          <a:scrgbClr r="0" g="0" b="0"/>
        </a:fillRef>
        <a:effectRef idx="2">
          <a:scrgbClr r="0" g="0" b="0"/>
        </a:effectRef>
        <a:fontRef idx="minor">
          <a:schemeClr val="lt1"/>
        </a:fontRef>
      </dsp:style>
      <dsp:txBody>
        <a:bodyPr spcFirstLastPara="0" vert="horz" wrap="square" lIns="240030" tIns="240030" rIns="240030" bIns="3721714" numCol="1" spcCol="1270" anchor="t" anchorCtr="0">
          <a:noAutofit/>
          <a:sp3d extrusionH="28000" prstMaterial="matte"/>
        </a:bodyPr>
        <a:lstStyle/>
        <a:p>
          <a:pPr lvl="0" algn="l" defTabSz="2800350">
            <a:lnSpc>
              <a:spcPct val="90000"/>
            </a:lnSpc>
            <a:spcBef>
              <a:spcPct val="0"/>
            </a:spcBef>
            <a:spcAft>
              <a:spcPct val="35000"/>
            </a:spcAft>
          </a:pPr>
          <a:r>
            <a:rPr lang="en-US" sz="6300" b="1" kern="1200" dirty="0" smtClean="0">
              <a:effectLst>
                <a:outerShdw blurRad="38100" dist="38100" dir="2700000" algn="tl">
                  <a:srgbClr val="000000">
                    <a:alpha val="43137"/>
                  </a:srgbClr>
                </a:outerShdw>
              </a:effectLst>
            </a:rPr>
            <a:t>Fast-Cycle Low Cost Experiments</a:t>
          </a:r>
          <a:endParaRPr lang="en-US" sz="6300" b="1" kern="1200" dirty="0">
            <a:effectLst>
              <a:outerShdw blurRad="38100" dist="38100" dir="2700000" algn="tl">
                <a:srgbClr val="000000">
                  <a:alpha val="43137"/>
                </a:srgbClr>
              </a:outerShdw>
            </a:effectLst>
          </a:endParaRPr>
        </a:p>
      </dsp:txBody>
      <dsp:txXfrm>
        <a:off x="150082" y="150082"/>
        <a:ext cx="6544619" cy="5728259"/>
      </dsp:txXfrm>
    </dsp:sp>
    <dsp:sp modelId="{10061C67-87C3-40A1-8A0A-032B9E7D63CE}">
      <dsp:nvSpPr>
        <dsp:cNvPr id="0" name=""/>
        <dsp:cNvSpPr/>
      </dsp:nvSpPr>
      <dsp:spPr>
        <a:xfrm>
          <a:off x="171119" y="2712790"/>
          <a:ext cx="1606585" cy="2712790"/>
        </a:xfrm>
        <a:prstGeom prst="roundRect">
          <a:avLst>
            <a:gd name="adj" fmla="val 105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a:sp3d prstMaterial="matte"/>
      </dsp:spPr>
      <dsp:style>
        <a:lnRef idx="1">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b="1" kern="1200" dirty="0" smtClean="0">
              <a:effectLst/>
            </a:rPr>
            <a:t>Experiments</a:t>
          </a:r>
        </a:p>
      </dsp:txBody>
      <dsp:txXfrm>
        <a:off x="220527" y="2762198"/>
        <a:ext cx="1507769" cy="2613974"/>
      </dsp:txXfrm>
    </dsp:sp>
    <dsp:sp modelId="{B3EECB06-9FD9-4148-B0C0-0813E5C570A0}">
      <dsp:nvSpPr>
        <dsp:cNvPr id="0" name=""/>
        <dsp:cNvSpPr/>
      </dsp:nvSpPr>
      <dsp:spPr>
        <a:xfrm>
          <a:off x="1803072" y="2712790"/>
          <a:ext cx="1606585" cy="2712790"/>
        </a:xfrm>
        <a:prstGeom prst="roundRect">
          <a:avLst>
            <a:gd name="adj" fmla="val 105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a:sp3d prstMaterial="matte"/>
      </dsp:spPr>
      <dsp:style>
        <a:lnRef idx="1">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b="1" kern="1200" dirty="0" smtClean="0">
              <a:effectLst/>
            </a:rPr>
            <a:t>Accumulate Results</a:t>
          </a:r>
          <a:endParaRPr lang="en-US" sz="2000" b="1" kern="1200" dirty="0">
            <a:effectLst/>
          </a:endParaRPr>
        </a:p>
      </dsp:txBody>
      <dsp:txXfrm>
        <a:off x="1852480" y="2762198"/>
        <a:ext cx="1507769" cy="2613974"/>
      </dsp:txXfrm>
    </dsp:sp>
    <dsp:sp modelId="{FE190953-E4B8-409E-A97C-51526A02882F}">
      <dsp:nvSpPr>
        <dsp:cNvPr id="0" name=""/>
        <dsp:cNvSpPr/>
      </dsp:nvSpPr>
      <dsp:spPr>
        <a:xfrm>
          <a:off x="3435024" y="2712790"/>
          <a:ext cx="1606585" cy="2712790"/>
        </a:xfrm>
        <a:prstGeom prst="roundRect">
          <a:avLst>
            <a:gd name="adj" fmla="val 105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a:sp3d prstMaterial="matte"/>
      </dsp:spPr>
      <dsp:style>
        <a:lnRef idx="1">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b="1" kern="1200" dirty="0" smtClean="0">
              <a:effectLst/>
            </a:rPr>
            <a:t>Grow Knowledge</a:t>
          </a:r>
          <a:endParaRPr lang="en-US" sz="2000" b="1" kern="1200" dirty="0">
            <a:effectLst/>
          </a:endParaRPr>
        </a:p>
      </dsp:txBody>
      <dsp:txXfrm>
        <a:off x="3484432" y="2762198"/>
        <a:ext cx="1507769" cy="2613974"/>
      </dsp:txXfrm>
    </dsp:sp>
    <dsp:sp modelId="{392AE2E7-5078-4B13-973E-DD1A084441DA}">
      <dsp:nvSpPr>
        <dsp:cNvPr id="0" name=""/>
        <dsp:cNvSpPr/>
      </dsp:nvSpPr>
      <dsp:spPr>
        <a:xfrm>
          <a:off x="5066977" y="2712790"/>
          <a:ext cx="1606585" cy="2712790"/>
        </a:xfrm>
        <a:prstGeom prst="roundRect">
          <a:avLst>
            <a:gd name="adj" fmla="val 105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a:sp3d prstMaterial="matte"/>
      </dsp:spPr>
      <dsp:style>
        <a:lnRef idx="1">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b="1" kern="1200" dirty="0" smtClean="0">
              <a:effectLst/>
            </a:rPr>
            <a:t>Insights to Improve Product</a:t>
          </a:r>
          <a:endParaRPr lang="en-US" sz="2000" b="1" kern="1200" dirty="0">
            <a:effectLst/>
          </a:endParaRPr>
        </a:p>
      </dsp:txBody>
      <dsp:txXfrm>
        <a:off x="5116385" y="2762198"/>
        <a:ext cx="1507769" cy="261397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88FCE5E-FB13-4919-B5DA-BC8FAB909A41}">
      <dsp:nvSpPr>
        <dsp:cNvPr id="0" name=""/>
        <dsp:cNvSpPr/>
      </dsp:nvSpPr>
      <dsp:spPr>
        <a:xfrm>
          <a:off x="3144249" y="2005264"/>
          <a:ext cx="2283332" cy="2233405"/>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1750" tIns="31750" rIns="31750" bIns="31750" numCol="1" spcCol="1270" anchor="ctr" anchorCtr="0">
          <a:noAutofit/>
        </a:bodyPr>
        <a:lstStyle/>
        <a:p>
          <a:pPr lvl="0" algn="ctr" defTabSz="1111250">
            <a:lnSpc>
              <a:spcPct val="90000"/>
            </a:lnSpc>
            <a:spcBef>
              <a:spcPct val="0"/>
            </a:spcBef>
            <a:spcAft>
              <a:spcPct val="35000"/>
            </a:spcAft>
          </a:pPr>
          <a:r>
            <a:rPr lang="en-US" sz="2500" b="1" kern="1200" dirty="0" smtClean="0"/>
            <a:t>Unable to find resources to do it all?</a:t>
          </a:r>
          <a:endParaRPr lang="en-US" sz="2500" b="1" kern="1200" dirty="0"/>
        </a:p>
      </dsp:txBody>
      <dsp:txXfrm>
        <a:off x="3478635" y="2332339"/>
        <a:ext cx="1614560" cy="1579255"/>
      </dsp:txXfrm>
    </dsp:sp>
    <dsp:sp modelId="{AB010253-3A3B-467C-8DCF-B624E98F692A}">
      <dsp:nvSpPr>
        <dsp:cNvPr id="0" name=""/>
        <dsp:cNvSpPr/>
      </dsp:nvSpPr>
      <dsp:spPr>
        <a:xfrm rot="16200000">
          <a:off x="4189895" y="1550610"/>
          <a:ext cx="192040" cy="557838"/>
        </a:xfrm>
        <a:prstGeom prs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n-US" sz="1800" b="1" kern="1200"/>
        </a:p>
      </dsp:txBody>
      <dsp:txXfrm>
        <a:off x="4218701" y="1690984"/>
        <a:ext cx="134428" cy="334702"/>
      </dsp:txXfrm>
    </dsp:sp>
    <dsp:sp modelId="{48F9B2EA-6EC1-41A9-9702-76780D58DBFB}">
      <dsp:nvSpPr>
        <dsp:cNvPr id="0" name=""/>
        <dsp:cNvSpPr/>
      </dsp:nvSpPr>
      <dsp:spPr>
        <a:xfrm>
          <a:off x="3465564" y="2221"/>
          <a:ext cx="1640702" cy="1640702"/>
        </a:xfrm>
        <a:prstGeom prst="ellips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800" b="1" kern="1200" dirty="0" smtClean="0"/>
            <a:t>Limited Time</a:t>
          </a:r>
          <a:endParaRPr lang="en-US" sz="1800" b="1" kern="1200" dirty="0"/>
        </a:p>
      </dsp:txBody>
      <dsp:txXfrm>
        <a:off x="3705839" y="242496"/>
        <a:ext cx="1160152" cy="1160152"/>
      </dsp:txXfrm>
    </dsp:sp>
    <dsp:sp modelId="{2D9C233D-A34E-45F3-9802-47481BA39C65}">
      <dsp:nvSpPr>
        <dsp:cNvPr id="0" name=""/>
        <dsp:cNvSpPr/>
      </dsp:nvSpPr>
      <dsp:spPr>
        <a:xfrm rot="20520000">
          <a:off x="5436065" y="2440081"/>
          <a:ext cx="180112" cy="557838"/>
        </a:xfrm>
        <a:prstGeom prst="righ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n-US" sz="1800" b="1" kern="1200"/>
        </a:p>
      </dsp:txBody>
      <dsp:txXfrm>
        <a:off x="5437387" y="2559998"/>
        <a:ext cx="126078" cy="334702"/>
      </dsp:txXfrm>
    </dsp:sp>
    <dsp:sp modelId="{4758FAA5-5606-4670-852C-7DDF9FEA308B}">
      <dsp:nvSpPr>
        <dsp:cNvPr id="0" name=""/>
        <dsp:cNvSpPr/>
      </dsp:nvSpPr>
      <dsp:spPr>
        <a:xfrm>
          <a:off x="5652419" y="1591064"/>
          <a:ext cx="1640702" cy="1640702"/>
        </a:xfrm>
        <a:prstGeom prst="ellipse">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800" b="1" kern="1200" dirty="0" smtClean="0"/>
            <a:t>High Direct Costs</a:t>
          </a:r>
          <a:endParaRPr lang="en-US" sz="1800" b="1" kern="1200" dirty="0"/>
        </a:p>
      </dsp:txBody>
      <dsp:txXfrm>
        <a:off x="5892694" y="1831339"/>
        <a:ext cx="1160152" cy="1160152"/>
      </dsp:txXfrm>
    </dsp:sp>
    <dsp:sp modelId="{D2DDB1C2-936B-467E-BAD5-0A9342048FC7}">
      <dsp:nvSpPr>
        <dsp:cNvPr id="0" name=""/>
        <dsp:cNvSpPr/>
      </dsp:nvSpPr>
      <dsp:spPr>
        <a:xfrm rot="3240000">
          <a:off x="4954361" y="3892168"/>
          <a:ext cx="187568" cy="557838"/>
        </a:xfrm>
        <a:prstGeom prst="righ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n-US" sz="1800" b="1" kern="1200"/>
        </a:p>
      </dsp:txBody>
      <dsp:txXfrm>
        <a:off x="4965959" y="3980974"/>
        <a:ext cx="131298" cy="334702"/>
      </dsp:txXfrm>
    </dsp:sp>
    <dsp:sp modelId="{63CC93B6-6B11-4F6E-99A8-658F671766BB}">
      <dsp:nvSpPr>
        <dsp:cNvPr id="0" name=""/>
        <dsp:cNvSpPr/>
      </dsp:nvSpPr>
      <dsp:spPr>
        <a:xfrm>
          <a:off x="4817114" y="4161866"/>
          <a:ext cx="1640702" cy="1640702"/>
        </a:xfrm>
        <a:prstGeom prst="ellipse">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800" b="1" kern="1200" dirty="0" smtClean="0"/>
            <a:t>Limited People</a:t>
          </a:r>
          <a:endParaRPr lang="en-US" sz="1800" b="1" kern="1200" dirty="0"/>
        </a:p>
      </dsp:txBody>
      <dsp:txXfrm>
        <a:off x="5057389" y="4402141"/>
        <a:ext cx="1160152" cy="1160152"/>
      </dsp:txXfrm>
    </dsp:sp>
    <dsp:sp modelId="{EB54BE38-D53E-48D4-A347-13BD17676F10}">
      <dsp:nvSpPr>
        <dsp:cNvPr id="0" name=""/>
        <dsp:cNvSpPr/>
      </dsp:nvSpPr>
      <dsp:spPr>
        <a:xfrm rot="7560000">
          <a:off x="3429900" y="3892168"/>
          <a:ext cx="187568" cy="557838"/>
        </a:xfrm>
        <a:prstGeom prst="rightArrow">
          <a:avLst>
            <a:gd name="adj1" fmla="val 60000"/>
            <a:gd name="adj2" fmla="val 5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n-US" sz="1800" b="1" kern="1200"/>
        </a:p>
      </dsp:txBody>
      <dsp:txXfrm rot="10800000">
        <a:off x="3474572" y="3980974"/>
        <a:ext cx="131298" cy="334702"/>
      </dsp:txXfrm>
    </dsp:sp>
    <dsp:sp modelId="{EFD5CDC3-8FD6-414B-AE77-63691C3A8ED5}">
      <dsp:nvSpPr>
        <dsp:cNvPr id="0" name=""/>
        <dsp:cNvSpPr/>
      </dsp:nvSpPr>
      <dsp:spPr>
        <a:xfrm>
          <a:off x="2114014" y="4161866"/>
          <a:ext cx="1640702" cy="1640702"/>
        </a:xfrm>
        <a:prstGeom prst="ellipse">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800" b="1" kern="1200" dirty="0" smtClean="0"/>
            <a:t>High Complexity</a:t>
          </a:r>
          <a:endParaRPr lang="en-US" sz="1800" b="1" kern="1200" dirty="0"/>
        </a:p>
      </dsp:txBody>
      <dsp:txXfrm>
        <a:off x="2354289" y="4402141"/>
        <a:ext cx="1160152" cy="1160152"/>
      </dsp:txXfrm>
    </dsp:sp>
    <dsp:sp modelId="{B1D4223A-7BAE-4A7D-9625-41C926D6976D}">
      <dsp:nvSpPr>
        <dsp:cNvPr id="0" name=""/>
        <dsp:cNvSpPr/>
      </dsp:nvSpPr>
      <dsp:spPr>
        <a:xfrm rot="11880000">
          <a:off x="2955653" y="2440081"/>
          <a:ext cx="180112" cy="557838"/>
        </a:xfrm>
        <a:prstGeom prst="rightArrow">
          <a:avLst>
            <a:gd name="adj1" fmla="val 60000"/>
            <a:gd name="adj2" fmla="val 50000"/>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n-US" sz="1800" b="1" kern="1200"/>
        </a:p>
      </dsp:txBody>
      <dsp:txXfrm rot="10800000">
        <a:off x="3008365" y="2559998"/>
        <a:ext cx="126078" cy="334702"/>
      </dsp:txXfrm>
    </dsp:sp>
    <dsp:sp modelId="{0C2566F1-A42E-4E6E-9CC8-587BEAAD7CFF}">
      <dsp:nvSpPr>
        <dsp:cNvPr id="0" name=""/>
        <dsp:cNvSpPr/>
      </dsp:nvSpPr>
      <dsp:spPr>
        <a:xfrm>
          <a:off x="1278709" y="1591064"/>
          <a:ext cx="1640702" cy="1640702"/>
        </a:xfrm>
        <a:prstGeom prst="ellipse">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800" b="1" kern="1200" dirty="0" smtClean="0"/>
            <a:t>Need for High Quality</a:t>
          </a:r>
          <a:endParaRPr lang="en-US" sz="1800" b="1" kern="1200" dirty="0"/>
        </a:p>
      </dsp:txBody>
      <dsp:txXfrm>
        <a:off x="1518984" y="1831339"/>
        <a:ext cx="1160152" cy="116015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A8BD350-5FEB-41F4-8D97-10BA10DC92AA}">
      <dsp:nvSpPr>
        <dsp:cNvPr id="0" name=""/>
        <dsp:cNvSpPr/>
      </dsp:nvSpPr>
      <dsp:spPr>
        <a:xfrm>
          <a:off x="1855893" y="327922"/>
          <a:ext cx="4551680" cy="4551680"/>
        </a:xfrm>
        <a:prstGeom prst="pie">
          <a:avLst>
            <a:gd name="adj1" fmla="val 16200000"/>
            <a:gd name="adj2" fmla="val 198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US" sz="2000" b="1" kern="1200" dirty="0" smtClean="0">
              <a:effectLst>
                <a:outerShdw blurRad="38100" dist="38100" dir="2700000" algn="tl">
                  <a:srgbClr val="000000">
                    <a:alpha val="43137"/>
                  </a:srgbClr>
                </a:outerShdw>
              </a:effectLst>
            </a:rPr>
            <a:t>Core Product</a:t>
          </a:r>
          <a:endParaRPr lang="en-US" sz="2000" b="1" kern="1200" dirty="0">
            <a:effectLst>
              <a:outerShdw blurRad="38100" dist="38100" dir="2700000" algn="tl">
                <a:srgbClr val="000000">
                  <a:alpha val="43137"/>
                </a:srgbClr>
              </a:outerShdw>
            </a:effectLst>
          </a:endParaRPr>
        </a:p>
      </dsp:txBody>
      <dsp:txXfrm>
        <a:off x="4180501" y="815602"/>
        <a:ext cx="1327573" cy="975360"/>
      </dsp:txXfrm>
    </dsp:sp>
    <dsp:sp modelId="{9A37626E-12D1-411B-83A0-EB8C2AF7BF8E}">
      <dsp:nvSpPr>
        <dsp:cNvPr id="0" name=""/>
        <dsp:cNvSpPr/>
      </dsp:nvSpPr>
      <dsp:spPr>
        <a:xfrm>
          <a:off x="1720426" y="550807"/>
          <a:ext cx="4551680" cy="4551680"/>
        </a:xfrm>
        <a:prstGeom prst="pie">
          <a:avLst>
            <a:gd name="adj1" fmla="val 19800000"/>
            <a:gd name="adj2" fmla="val 18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US" sz="2000" b="0" kern="1200" dirty="0" smtClean="0">
              <a:effectLst/>
            </a:rPr>
            <a:t>CRM</a:t>
          </a:r>
          <a:endParaRPr lang="en-US" sz="2000" b="0" kern="1200" dirty="0">
            <a:effectLst/>
          </a:endParaRPr>
        </a:p>
      </dsp:txBody>
      <dsp:txXfrm>
        <a:off x="4836160" y="2366060"/>
        <a:ext cx="1376341" cy="921173"/>
      </dsp:txXfrm>
    </dsp:sp>
    <dsp:sp modelId="{C8F559AB-3C55-4825-8FFF-846C17A7E3C3}">
      <dsp:nvSpPr>
        <dsp:cNvPr id="0" name=""/>
        <dsp:cNvSpPr/>
      </dsp:nvSpPr>
      <dsp:spPr>
        <a:xfrm>
          <a:off x="1720426" y="550807"/>
          <a:ext cx="4551680" cy="4551680"/>
        </a:xfrm>
        <a:prstGeom prst="pie">
          <a:avLst>
            <a:gd name="adj1" fmla="val 1800000"/>
            <a:gd name="adj2" fmla="val 54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US" sz="2000" kern="1200" dirty="0" smtClean="0"/>
            <a:t>Marketing</a:t>
          </a:r>
          <a:endParaRPr lang="en-US" sz="2000" kern="1200" dirty="0"/>
        </a:p>
      </dsp:txBody>
      <dsp:txXfrm>
        <a:off x="4045034" y="3639447"/>
        <a:ext cx="1327573" cy="975360"/>
      </dsp:txXfrm>
    </dsp:sp>
    <dsp:sp modelId="{74A5FC7F-4E92-469A-A21A-46B3092632D6}">
      <dsp:nvSpPr>
        <dsp:cNvPr id="0" name=""/>
        <dsp:cNvSpPr/>
      </dsp:nvSpPr>
      <dsp:spPr>
        <a:xfrm>
          <a:off x="1720426" y="550807"/>
          <a:ext cx="4551680" cy="4551680"/>
        </a:xfrm>
        <a:prstGeom prst="pie">
          <a:avLst>
            <a:gd name="adj1" fmla="val 5400000"/>
            <a:gd name="adj2" fmla="val 90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US" sz="2000" kern="1200" dirty="0" smtClean="0"/>
            <a:t>Helpdesk</a:t>
          </a:r>
          <a:endParaRPr lang="en-US" sz="2000" kern="1200" dirty="0"/>
        </a:p>
      </dsp:txBody>
      <dsp:txXfrm>
        <a:off x="2619925" y="3639447"/>
        <a:ext cx="1327573" cy="975360"/>
      </dsp:txXfrm>
    </dsp:sp>
    <dsp:sp modelId="{51529F4A-564C-4D58-AA19-4F25252AB328}">
      <dsp:nvSpPr>
        <dsp:cNvPr id="0" name=""/>
        <dsp:cNvSpPr/>
      </dsp:nvSpPr>
      <dsp:spPr>
        <a:xfrm>
          <a:off x="1720426" y="550807"/>
          <a:ext cx="4551680" cy="4551680"/>
        </a:xfrm>
        <a:prstGeom prst="pie">
          <a:avLst>
            <a:gd name="adj1" fmla="val 9000000"/>
            <a:gd name="adj2" fmla="val 126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US" sz="2000" kern="1200" dirty="0" smtClean="0"/>
            <a:t>Analytics and Reporting</a:t>
          </a:r>
          <a:endParaRPr lang="en-US" sz="2000" kern="1200" dirty="0"/>
        </a:p>
      </dsp:txBody>
      <dsp:txXfrm>
        <a:off x="1790869" y="2366060"/>
        <a:ext cx="1376341" cy="921173"/>
      </dsp:txXfrm>
    </dsp:sp>
    <dsp:sp modelId="{6A765FF3-8D61-4C86-9312-28138BA22FBF}">
      <dsp:nvSpPr>
        <dsp:cNvPr id="0" name=""/>
        <dsp:cNvSpPr/>
      </dsp:nvSpPr>
      <dsp:spPr>
        <a:xfrm>
          <a:off x="1720426" y="550807"/>
          <a:ext cx="4551680" cy="4551680"/>
        </a:xfrm>
        <a:prstGeom prst="pie">
          <a:avLst>
            <a:gd name="adj1" fmla="val 126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US" sz="2000" kern="1200" dirty="0" smtClean="0"/>
            <a:t>Accounting</a:t>
          </a:r>
          <a:endParaRPr lang="en-US" sz="2000" kern="1200" dirty="0"/>
        </a:p>
      </dsp:txBody>
      <dsp:txXfrm>
        <a:off x="2619925" y="1038487"/>
        <a:ext cx="1327573" cy="97536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64496AE-7DFF-4A54-84BF-184F395D7F06}">
      <dsp:nvSpPr>
        <dsp:cNvPr id="0" name=""/>
        <dsp:cNvSpPr/>
      </dsp:nvSpPr>
      <dsp:spPr>
        <a:xfrm>
          <a:off x="1449007" y="1169964"/>
          <a:ext cx="2914649" cy="2914649"/>
        </a:xfrm>
        <a:prstGeom prst="ellipse">
          <a:avLst/>
        </a:prstGeom>
        <a:solidFill>
          <a:schemeClr val="accent2">
            <a:alpha val="50000"/>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txBody>
        <a:bodyPr spcFirstLastPara="0" vert="horz" wrap="square" lIns="59690" tIns="59690" rIns="59690" bIns="59690" numCol="1" spcCol="1270" anchor="ctr" anchorCtr="0">
          <a:noAutofit/>
        </a:bodyPr>
        <a:lstStyle/>
        <a:p>
          <a:pPr lvl="0" algn="ctr" defTabSz="2089150">
            <a:lnSpc>
              <a:spcPct val="90000"/>
            </a:lnSpc>
            <a:spcBef>
              <a:spcPct val="0"/>
            </a:spcBef>
            <a:spcAft>
              <a:spcPct val="35000"/>
            </a:spcAft>
          </a:pPr>
          <a:r>
            <a:rPr lang="en-US" sz="4700" kern="1200" dirty="0" smtClean="0"/>
            <a:t>Core Product</a:t>
          </a:r>
          <a:endParaRPr lang="en-US" sz="4700" kern="1200" dirty="0"/>
        </a:p>
      </dsp:txBody>
      <dsp:txXfrm>
        <a:off x="1875847" y="1596804"/>
        <a:ext cx="2060969" cy="2060969"/>
      </dsp:txXfrm>
    </dsp:sp>
    <dsp:sp modelId="{E83D4CC6-EE72-418A-9BCD-73DFE63DFD60}">
      <dsp:nvSpPr>
        <dsp:cNvPr id="0" name=""/>
        <dsp:cNvSpPr/>
      </dsp:nvSpPr>
      <dsp:spPr>
        <a:xfrm>
          <a:off x="2089749" y="-48030"/>
          <a:ext cx="1633165" cy="1554426"/>
        </a:xfrm>
        <a:prstGeom prst="ellipse">
          <a:avLst/>
        </a:prstGeom>
        <a:solidFill>
          <a:schemeClr val="accent3">
            <a:alpha val="50000"/>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kern="1200" dirty="0" smtClean="0"/>
            <a:t>Customer Lifecycle Management</a:t>
          </a:r>
          <a:endParaRPr lang="en-US" sz="1600" kern="1200" dirty="0"/>
        </a:p>
      </dsp:txBody>
      <dsp:txXfrm>
        <a:off x="2328920" y="179610"/>
        <a:ext cx="1154823" cy="1099146"/>
      </dsp:txXfrm>
    </dsp:sp>
    <dsp:sp modelId="{471EDC4D-C8A0-4E0D-84A0-B80F37CA3368}">
      <dsp:nvSpPr>
        <dsp:cNvPr id="0" name=""/>
        <dsp:cNvSpPr/>
      </dsp:nvSpPr>
      <dsp:spPr>
        <a:xfrm>
          <a:off x="3987856" y="1850076"/>
          <a:ext cx="1633165" cy="1554426"/>
        </a:xfrm>
        <a:prstGeom prst="ellipse">
          <a:avLst/>
        </a:prstGeom>
        <a:solidFill>
          <a:schemeClr val="accent4">
            <a:alpha val="50000"/>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kern="1200" dirty="0" smtClean="0"/>
            <a:t>Billing and Invoicing</a:t>
          </a:r>
          <a:endParaRPr lang="en-US" sz="1600" kern="1200" dirty="0"/>
        </a:p>
      </dsp:txBody>
      <dsp:txXfrm>
        <a:off x="4227027" y="2077716"/>
        <a:ext cx="1154823" cy="1099146"/>
      </dsp:txXfrm>
    </dsp:sp>
    <dsp:sp modelId="{405EBDAF-5A37-4667-9EB0-D096E7378E55}">
      <dsp:nvSpPr>
        <dsp:cNvPr id="0" name=""/>
        <dsp:cNvSpPr/>
      </dsp:nvSpPr>
      <dsp:spPr>
        <a:xfrm>
          <a:off x="2089749" y="3748183"/>
          <a:ext cx="1633165" cy="1554426"/>
        </a:xfrm>
        <a:prstGeom prst="ellipse">
          <a:avLst/>
        </a:prstGeom>
        <a:solidFill>
          <a:schemeClr val="accent5">
            <a:alpha val="50000"/>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kern="1200" dirty="0" smtClean="0"/>
            <a:t>Customer Connect</a:t>
          </a:r>
          <a:endParaRPr lang="en-US" sz="1600" kern="1200" dirty="0"/>
        </a:p>
      </dsp:txBody>
      <dsp:txXfrm>
        <a:off x="2328920" y="3975823"/>
        <a:ext cx="1154823" cy="1099146"/>
      </dsp:txXfrm>
    </dsp:sp>
    <dsp:sp modelId="{7C814EA0-C22C-4426-A739-9821D6E9E636}">
      <dsp:nvSpPr>
        <dsp:cNvPr id="0" name=""/>
        <dsp:cNvSpPr/>
      </dsp:nvSpPr>
      <dsp:spPr>
        <a:xfrm>
          <a:off x="191642" y="1850076"/>
          <a:ext cx="1633165" cy="1554426"/>
        </a:xfrm>
        <a:prstGeom prst="ellipse">
          <a:avLst/>
        </a:prstGeom>
        <a:solidFill>
          <a:schemeClr val="accent6">
            <a:alpha val="50000"/>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kern="1200" dirty="0" smtClean="0"/>
            <a:t>Analytics</a:t>
          </a:r>
          <a:endParaRPr lang="en-US" sz="1600" kern="1200" dirty="0"/>
        </a:p>
      </dsp:txBody>
      <dsp:txXfrm>
        <a:off x="430813" y="2077716"/>
        <a:ext cx="1154823" cy="1099146"/>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D5D0E59-8E97-4E12-8E3B-1017677689B6}">
      <dsp:nvSpPr>
        <dsp:cNvPr id="0" name=""/>
        <dsp:cNvSpPr/>
      </dsp:nvSpPr>
      <dsp:spPr>
        <a:xfrm>
          <a:off x="-5883584" y="-900408"/>
          <a:ext cx="7004351" cy="7004351"/>
        </a:xfrm>
        <a:prstGeom prst="blockArc">
          <a:avLst>
            <a:gd name="adj1" fmla="val 18900000"/>
            <a:gd name="adj2" fmla="val 2700000"/>
            <a:gd name="adj3" fmla="val 308"/>
          </a:avLst>
        </a:prstGeom>
        <a:solidFill>
          <a:schemeClr val="lt1"/>
        </a:solidFill>
        <a:ln w="12700" cap="flat" cmpd="sng" algn="ctr">
          <a:solidFill>
            <a:schemeClr val="dk1"/>
          </a:solidFill>
          <a:prstDash val="solid"/>
          <a:miter lim="800000"/>
        </a:ln>
        <a:effectLst/>
      </dsp:spPr>
      <dsp:style>
        <a:lnRef idx="2">
          <a:schemeClr val="dk1"/>
        </a:lnRef>
        <a:fillRef idx="1">
          <a:schemeClr val="lt1"/>
        </a:fillRef>
        <a:effectRef idx="0">
          <a:schemeClr val="dk1"/>
        </a:effectRef>
        <a:fontRef idx="minor">
          <a:schemeClr val="dk1"/>
        </a:fontRef>
      </dsp:style>
    </dsp:sp>
    <dsp:sp modelId="{FCAAC533-36B0-4249-B8D3-E8A9BBA771D6}">
      <dsp:nvSpPr>
        <dsp:cNvPr id="0" name=""/>
        <dsp:cNvSpPr/>
      </dsp:nvSpPr>
      <dsp:spPr>
        <a:xfrm>
          <a:off x="586623" y="400047"/>
          <a:ext cx="6226095" cy="800511"/>
        </a:xfrm>
        <a:prstGeom prst="rect">
          <a:avLst/>
        </a:prstGeom>
        <a:solidFill>
          <a:schemeClr val="bg2">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35406" tIns="71120" rIns="71120" bIns="71120" numCol="1" spcCol="1270" anchor="ctr" anchorCtr="0">
          <a:noAutofit/>
        </a:bodyPr>
        <a:lstStyle/>
        <a:p>
          <a:pPr lvl="0" algn="l" defTabSz="1244600">
            <a:lnSpc>
              <a:spcPct val="90000"/>
            </a:lnSpc>
            <a:spcBef>
              <a:spcPct val="0"/>
            </a:spcBef>
            <a:spcAft>
              <a:spcPct val="35000"/>
            </a:spcAft>
          </a:pPr>
          <a:r>
            <a:rPr lang="en-US" sz="2800" b="0" kern="1200" dirty="0" smtClean="0">
              <a:ln>
                <a:solidFill>
                  <a:sysClr val="windowText" lastClr="000000"/>
                </a:solidFill>
              </a:ln>
              <a:solidFill>
                <a:sysClr val="windowText" lastClr="000000"/>
              </a:solidFill>
            </a:rPr>
            <a:t>Conversion, Retention &amp; Engagement</a:t>
          </a:r>
          <a:endParaRPr lang="en-US" sz="2800" b="0" kern="1200" dirty="0">
            <a:ln>
              <a:solidFill>
                <a:sysClr val="windowText" lastClr="000000"/>
              </a:solidFill>
            </a:ln>
            <a:solidFill>
              <a:sysClr val="windowText" lastClr="000000"/>
            </a:solidFill>
          </a:endParaRPr>
        </a:p>
      </dsp:txBody>
      <dsp:txXfrm>
        <a:off x="586623" y="400047"/>
        <a:ext cx="6226095" cy="800511"/>
      </dsp:txXfrm>
    </dsp:sp>
    <dsp:sp modelId="{479206C4-7ECB-4C3B-81FC-323DABB16DE7}">
      <dsp:nvSpPr>
        <dsp:cNvPr id="0" name=""/>
        <dsp:cNvSpPr/>
      </dsp:nvSpPr>
      <dsp:spPr>
        <a:xfrm>
          <a:off x="86304" y="299983"/>
          <a:ext cx="1000639" cy="1000639"/>
        </a:xfrm>
        <a:prstGeom prst="ellipse">
          <a:avLst/>
        </a:prstGeom>
        <a:solidFill>
          <a:schemeClr val="lt1"/>
        </a:solidFill>
        <a:ln w="12700" cap="flat" cmpd="sng" algn="ctr">
          <a:solidFill>
            <a:schemeClr val="dk1"/>
          </a:solidFill>
          <a:prstDash val="solid"/>
          <a:miter lim="800000"/>
        </a:ln>
        <a:effectLst/>
      </dsp:spPr>
      <dsp:style>
        <a:lnRef idx="2">
          <a:schemeClr val="dk1"/>
        </a:lnRef>
        <a:fillRef idx="1">
          <a:schemeClr val="lt1"/>
        </a:fillRef>
        <a:effectRef idx="0">
          <a:schemeClr val="dk1"/>
        </a:effectRef>
        <a:fontRef idx="minor">
          <a:schemeClr val="dk1"/>
        </a:fontRef>
      </dsp:style>
    </dsp:sp>
    <dsp:sp modelId="{5A260AD4-1379-47B8-9768-D3C30ABA482F}">
      <dsp:nvSpPr>
        <dsp:cNvPr id="0" name=""/>
        <dsp:cNvSpPr/>
      </dsp:nvSpPr>
      <dsp:spPr>
        <a:xfrm>
          <a:off x="1045575" y="1601023"/>
          <a:ext cx="5767143" cy="800511"/>
        </a:xfrm>
        <a:prstGeom prst="rect">
          <a:avLst/>
        </a:prstGeom>
        <a:solidFill>
          <a:schemeClr val="accent4">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35406" tIns="71120" rIns="71120" bIns="71120" numCol="1" spcCol="1270" anchor="ctr" anchorCtr="0">
          <a:noAutofit/>
        </a:bodyPr>
        <a:lstStyle/>
        <a:p>
          <a:pPr lvl="0" algn="l" defTabSz="1244600">
            <a:lnSpc>
              <a:spcPct val="90000"/>
            </a:lnSpc>
            <a:spcBef>
              <a:spcPct val="0"/>
            </a:spcBef>
            <a:spcAft>
              <a:spcPct val="35000"/>
            </a:spcAft>
          </a:pPr>
          <a:r>
            <a:rPr lang="en-US" sz="2800" b="0" kern="1200" dirty="0" smtClean="0">
              <a:ln>
                <a:solidFill>
                  <a:sysClr val="windowText" lastClr="000000"/>
                </a:solidFill>
              </a:ln>
              <a:solidFill>
                <a:sysClr val="windowText" lastClr="000000"/>
              </a:solidFill>
            </a:rPr>
            <a:t>Automated Payments collection</a:t>
          </a:r>
          <a:endParaRPr lang="en-US" sz="2800" b="0" kern="1200" dirty="0">
            <a:ln>
              <a:solidFill>
                <a:sysClr val="windowText" lastClr="000000"/>
              </a:solidFill>
            </a:ln>
            <a:solidFill>
              <a:sysClr val="windowText" lastClr="000000"/>
            </a:solidFill>
          </a:endParaRPr>
        </a:p>
      </dsp:txBody>
      <dsp:txXfrm>
        <a:off x="1045575" y="1601023"/>
        <a:ext cx="5767143" cy="800511"/>
      </dsp:txXfrm>
    </dsp:sp>
    <dsp:sp modelId="{FCC09BD3-F8F5-4DA1-AEC2-1F3F74DACF17}">
      <dsp:nvSpPr>
        <dsp:cNvPr id="0" name=""/>
        <dsp:cNvSpPr/>
      </dsp:nvSpPr>
      <dsp:spPr>
        <a:xfrm>
          <a:off x="545255" y="1500959"/>
          <a:ext cx="1000639" cy="1000639"/>
        </a:xfrm>
        <a:prstGeom prst="ellipse">
          <a:avLst/>
        </a:prstGeom>
        <a:solidFill>
          <a:schemeClr val="lt1"/>
        </a:solidFill>
        <a:ln w="12700" cap="flat" cmpd="sng" algn="ctr">
          <a:solidFill>
            <a:schemeClr val="dk1"/>
          </a:solidFill>
          <a:prstDash val="solid"/>
          <a:miter lim="800000"/>
        </a:ln>
        <a:effectLst/>
      </dsp:spPr>
      <dsp:style>
        <a:lnRef idx="2">
          <a:schemeClr val="dk1"/>
        </a:lnRef>
        <a:fillRef idx="1">
          <a:schemeClr val="lt1"/>
        </a:fillRef>
        <a:effectRef idx="0">
          <a:schemeClr val="dk1"/>
        </a:effectRef>
        <a:fontRef idx="minor">
          <a:schemeClr val="dk1"/>
        </a:fontRef>
      </dsp:style>
    </dsp:sp>
    <dsp:sp modelId="{D14D8BEE-8A4F-4C23-88CD-1B8BF7084863}">
      <dsp:nvSpPr>
        <dsp:cNvPr id="0" name=""/>
        <dsp:cNvSpPr/>
      </dsp:nvSpPr>
      <dsp:spPr>
        <a:xfrm>
          <a:off x="1045575" y="2801999"/>
          <a:ext cx="5767143" cy="800511"/>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35406" tIns="71120" rIns="71120" bIns="71120" numCol="1" spcCol="1270" anchor="ctr" anchorCtr="0">
          <a:noAutofit/>
        </a:bodyPr>
        <a:lstStyle/>
        <a:p>
          <a:pPr lvl="0" algn="l" defTabSz="1244600">
            <a:lnSpc>
              <a:spcPct val="90000"/>
            </a:lnSpc>
            <a:spcBef>
              <a:spcPct val="0"/>
            </a:spcBef>
            <a:spcAft>
              <a:spcPct val="35000"/>
            </a:spcAft>
          </a:pPr>
          <a:r>
            <a:rPr lang="en-US" sz="2800" b="0" kern="1200" dirty="0" smtClean="0">
              <a:ln>
                <a:solidFill>
                  <a:sysClr val="windowText" lastClr="000000"/>
                </a:solidFill>
              </a:ln>
              <a:solidFill>
                <a:sysClr val="windowText" lastClr="000000"/>
              </a:solidFill>
            </a:rPr>
            <a:t>Transactional emails</a:t>
          </a:r>
          <a:endParaRPr lang="en-US" sz="2800" b="0" kern="1200" dirty="0">
            <a:ln>
              <a:solidFill>
                <a:sysClr val="windowText" lastClr="000000"/>
              </a:solidFill>
            </a:ln>
            <a:solidFill>
              <a:sysClr val="windowText" lastClr="000000"/>
            </a:solidFill>
          </a:endParaRPr>
        </a:p>
      </dsp:txBody>
      <dsp:txXfrm>
        <a:off x="1045575" y="2801999"/>
        <a:ext cx="5767143" cy="800511"/>
      </dsp:txXfrm>
    </dsp:sp>
    <dsp:sp modelId="{2161C5CB-CB84-4DF9-8547-8D54A1FDF5AA}">
      <dsp:nvSpPr>
        <dsp:cNvPr id="0" name=""/>
        <dsp:cNvSpPr/>
      </dsp:nvSpPr>
      <dsp:spPr>
        <a:xfrm>
          <a:off x="545255" y="2701935"/>
          <a:ext cx="1000639" cy="1000639"/>
        </a:xfrm>
        <a:prstGeom prst="ellipse">
          <a:avLst/>
        </a:prstGeom>
        <a:solidFill>
          <a:schemeClr val="lt1"/>
        </a:solidFill>
        <a:ln w="12700" cap="flat" cmpd="sng" algn="ctr">
          <a:solidFill>
            <a:schemeClr val="dk1"/>
          </a:solidFill>
          <a:prstDash val="solid"/>
          <a:miter lim="800000"/>
        </a:ln>
        <a:effectLst/>
      </dsp:spPr>
      <dsp:style>
        <a:lnRef idx="2">
          <a:schemeClr val="dk1"/>
        </a:lnRef>
        <a:fillRef idx="1">
          <a:schemeClr val="lt1"/>
        </a:fillRef>
        <a:effectRef idx="0">
          <a:schemeClr val="dk1"/>
        </a:effectRef>
        <a:fontRef idx="minor">
          <a:schemeClr val="dk1"/>
        </a:fontRef>
      </dsp:style>
    </dsp:sp>
    <dsp:sp modelId="{780B6A04-69A1-4E30-94FF-72688123674C}">
      <dsp:nvSpPr>
        <dsp:cNvPr id="0" name=""/>
        <dsp:cNvSpPr/>
      </dsp:nvSpPr>
      <dsp:spPr>
        <a:xfrm>
          <a:off x="586623" y="4002975"/>
          <a:ext cx="6226095" cy="800511"/>
        </a:xfrm>
        <a:prstGeom prst="rect">
          <a:avLst/>
        </a:prstGeom>
        <a:solidFill>
          <a:schemeClr val="accent6">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35406" tIns="71120" rIns="71120" bIns="71120" numCol="1" spcCol="1270" anchor="ctr" anchorCtr="0">
          <a:noAutofit/>
        </a:bodyPr>
        <a:lstStyle/>
        <a:p>
          <a:pPr lvl="0" algn="l" defTabSz="1244600">
            <a:lnSpc>
              <a:spcPct val="90000"/>
            </a:lnSpc>
            <a:spcBef>
              <a:spcPct val="0"/>
            </a:spcBef>
            <a:spcAft>
              <a:spcPct val="35000"/>
            </a:spcAft>
          </a:pPr>
          <a:r>
            <a:rPr lang="en-US" sz="2800" b="0" kern="1200" dirty="0" smtClean="0">
              <a:ln>
                <a:solidFill>
                  <a:sysClr val="windowText" lastClr="000000"/>
                </a:solidFill>
              </a:ln>
              <a:solidFill>
                <a:sysClr val="windowText" lastClr="000000"/>
              </a:solidFill>
            </a:rPr>
            <a:t>Business &amp; Transactional Analytics</a:t>
          </a:r>
          <a:endParaRPr lang="en-US" sz="2800" b="0" kern="1200" dirty="0">
            <a:ln>
              <a:solidFill>
                <a:sysClr val="windowText" lastClr="000000"/>
              </a:solidFill>
            </a:ln>
            <a:solidFill>
              <a:sysClr val="windowText" lastClr="000000"/>
            </a:solidFill>
          </a:endParaRPr>
        </a:p>
      </dsp:txBody>
      <dsp:txXfrm>
        <a:off x="586623" y="4002975"/>
        <a:ext cx="6226095" cy="800511"/>
      </dsp:txXfrm>
    </dsp:sp>
    <dsp:sp modelId="{05C7B8A7-B866-49C8-8B95-3909C7CC63B1}">
      <dsp:nvSpPr>
        <dsp:cNvPr id="0" name=""/>
        <dsp:cNvSpPr/>
      </dsp:nvSpPr>
      <dsp:spPr>
        <a:xfrm>
          <a:off x="86304" y="3902911"/>
          <a:ext cx="1000639" cy="1000639"/>
        </a:xfrm>
        <a:prstGeom prst="ellipse">
          <a:avLst/>
        </a:prstGeom>
        <a:solidFill>
          <a:schemeClr val="lt1"/>
        </a:solidFill>
        <a:ln w="12700" cap="flat" cmpd="sng" algn="ctr">
          <a:solidFill>
            <a:schemeClr val="dk1"/>
          </a:solidFill>
          <a:prstDash val="solid"/>
          <a:miter lim="800000"/>
        </a:ln>
        <a:effectLst/>
      </dsp:spPr>
      <dsp:style>
        <a:lnRef idx="2">
          <a:schemeClr val="dk1"/>
        </a:lnRef>
        <a:fillRef idx="1">
          <a:schemeClr val="lt1"/>
        </a:fillRef>
        <a:effectRef idx="0">
          <a:schemeClr val="dk1"/>
        </a:effectRef>
        <a:fontRef idx="minor">
          <a:schemeClr val="dk1"/>
        </a:fontRef>
      </dsp:style>
    </dsp:sp>
  </dsp:spTree>
</dsp:drawing>
</file>

<file path=ppt/diagrams/layout1.xml><?xml version="1.0" encoding="utf-8"?>
<dgm:layoutDef xmlns:dgm="http://schemas.openxmlformats.org/drawingml/2006/diagram" xmlns:a="http://schemas.openxmlformats.org/drawingml/2006/main" uniqueId="urn:microsoft.com/office/officeart/2011/layout/CircleProcess">
  <dgm:title val="Circle Process"/>
  <dgm:desc val="Use to show sequential steps in a process. Limited to eleven Level 1 shapes with an unlimited number of Level 2 shapes. Works best with small amounts of text. Unused text does not appear, but remains available if you switch layouts."/>
  <dgm:catLst>
    <dgm:cat type="process" pri="8500"/>
    <dgm:cat type="officeonline" pri="85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11"/>
      <dgm:chPref val="11"/>
      <dgm:dir/>
      <dgm:resizeHandles/>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5"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Parent2" refType="w" fact="0.6249"/>
              <dgm:constr type="t" for="ch" forName="Parent2" refType="h" fact="0.2022"/>
              <dgm:constr type="w" for="ch" forName="Parent2" refType="w" fact="0.3001"/>
              <dgm:constr type="h" for="ch" forName="Parent2" refType="h" fact="0.3799"/>
              <dgm:constr type="l" for="ch" forName="Parent1" refType="w" fact="0.1597"/>
              <dgm:constr type="t" for="ch" forName="Parent1" refType="h" fact="0.2022"/>
              <dgm:constr type="w" for="ch" forName="Parent1" refType="w" fact="0.3001"/>
              <dgm:constr type="h" for="ch" forName="Parent1" refType="h" fact="0.3799"/>
              <dgm:constr type="l" for="ch" forName="Accent2" refType="w" fact="0.5498"/>
              <dgm:constr type="t" for="ch" forName="Accent2" refType="h" fact="0.1072"/>
              <dgm:constr type="w" for="ch" forName="Accent2" refType="w" fact="0.4502"/>
              <dgm:constr type="h" for="ch" forName="Accent2" refType="h" fact="0.5699"/>
              <dgm:constr type="l" for="ch" forName="ParentBackground2" refType="w" fact="0.5648"/>
              <dgm:constr type="t" for="ch" forName="ParentBackground2" refType="h" fact="0.1262"/>
              <dgm:constr type="w" for="ch" forName="ParentBackground2" refType="w" fact="0.4201"/>
              <dgm:constr type="h" for="ch" forName="ParentBackground2" refType="h" fact="0.5319"/>
              <dgm:constr type="l" for="ch" forName="Child2" refType="w" fact="0.5648"/>
              <dgm:constr type="t" for="ch" forName="Child2" refType="h" fact="0.6876"/>
              <dgm:constr type="w" for="ch" forName="Child2" refType="w" fact="0.4201"/>
              <dgm:constr type="h" for="ch" forName="Child2" refType="h" fact="0.3124"/>
              <dgm:constr type="l" for="ch" forName="Accent1" refType="w" fact="-0.0086"/>
              <dgm:constr type="t" for="ch" forName="Accent1" refType="h" fact="-0.0109"/>
              <dgm:constr type="w" for="ch" forName="Accent1" refType="w" fact="0.6367"/>
              <dgm:constr type="h" for="ch" forName="Accent1" refType="h" fact="0.806"/>
              <dgm:constr type="l" for="ch" forName="ParentBackground1" refType="w" fact="0.0997"/>
              <dgm:constr type="t" for="ch" forName="ParentBackground1" refType="h" fact="0.1262"/>
              <dgm:constr type="w" for="ch" forName="ParentBackground1" refType="w" fact="0.4201"/>
              <dgm:constr type="h" for="ch" forName="ParentBackground1" refType="h" fact="0.5319"/>
              <dgm:constr type="l" for="ch" forName="Child1" refType="w" fact="0.0997"/>
              <dgm:constr type="t" for="ch" forName="Child1" refType="h" fact="0.6876"/>
              <dgm:constr type="w" for="ch" forName="Child1" refType="w" fact="0.4201"/>
              <dgm:constr type="h" for="ch" forName="Child1" refType="h" fact="0.3124"/>
            </dgm:constrLst>
          </dgm:if>
          <dgm:if name="Name6"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Parent3" refType="w" fact="0.744"/>
              <dgm:constr type="t" for="ch" forName="Parent3" refType="h" fact="0.2022"/>
              <dgm:constr type="w" for="ch" forName="Parent3" refType="w" fact="0.2048"/>
              <dgm:constr type="h" for="ch" forName="Parent3" refType="h" fact="0.3799"/>
              <dgm:constr type="l" for="ch" forName="Parent2" refType="w" fact="0.4265"/>
              <dgm:constr type="t" for="ch" forName="Parent2" refType="h" fact="0.2022"/>
              <dgm:constr type="w" for="ch" forName="Parent2" refType="w" fact="0.2048"/>
              <dgm:constr type="h" for="ch" forName="Parent2" refType="h" fact="0.3799"/>
              <dgm:constr type="l" for="ch" forName="Parent1" refType="w" fact="0.109"/>
              <dgm:constr type="t" for="ch" forName="Parent1" refType="h" fact="0.2022"/>
              <dgm:constr type="w" for="ch" forName="Parent1" refType="w" fact="0.2048"/>
              <dgm:constr type="h" for="ch" forName="Parent1" refType="h" fact="0.3799"/>
              <dgm:constr type="l" for="ch" forName="Accent3" refType="w" fact="0.6928"/>
              <dgm:constr type="t" for="ch" forName="Accent3" refType="h" fact="0.1072"/>
              <dgm:constr type="w" for="ch" forName="Accent3" refType="w" fact="0.3072"/>
              <dgm:constr type="h" for="ch" forName="Accent3" refType="h" fact="0.5699"/>
              <dgm:constr type="l" for="ch" forName="ParentBackground3" refType="w" fact="0.703"/>
              <dgm:constr type="t" for="ch" forName="ParentBackground3" refType="h" fact="0.1262"/>
              <dgm:constr type="w" for="ch" forName="ParentBackground3" refType="w" fact="0.2868"/>
              <dgm:constr type="h" for="ch" forName="ParentBackground3" refType="h" fact="0.5319"/>
              <dgm:constr type="l" for="ch" forName="Child3" refType="w" fact="0.703"/>
              <dgm:constr type="t" for="ch" forName="Child3" refType="h" fact="0.6876"/>
              <dgm:constr type="w" for="ch" forName="Child3" refType="w" fact="0.2868"/>
              <dgm:constr type="h" for="ch" forName="Child3" refType="h" fact="0.3124"/>
              <dgm:constr type="l" for="ch" forName="Accent2" refType="w" fact="0.3122"/>
              <dgm:constr type="t" for="ch" forName="Accent2" refType="h" fact="-0.0109"/>
              <dgm:constr type="w" for="ch" forName="Accent2" refType="w" fact="0.4334"/>
              <dgm:constr type="h" for="ch" forName="Accent2" refType="h" fact="0.806"/>
              <dgm:constr type="l" for="ch" forName="ParentBackground2" refType="w" fact="0.3855"/>
              <dgm:constr type="t" for="ch" forName="ParentBackground2" refType="h" fact="0.1262"/>
              <dgm:constr type="w" for="ch" forName="ParentBackground2" refType="w" fact="0.2868"/>
              <dgm:constr type="h" for="ch" forName="ParentBackground2" refType="h" fact="0.5319"/>
              <dgm:constr type="l" for="ch" forName="Child2" refType="w" fact="0.3855"/>
              <dgm:constr type="t" for="ch" forName="Child2" refType="h" fact="0.6876"/>
              <dgm:constr type="w" for="ch" forName="Child2" refType="w" fact="0.2868"/>
              <dgm:constr type="h" for="ch" forName="Child2" refType="h" fact="0.3124"/>
              <dgm:constr type="l" for="ch" forName="Accent1" refType="w" fact="-0.0053"/>
              <dgm:constr type="t" for="ch" forName="Accent1" refType="h" fact="-0.0109"/>
              <dgm:constr type="w" for="ch" forName="Accent1" refType="w" fact="0.4334"/>
              <dgm:constr type="h" for="ch" forName="Accent1" refType="h" fact="0.806"/>
              <dgm:constr type="l" for="ch" forName="ParentBackground1" refType="w" fact="0.068"/>
              <dgm:constr type="t" for="ch" forName="ParentBackground1" refType="h" fact="0.1262"/>
              <dgm:constr type="w" for="ch" forName="ParentBackground1" refType="w" fact="0.2868"/>
              <dgm:constr type="h" for="ch" forName="ParentBackground1" refType="h" fact="0.5319"/>
              <dgm:constr type="l" for="ch" forName="Child1" refType="w" fact="0.068"/>
              <dgm:constr type="t" for="ch" forName="Child1" refType="h" fact="0.6876"/>
              <dgm:constr type="w" for="ch" forName="Child1" refType="w" fact="0.2868"/>
              <dgm:constr type="h" for="ch" forName="Child1" refType="h" fact="0.3124"/>
            </dgm:constrLst>
          </dgm:if>
          <dgm:if name="Name7"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Parent4" refType="w" fact="0.8057"/>
              <dgm:constr type="t" for="ch" forName="Parent4" refType="h" fact="0.2022"/>
              <dgm:constr type="w" for="ch" forName="Parent4" refType="w" fact="0.1555"/>
              <dgm:constr type="h" for="ch" forName="Parent4" refType="h" fact="0.3799"/>
              <dgm:constr type="l" for="ch" forName="Parent3" refType="w" fact="0.5647"/>
              <dgm:constr type="t" for="ch" forName="Parent3" refType="h" fact="0.2022"/>
              <dgm:constr type="w" for="ch" forName="Parent3" refType="w" fact="0.1555"/>
              <dgm:constr type="h" for="ch" forName="Parent3" refType="h" fact="0.3799"/>
              <dgm:constr type="l" for="ch" forName="Parent2" refType="w" fact="0.3237"/>
              <dgm:constr type="t" for="ch" forName="Parent2" refType="h" fact="0.2022"/>
              <dgm:constr type="w" for="ch" forName="Parent2" refType="w" fact="0.1555"/>
              <dgm:constr type="h" for="ch" forName="Parent2" refType="h" fact="0.3799"/>
              <dgm:constr type="l" for="ch" forName="Parent1" refType="w" fact="0.0827"/>
              <dgm:constr type="t" for="ch" forName="Parent1" refType="h" fact="0.2022"/>
              <dgm:constr type="w" for="ch" forName="Parent1" refType="w" fact="0.1555"/>
              <dgm:constr type="h" for="ch" forName="Parent1" refType="h" fact="0.3799"/>
              <dgm:constr type="l" for="ch" forName="Accent4" refType="w" fact="0.7668"/>
              <dgm:constr type="t" for="ch" forName="Accent4" refType="h" fact="0.1072"/>
              <dgm:constr type="w" for="ch" forName="Accent4" refType="w" fact="0.2332"/>
              <dgm:constr type="h" for="ch" forName="Accent4" refType="h" fact="0.5699"/>
              <dgm:constr type="l" for="ch" forName="ParentBackground4" refType="w" fact="0.7746"/>
              <dgm:constr type="t" for="ch" forName="ParentBackground4" refType="h" fact="0.1262"/>
              <dgm:constr type="w" for="ch" forName="ParentBackground4" refType="w" fact="0.2177"/>
              <dgm:constr type="h" for="ch" forName="ParentBackground4" refType="h" fact="0.5319"/>
              <dgm:constr type="l" for="ch" forName="Child4" refType="w" fact="0.7746"/>
              <dgm:constr type="t" for="ch" forName="Child4" refType="h" fact="0.6876"/>
              <dgm:constr type="w" for="ch" forName="Child4" refType="w" fact="0.2177"/>
              <dgm:constr type="h" for="ch" forName="Child4" refType="h" fact="0.3124"/>
              <dgm:constr type="l" for="ch" forName="Accent3" refType="w" fact="0.4765"/>
              <dgm:constr type="t" for="ch" forName="Accent3" refType="h" fact="-0.0109"/>
              <dgm:constr type="w" for="ch" forName="Accent3" refType="w" fact="0.3298"/>
              <dgm:constr type="h" for="ch" forName="Accent3" refType="h" fact="0.806"/>
              <dgm:constr type="l" for="ch" forName="ParentBackground3" refType="w" fact="0.5336"/>
              <dgm:constr type="t" for="ch" forName="ParentBackground3" refType="h" fact="0.1262"/>
              <dgm:constr type="w" for="ch" forName="ParentBackground3" refType="w" fact="0.2177"/>
              <dgm:constr type="h" for="ch" forName="ParentBackground3" refType="h" fact="0.5319"/>
              <dgm:constr type="l" for="ch" forName="Child3" refType="w" fact="0.5336"/>
              <dgm:constr type="t" for="ch" forName="Child3" refType="h" fact="0.6876"/>
              <dgm:constr type="w" for="ch" forName="Child3" refType="w" fact="0.2177"/>
              <dgm:constr type="h" for="ch" forName="Child3" refType="h" fact="0.3124"/>
              <dgm:constr type="l" for="ch" forName="Accent2" refType="w" fact="0.2365"/>
              <dgm:constr type="t" for="ch" forName="Accent2" refType="h" fact="-0.0109"/>
              <dgm:constr type="w" for="ch" forName="Accent2" refType="w" fact="0.3298"/>
              <dgm:constr type="h" for="ch" forName="Accent2" refType="h" fact="0.806"/>
              <dgm:constr type="l" for="ch" forName="ParentBackground2" refType="w" fact="0.2926"/>
              <dgm:constr type="t" for="ch" forName="ParentBackground2" refType="h" fact="0.1262"/>
              <dgm:constr type="w" for="ch" forName="ParentBackground2" refType="w" fact="0.2177"/>
              <dgm:constr type="h" for="ch" forName="ParentBackground2" refType="h" fact="0.5319"/>
              <dgm:constr type="l" for="ch" forName="Child2" refType="w" fact="0.2926"/>
              <dgm:constr type="t" for="ch" forName="Child2" refType="h" fact="0.6876"/>
              <dgm:constr type="w" for="ch" forName="Child2" refType="w" fact="0.2177"/>
              <dgm:constr type="h" for="ch" forName="Child2" refType="h" fact="0.3124"/>
              <dgm:constr type="l" for="ch" forName="Accent1" refType="w" fact="-0.0045"/>
              <dgm:constr type="t" for="ch" forName="Accent1" refType="h" fact="-0.0109"/>
              <dgm:constr type="w" for="ch" forName="Accent1" refType="w" fact="0.3298"/>
              <dgm:constr type="h" for="ch" forName="Accent1" refType="h" fact="0.806"/>
              <dgm:constr type="l" for="ch" forName="ParentBackground1" refType="w" fact="0.0516"/>
              <dgm:constr type="t" for="ch" forName="ParentBackground1" refType="h" fact="0.1262"/>
              <dgm:constr type="w" for="ch" forName="ParentBackground1" refType="w" fact="0.2177"/>
              <dgm:constr type="h" for="ch" forName="ParentBackground1" refType="h" fact="0.5319"/>
              <dgm:constr type="l" for="ch" forName="Child1" refType="w" fact="0.0516"/>
              <dgm:constr type="t" for="ch" forName="Child1" refType="h" fact="0.6876"/>
              <dgm:constr type="w" for="ch" forName="Child1" refType="w" fact="0.2177"/>
              <dgm:constr type="h" for="ch" forName="Child1" refType="h" fact="0.3124"/>
            </dgm:constrLst>
          </dgm:if>
          <dgm:if name="Name8"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Parent5" refType="w" fact="0.8434"/>
              <dgm:constr type="t" for="ch" forName="Parent5" refType="h" fact="0.2022"/>
              <dgm:constr type="w" for="ch" forName="Parent5" refType="w" fact="0.1253"/>
              <dgm:constr type="h" for="ch" forName="Parent5" refType="h" fact="0.3799"/>
              <dgm:constr type="l" for="ch" forName="Parent4" refType="w" fact="0.6492"/>
              <dgm:constr type="t" for="ch" forName="Parent4" refType="h" fact="0.2022"/>
              <dgm:constr type="w" for="ch" forName="Parent4" refType="w" fact="0.1253"/>
              <dgm:constr type="h" for="ch" forName="Parent4" refType="h" fact="0.3799"/>
              <dgm:constr type="l" for="ch" forName="Parent3" refType="w" fact="0.455"/>
              <dgm:constr type="t" for="ch" forName="Parent3" refType="h" fact="0.2022"/>
              <dgm:constr type="w" for="ch" forName="Parent3" refType="w" fact="0.1253"/>
              <dgm:constr type="h" for="ch" forName="Parent3" refType="h" fact="0.3799"/>
              <dgm:constr type="l" for="ch" forName="Parent2" refType="w" fact="0.2609"/>
              <dgm:constr type="t" for="ch" forName="Parent2" refType="h" fact="0.2022"/>
              <dgm:constr type="w" for="ch" forName="Parent2" refType="w" fact="0.1253"/>
              <dgm:constr type="h" for="ch" forName="Parent2" refType="h" fact="0.3799"/>
              <dgm:constr type="l" for="ch" forName="Parent1" refType="w" fact="0.0667"/>
              <dgm:constr type="t" for="ch" forName="Parent1" refType="h" fact="0.2022"/>
              <dgm:constr type="w" for="ch" forName="Parent1" refType="w" fact="0.1253"/>
              <dgm:constr type="h" for="ch" forName="Parent1" refType="h" fact="0.3799"/>
              <dgm:constr type="l" for="ch" forName="Accent5" refType="w" fact="0.8121"/>
              <dgm:constr type="t" for="ch" forName="Accent5" refType="h" fact="0.1072"/>
              <dgm:constr type="w" for="ch" forName="Accent5" refType="w" fact="0.1879"/>
              <dgm:constr type="h" for="ch" forName="Accent5" refType="h" fact="0.5699"/>
              <dgm:constr type="l" for="ch" forName="ParentBackground5" refType="w" fact="0.8183"/>
              <dgm:constr type="t" for="ch" forName="ParentBackground5" refType="h" fact="0.1262"/>
              <dgm:constr type="w" for="ch" forName="ParentBackground5" refType="w" fact="0.1754"/>
              <dgm:constr type="h" for="ch" forName="ParentBackground5" refType="h" fact="0.5319"/>
              <dgm:constr type="l" for="ch" forName="Child5" refType="w" fact="0.8183"/>
              <dgm:constr type="t" for="ch" forName="Child5" refType="h" fact="0.6876"/>
              <dgm:constr type="w" for="ch" forName="Child5" refType="w" fact="0.1754"/>
              <dgm:constr type="h" for="ch" forName="Child5" refType="h" fact="0.3124"/>
              <dgm:constr type="l" for="ch" forName="Accent4" refType="w" fact="0.5789"/>
              <dgm:constr type="t" for="ch" forName="Accent4" refType="h" fact="-0.0109"/>
              <dgm:constr type="w" for="ch" forName="Accent4" refType="w" fact="0.2657"/>
              <dgm:constr type="h" for="ch" forName="Accent4" refType="h" fact="0.806"/>
              <dgm:constr type="l" for="ch" forName="ParentBackground4" refType="w" fact="0.6242"/>
              <dgm:constr type="t" for="ch" forName="ParentBackground4" refType="h" fact="0.1262"/>
              <dgm:constr type="w" for="ch" forName="ParentBackground4" refType="w" fact="0.1754"/>
              <dgm:constr type="h" for="ch" forName="ParentBackground4" refType="h" fact="0.5319"/>
              <dgm:constr type="l" for="ch" forName="Child4" refType="w" fact="0.6242"/>
              <dgm:constr type="t" for="ch" forName="Child4" refType="h" fact="0.6876"/>
              <dgm:constr type="w" for="ch" forName="Child4" refType="w" fact="0.1754"/>
              <dgm:constr type="h" for="ch" forName="Child4" refType="h" fact="0.3124"/>
              <dgm:constr type="l" for="ch" forName="Accent3" refType="w" fact="0.3848"/>
              <dgm:constr type="t" for="ch" forName="Accent3" refType="h" fact="-0.0109"/>
              <dgm:constr type="w" for="ch" forName="Accent3" refType="w" fact="0.2657"/>
              <dgm:constr type="h" for="ch" forName="Accent3" refType="h" fact="0.806"/>
              <dgm:constr type="l" for="ch" forName="ParentBackground3" refType="w" fact="0.43"/>
              <dgm:constr type="t" for="ch" forName="ParentBackground3" refType="h" fact="0.1262"/>
              <dgm:constr type="w" for="ch" forName="ParentBackground3" refType="w" fact="0.1754"/>
              <dgm:constr type="h" for="ch" forName="ParentBackground3" refType="h" fact="0.5319"/>
              <dgm:constr type="l" for="ch" forName="Child3" refType="w" fact="0.43"/>
              <dgm:constr type="t" for="ch" forName="Child3" refType="h" fact="0.6876"/>
              <dgm:constr type="w" for="ch" forName="Child3" refType="w" fact="0.1754"/>
              <dgm:constr type="h" for="ch" forName="Child3" refType="h" fact="0.3124"/>
              <dgm:constr type="l" for="ch" forName="Accent2" refType="w" fact="0.1906"/>
              <dgm:constr type="t" for="ch" forName="Accent2" refType="h" fact="-0.0109"/>
              <dgm:constr type="w" for="ch" forName="Accent2" refType="w" fact="0.2657"/>
              <dgm:constr type="h" for="ch" forName="Accent2" refType="h" fact="0.806"/>
              <dgm:constr type="l" for="ch" forName="ParentBackground2" refType="w" fact="0.2358"/>
              <dgm:constr type="t" for="ch" forName="ParentBackground2" refType="h" fact="0.1262"/>
              <dgm:constr type="w" for="ch" forName="ParentBackground2" refType="w" fact="0.1754"/>
              <dgm:constr type="h" for="ch" forName="ParentBackground2" refType="h" fact="0.5319"/>
              <dgm:constr type="l" for="ch" forName="Child2" refType="w" fact="0.2358"/>
              <dgm:constr type="t" for="ch" forName="Child2" refType="h" fact="0.6876"/>
              <dgm:constr type="w" for="ch" forName="Child2" refType="w" fact="0.1754"/>
              <dgm:constr type="h" for="ch" forName="Child2" refType="h" fact="0.3124"/>
              <dgm:constr type="l" for="ch" forName="Accent1" refType="w" fact="-0.0036"/>
              <dgm:constr type="t" for="ch" forName="Accent1" refType="h" fact="-0.0109"/>
              <dgm:constr type="w" for="ch" forName="Accent1" refType="w" fact="0.2657"/>
              <dgm:constr type="h" for="ch" forName="Accent1" refType="h" fact="0.806"/>
              <dgm:constr type="l" for="ch" forName="ParentBackground1" refType="w" fact="0.0416"/>
              <dgm:constr type="t" for="ch" forName="ParentBackground1" refType="h" fact="0.1262"/>
              <dgm:constr type="w" for="ch" forName="ParentBackground1" refType="w" fact="0.1754"/>
              <dgm:constr type="h" for="ch" forName="ParentBackground1" refType="h" fact="0.5319"/>
              <dgm:constr type="l" for="ch" forName="Child1" refType="w" fact="0.0416"/>
              <dgm:constr type="t" for="ch" forName="Child1" refType="h" fact="0.6876"/>
              <dgm:constr type="w" for="ch" forName="Child1" refType="w" fact="0.1754"/>
              <dgm:constr type="h" for="ch" forName="Child1" refType="h" fact="0.3124"/>
            </dgm:constrLst>
          </dgm:if>
          <dgm:if name="Name9"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Parent6" refType="w" fact="0.8689"/>
              <dgm:constr type="t" for="ch" forName="Parent6" refType="h" fact="0.2022"/>
              <dgm:constr type="w" for="ch" forName="Parent6" refType="w" fact="0.1049"/>
              <dgm:constr type="h" for="ch" forName="Parent6" refType="h" fact="0.3799"/>
              <dgm:constr type="l" for="ch" forName="Parent5" refType="w" fact="0.7063"/>
              <dgm:constr type="t" for="ch" forName="Parent5" refType="h" fact="0.2022"/>
              <dgm:constr type="w" for="ch" forName="Parent5" refType="w" fact="0.1049"/>
              <dgm:constr type="h" for="ch" forName="Parent5" refType="h" fact="0.3799"/>
              <dgm:constr type="l" for="ch" forName="Parent4" refType="w" fact="0.5437"/>
              <dgm:constr type="t" for="ch" forName="Parent4" refType="h" fact="0.2022"/>
              <dgm:constr type="w" for="ch" forName="Parent4" refType="w" fact="0.1049"/>
              <dgm:constr type="h" for="ch" forName="Parent4" refType="h" fact="0.3799"/>
              <dgm:constr type="l" for="ch" forName="Parent3" refType="w" fact="0.381"/>
              <dgm:constr type="t" for="ch" forName="Parent3" refType="h" fact="0.2022"/>
              <dgm:constr type="w" for="ch" forName="Parent3" refType="w" fact="0.1049"/>
              <dgm:constr type="h" for="ch" forName="Parent3" refType="h" fact="0.3799"/>
              <dgm:constr type="l" for="ch" forName="Parent2" refType="w" fact="0.2184"/>
              <dgm:constr type="t" for="ch" forName="Parent2" refType="h" fact="0.2022"/>
              <dgm:constr type="w" for="ch" forName="Parent2" refType="w" fact="0.1049"/>
              <dgm:constr type="h" for="ch" forName="Parent2" refType="h" fact="0.3799"/>
              <dgm:constr type="l" for="ch" forName="Parent1" refType="w" fact="0.0558"/>
              <dgm:constr type="t" for="ch" forName="Parent1" refType="h" fact="0.2022"/>
              <dgm:constr type="w" for="ch" forName="Parent1" refType="w" fact="0.1049"/>
              <dgm:constr type="h" for="ch" forName="Parent1" refType="h" fact="0.3799"/>
              <dgm:constr type="l" for="ch" forName="Accent6" refType="w" fact="0.8426"/>
              <dgm:constr type="t" for="ch" forName="Accent6" refType="h" fact="0.1072"/>
              <dgm:constr type="w" for="ch" forName="Accent6" refType="w" fact="0.1574"/>
              <dgm:constr type="h" for="ch" forName="Accent6" refType="h" fact="0.5699"/>
              <dgm:constr type="l" for="ch" forName="ParentBackground6" refType="w" fact="0.8479"/>
              <dgm:constr type="t" for="ch" forName="ParentBackground6" refType="h" fact="0.1262"/>
              <dgm:constr type="w" for="ch" forName="ParentBackground6" refType="w" fact="0.1469"/>
              <dgm:constr type="h" for="ch" forName="ParentBackground6" refType="h" fact="0.5319"/>
              <dgm:constr type="l" for="ch" forName="Child6" refType="w" fact="0.8479"/>
              <dgm:constr type="t" for="ch" forName="Child6" refType="h" fact="0.6876"/>
              <dgm:constr type="w" for="ch" forName="Child6" refType="w" fact="0.1469"/>
              <dgm:constr type="h" for="ch" forName="Child6" refType="h" fact="0.3124"/>
              <dgm:constr type="l" for="ch" forName="Accent5" refType="w" fact="0.6474"/>
              <dgm:constr type="t" for="ch" forName="Accent5" refType="h" fact="-0.0109"/>
              <dgm:constr type="w" for="ch" forName="Accent5" refType="w" fact="0.2226"/>
              <dgm:constr type="h" for="ch" forName="Accent5" refType="h" fact="0.806"/>
              <dgm:constr type="l" for="ch" forName="ParentBackground5" refType="w" fact="0.6853"/>
              <dgm:constr type="t" for="ch" forName="ParentBackground5" refType="h" fact="0.1262"/>
              <dgm:constr type="w" for="ch" forName="ParentBackground5" refType="w" fact="0.1469"/>
              <dgm:constr type="h" for="ch" forName="ParentBackground5" refType="h" fact="0.5319"/>
              <dgm:constr type="l" for="ch" forName="Child5" refType="w" fact="0.6853"/>
              <dgm:constr type="t" for="ch" forName="Child5" refType="h" fact="0.6876"/>
              <dgm:constr type="w" for="ch" forName="Child5" refType="w" fact="0.1469"/>
              <dgm:constr type="h" for="ch" forName="Child5" refType="h" fact="0.3124"/>
              <dgm:constr type="l" for="ch" forName="Accent4" refType="w" fact="0.4848"/>
              <dgm:constr type="t" for="ch" forName="Accent4" refType="h" fact="-0.0109"/>
              <dgm:constr type="w" for="ch" forName="Accent4" refType="w" fact="0.2226"/>
              <dgm:constr type="h" for="ch" forName="Accent4" refType="h" fact="0.806"/>
              <dgm:constr type="l" for="ch" forName="ParentBackground4" refType="w" fact="0.5227"/>
              <dgm:constr type="t" for="ch" forName="ParentBackground4" refType="h" fact="0.1262"/>
              <dgm:constr type="w" for="ch" forName="ParentBackground4" refType="w" fact="0.1469"/>
              <dgm:constr type="h" for="ch" forName="ParentBackground4" refType="h" fact="0.5319"/>
              <dgm:constr type="l" for="ch" forName="Child4" refType="w" fact="0.5227"/>
              <dgm:constr type="t" for="ch" forName="Child4" refType="h" fact="0.6876"/>
              <dgm:constr type="w" for="ch" forName="Child4" refType="w" fact="0.1469"/>
              <dgm:constr type="h" for="ch" forName="Child4" refType="h" fact="0.3124"/>
              <dgm:constr type="l" for="ch" forName="Accent3" refType="w" fact="0.3222"/>
              <dgm:constr type="t" for="ch" forName="Accent3" refType="h" fact="-0.0109"/>
              <dgm:constr type="w" for="ch" forName="Accent3" refType="w" fact="0.2226"/>
              <dgm:constr type="h" for="ch" forName="Accent3" refType="h" fact="0.806"/>
              <dgm:constr type="l" for="ch" forName="ParentBackground3" refType="w" fact="0.3601"/>
              <dgm:constr type="t" for="ch" forName="ParentBackground3" refType="h" fact="0.1262"/>
              <dgm:constr type="w" for="ch" forName="ParentBackground3" refType="w" fact="0.1469"/>
              <dgm:constr type="h" for="ch" forName="ParentBackground3" refType="h" fact="0.5319"/>
              <dgm:constr type="l" for="ch" forName="Child3" refType="w" fact="0.3601"/>
              <dgm:constr type="t" for="ch" forName="Child3" refType="h" fact="0.6876"/>
              <dgm:constr type="w" for="ch" forName="Child3" refType="w" fact="0.1469"/>
              <dgm:constr type="h" for="ch" forName="Child3" refType="h" fact="0.3124"/>
              <dgm:constr type="l" for="ch" forName="Accent2" refType="w" fact="0.1596"/>
              <dgm:constr type="t" for="ch" forName="Accent2" refType="h" fact="-0.0109"/>
              <dgm:constr type="w" for="ch" forName="Accent2" refType="w" fact="0.2226"/>
              <dgm:constr type="h" for="ch" forName="Accent2" refType="h" fact="0.806"/>
              <dgm:constr type="l" for="ch" forName="ParentBackground2" refType="w" fact="0.1975"/>
              <dgm:constr type="t" for="ch" forName="ParentBackground2" refType="h" fact="0.1262"/>
              <dgm:constr type="w" for="ch" forName="ParentBackground2" refType="w" fact="0.1469"/>
              <dgm:constr type="h" for="ch" forName="ParentBackground2" refType="h" fact="0.5319"/>
              <dgm:constr type="l" for="ch" forName="Child2" refType="w" fact="0.1975"/>
              <dgm:constr type="t" for="ch" forName="Child2" refType="h" fact="0.6876"/>
              <dgm:constr type="w" for="ch" forName="Child2" refType="w" fact="0.1469"/>
              <dgm:constr type="h" for="ch" forName="Child2" refType="h" fact="0.3124"/>
              <dgm:constr type="l" for="ch" forName="Accent1" refType="w" fact="-0.003"/>
              <dgm:constr type="t" for="ch" forName="Accent1" refType="h" fact="-0.0109"/>
              <dgm:constr type="w" for="ch" forName="Accent1" refType="w" fact="0.2226"/>
              <dgm:constr type="h" for="ch" forName="Accent1" refType="h" fact="0.806"/>
              <dgm:constr type="l" for="ch" forName="ParentBackground1" refType="w" fact="0.0348"/>
              <dgm:constr type="t" for="ch" forName="ParentBackground1" refType="h" fact="0.1262"/>
              <dgm:constr type="w" for="ch" forName="ParentBackground1" refType="w" fact="0.1469"/>
              <dgm:constr type="h" for="ch" forName="ParentBackground1" refType="h" fact="0.5319"/>
              <dgm:constr type="l" for="ch" forName="Child1" refType="w" fact="0.0348"/>
              <dgm:constr type="t" for="ch" forName="Child1" refType="h" fact="0.6876"/>
              <dgm:constr type="w" for="ch" forName="Child1" refType="w" fact="0.1469"/>
              <dgm:constr type="h" for="ch" forName="Child1" refType="h" fact="0.3124"/>
            </dgm:constrLst>
          </dgm:if>
          <dgm:if name="Name10"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Parent7" refType="w" fact="0.8872"/>
              <dgm:constr type="t" for="ch" forName="Parent7" refType="h" fact="0.2022"/>
              <dgm:constr type="w" for="ch" forName="Parent7" refType="w" fact="0.0902"/>
              <dgm:constr type="h" for="ch" forName="Parent7" refType="h" fact="0.3799"/>
              <dgm:constr type="l" for="ch" forName="Parent6" refType="w" fact="0.7473"/>
              <dgm:constr type="t" for="ch" forName="Parent6" refType="h" fact="0.2022"/>
              <dgm:constr type="w" for="ch" forName="Parent6" refType="w" fact="0.0902"/>
              <dgm:constr type="h" for="ch" forName="Parent6" refType="h" fact="0.3799"/>
              <dgm:constr type="l" for="ch" forName="Parent5" refType="w" fact="0.6075"/>
              <dgm:constr type="t" for="ch" forName="Parent5" refType="h" fact="0.2022"/>
              <dgm:constr type="w" for="ch" forName="Parent5" refType="w" fact="0.0902"/>
              <dgm:constr type="h" for="ch" forName="Parent5" refType="h" fact="0.3799"/>
              <dgm:constr type="l" for="ch" forName="Parent4" refType="w" fact="0.4676"/>
              <dgm:constr type="t" for="ch" forName="Parent4" refType="h" fact="0.2022"/>
              <dgm:constr type="w" for="ch" forName="Parent4" refType="w" fact="0.0902"/>
              <dgm:constr type="h" for="ch" forName="Parent4" refType="h" fact="0.3799"/>
              <dgm:constr type="l" for="ch" forName="Parent3" refType="w" fact="0.3277"/>
              <dgm:constr type="t" for="ch" forName="Parent3" refType="h" fact="0.2022"/>
              <dgm:constr type="w" for="ch" forName="Parent3" refType="w" fact="0.0902"/>
              <dgm:constr type="h" for="ch" forName="Parent3" refType="h" fact="0.3799"/>
              <dgm:constr type="l" for="ch" forName="Parent2" refType="w" fact="0.1879"/>
              <dgm:constr type="t" for="ch" forName="Parent2" refType="h" fact="0.2022"/>
              <dgm:constr type="w" for="ch" forName="Parent2" refType="w" fact="0.0902"/>
              <dgm:constr type="h" for="ch" forName="Parent2" refType="h" fact="0.3799"/>
              <dgm:constr type="l" for="ch" forName="Parent1" refType="w" fact="0.048"/>
              <dgm:constr type="t" for="ch" forName="Parent1" refType="h" fact="0.2022"/>
              <dgm:constr type="w" for="ch" forName="Parent1" refType="w" fact="0.0902"/>
              <dgm:constr type="h" for="ch" forName="Parent1" refType="h" fact="0.3799"/>
              <dgm:constr type="l" for="ch" forName="Accent7" refType="w" fact="0.8646"/>
              <dgm:constr type="t" for="ch" forName="Accent7" refType="h" fact="0.1072"/>
              <dgm:constr type="w" for="ch" forName="Accent7" refType="w" fact="0.1354"/>
              <dgm:constr type="h" for="ch" forName="Accent7" refType="h" fact="0.5699"/>
              <dgm:constr type="l" for="ch" forName="ParentBackground7" refType="w" fact="0.8692"/>
              <dgm:constr type="t" for="ch" forName="ParentBackground7" refType="h" fact="0.1262"/>
              <dgm:constr type="w" for="ch" forName="ParentBackground7" refType="w" fact="0.1263"/>
              <dgm:constr type="h" for="ch" forName="ParentBackground7" refType="h" fact="0.5319"/>
              <dgm:constr type="l" for="ch" forName="Child7" refType="w" fact="0.8692"/>
              <dgm:constr type="t" for="ch" forName="Child7" refType="h" fact="0.6876"/>
              <dgm:constr type="w" for="ch" forName="Child7" refType="w" fact="0.1263"/>
              <dgm:constr type="h" for="ch" forName="Child7" refType="h" fact="0.3124"/>
              <dgm:constr type="l" for="ch" forName="Accent6" refType="w" fact="0.6967"/>
              <dgm:constr type="t" for="ch" forName="Accent6" refType="h" fact="-0.0109"/>
              <dgm:constr type="w" for="ch" forName="Accent6" refType="w" fact="0.1915"/>
              <dgm:constr type="h" for="ch" forName="Accent6" refType="h" fact="0.806"/>
              <dgm:constr type="l" for="ch" forName="ParentBackground6" refType="w" fact="0.7293"/>
              <dgm:constr type="t" for="ch" forName="ParentBackground6" refType="h" fact="0.1262"/>
              <dgm:constr type="w" for="ch" forName="ParentBackground6" refType="w" fact="0.1263"/>
              <dgm:constr type="h" for="ch" forName="ParentBackground6" refType="h" fact="0.5319"/>
              <dgm:constr type="l" for="ch" forName="Child6" refType="w" fact="0.7293"/>
              <dgm:constr type="t" for="ch" forName="Child6" refType="h" fact="0.6876"/>
              <dgm:constr type="w" for="ch" forName="Child6" refType="w" fact="0.1263"/>
              <dgm:constr type="h" for="ch" forName="Child6" refType="h" fact="0.3124"/>
              <dgm:constr type="l" for="ch" forName="Accent5" refType="w" fact="0.5569"/>
              <dgm:constr type="t" for="ch" forName="Accent5" refType="h" fact="-0.0109"/>
              <dgm:constr type="w" for="ch" forName="Accent5" refType="w" fact="0.1915"/>
              <dgm:constr type="h" for="ch" forName="Accent5" refType="h" fact="0.806"/>
              <dgm:constr type="l" for="ch" forName="ParentBackground5" refType="w" fact="0.5894"/>
              <dgm:constr type="t" for="ch" forName="ParentBackground5" refType="h" fact="0.1262"/>
              <dgm:constr type="w" for="ch" forName="ParentBackground5" refType="w" fact="0.1263"/>
              <dgm:constr type="h" for="ch" forName="ParentBackground5" refType="h" fact="0.5319"/>
              <dgm:constr type="l" for="ch" forName="Child5" refType="w" fact="0.5894"/>
              <dgm:constr type="t" for="ch" forName="Child5" refType="h" fact="0.6876"/>
              <dgm:constr type="w" for="ch" forName="Child5" refType="w" fact="0.1263"/>
              <dgm:constr type="h" for="ch" forName="Child5" refType="h" fact="0.3124"/>
              <dgm:constr type="l" for="ch" forName="Accent4" refType="w" fact="0.417"/>
              <dgm:constr type="t" for="ch" forName="Accent4" refType="h" fact="-0.0109"/>
              <dgm:constr type="w" for="ch" forName="Accent4" refType="w" fact="0.1915"/>
              <dgm:constr type="h" for="ch" forName="Accent4" refType="h" fact="0.806"/>
              <dgm:constr type="l" for="ch" forName="ParentBackground4" refType="w" fact="0.4496"/>
              <dgm:constr type="t" for="ch" forName="ParentBackground4" refType="h" fact="0.1262"/>
              <dgm:constr type="w" for="ch" forName="ParentBackground4" refType="w" fact="0.1263"/>
              <dgm:constr type="h" for="ch" forName="ParentBackground4" refType="h" fact="0.5319"/>
              <dgm:constr type="l" for="ch" forName="Child4" refType="w" fact="0.4496"/>
              <dgm:constr type="t" for="ch" forName="Child4" refType="h" fact="0.6876"/>
              <dgm:constr type="w" for="ch" forName="Child4" refType="w" fact="0.1263"/>
              <dgm:constr type="h" for="ch" forName="Child4" refType="h" fact="0.3124"/>
              <dgm:constr type="l" for="ch" forName="Accent3" refType="w" fact="0.2771"/>
              <dgm:constr type="t" for="ch" forName="Accent3" refType="h" fact="-0.0109"/>
              <dgm:constr type="w" for="ch" forName="Accent3" refType="w" fact="0.1915"/>
              <dgm:constr type="h" for="ch" forName="Accent3" refType="h" fact="0.806"/>
              <dgm:constr type="l" for="ch" forName="ParentBackground3" refType="w" fact="0.3097"/>
              <dgm:constr type="t" for="ch" forName="ParentBackground3" refType="h" fact="0.1262"/>
              <dgm:constr type="w" for="ch" forName="ParentBackground3" refType="w" fact="0.1263"/>
              <dgm:constr type="h" for="ch" forName="ParentBackground3" refType="h" fact="0.5319"/>
              <dgm:constr type="l" for="ch" forName="Child3" refType="w" fact="0.3097"/>
              <dgm:constr type="t" for="ch" forName="Child3" refType="h" fact="0.6876"/>
              <dgm:constr type="w" for="ch" forName="Child3" refType="w" fact="0.1263"/>
              <dgm:constr type="h" for="ch" forName="Child3" refType="h" fact="0.3124"/>
              <dgm:constr type="l" for="ch" forName="Accent2" refType="w" fact="0.1373"/>
              <dgm:constr type="t" for="ch" forName="Accent2" refType="h" fact="-0.0109"/>
              <dgm:constr type="w" for="ch" forName="Accent2" refType="w" fact="0.1915"/>
              <dgm:constr type="h" for="ch" forName="Accent2" refType="h" fact="0.806"/>
              <dgm:constr type="l" for="ch" forName="ParentBackground2" refType="w" fact="0.1698"/>
              <dgm:constr type="t" for="ch" forName="ParentBackground2" refType="h" fact="0.1262"/>
              <dgm:constr type="w" for="ch" forName="ParentBackground2" refType="w" fact="0.1263"/>
              <dgm:constr type="h" for="ch" forName="ParentBackground2" refType="h" fact="0.5319"/>
              <dgm:constr type="l" for="ch" forName="Child2" refType="w" fact="0.1698"/>
              <dgm:constr type="t" for="ch" forName="Child2" refType="h" fact="0.6876"/>
              <dgm:constr type="w" for="ch" forName="Child2" refType="w" fact="0.1263"/>
              <dgm:constr type="h" for="ch" forName="Child2" refType="h" fact="0.3124"/>
              <dgm:constr type="l" for="ch" forName="Accent1" refType="w" fact="-0.0026"/>
              <dgm:constr type="t" for="ch" forName="Accent1" refType="h" fact="-0.0109"/>
              <dgm:constr type="w" for="ch" forName="Accent1" refType="w" fact="0.1915"/>
              <dgm:constr type="h" for="ch" forName="Accent1" refType="h" fact="0.806"/>
              <dgm:constr type="l" for="ch" forName="ParentBackground1" refType="w" fact="0.03"/>
              <dgm:constr type="t" for="ch" forName="ParentBackground1" refType="h" fact="0.1262"/>
              <dgm:constr type="w" for="ch" forName="ParentBackground1" refType="w" fact="0.1263"/>
              <dgm:constr type="h" for="ch" forName="ParentBackground1" refType="h" fact="0.5319"/>
              <dgm:constr type="l" for="ch" forName="Child1" refType="w" fact="0.03"/>
              <dgm:constr type="t" for="ch" forName="Child1" refType="h" fact="0.6876"/>
              <dgm:constr type="w" for="ch" forName="Child1" refType="w" fact="0.1263"/>
              <dgm:constr type="h" for="ch" forName="Child1" refType="h" fact="0.3124"/>
            </dgm:constrLst>
          </dgm:if>
          <dgm:if name="Name11"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l" for="ch" forName="Parent8" refType="w" fact="0.901"/>
              <dgm:constr type="t" for="ch" forName="Parent8" refType="h" fact="0.2022"/>
              <dgm:constr type="w" for="ch" forName="Parent8" refType="w" fact="0.0792"/>
              <dgm:constr type="h" for="ch" forName="Parent8" refType="h" fact="0.3799"/>
              <dgm:constr type="l" for="ch" forName="Parent7" refType="w" fact="0.7783"/>
              <dgm:constr type="t" for="ch" forName="Parent7" refType="h" fact="0.2022"/>
              <dgm:constr type="w" for="ch" forName="Parent7" refType="w" fact="0.0792"/>
              <dgm:constr type="h" for="ch" forName="Parent7" refType="h" fact="0.3799"/>
              <dgm:constr type="l" for="ch" forName="Parent6" refType="w" fact="0.6556"/>
              <dgm:constr type="t" for="ch" forName="Parent6" refType="h" fact="0.2022"/>
              <dgm:constr type="w" for="ch" forName="Parent6" refType="w" fact="0.0792"/>
              <dgm:constr type="h" for="ch" forName="Parent6" refType="h" fact="0.3799"/>
              <dgm:constr type="l" for="ch" forName="Parent5" refType="w" fact="0.5329"/>
              <dgm:constr type="t" for="ch" forName="Parent5" refType="h" fact="0.2022"/>
              <dgm:constr type="w" for="ch" forName="Parent5" refType="w" fact="0.0792"/>
              <dgm:constr type="h" for="ch" forName="Parent5" refType="h" fact="0.3799"/>
              <dgm:constr type="l" for="ch" forName="Parent4" refType="w" fact="0.4102"/>
              <dgm:constr type="t" for="ch" forName="Parent4" refType="h" fact="0.2022"/>
              <dgm:constr type="w" for="ch" forName="Parent4" refType="w" fact="0.0792"/>
              <dgm:constr type="h" for="ch" forName="Parent4" refType="h" fact="0.3799"/>
              <dgm:constr type="l" for="ch" forName="Parent3" refType="w" fact="0.2875"/>
              <dgm:constr type="t" for="ch" forName="Parent3" refType="h" fact="0.2022"/>
              <dgm:constr type="w" for="ch" forName="Parent3" refType="w" fact="0.0792"/>
              <dgm:constr type="h" for="ch" forName="Parent3" refType="h" fact="0.3799"/>
              <dgm:constr type="l" for="ch" forName="Parent2" refType="w" fact="0.1648"/>
              <dgm:constr type="t" for="ch" forName="Parent2" refType="h" fact="0.2022"/>
              <dgm:constr type="w" for="ch" forName="Parent2" refType="w" fact="0.0792"/>
              <dgm:constr type="h" for="ch" forName="Parent2" refType="h" fact="0.3799"/>
              <dgm:constr type="l" for="ch" forName="Parent1" refType="w" fact="0.0421"/>
              <dgm:constr type="t" for="ch" forName="Parent1" refType="h" fact="0.2022"/>
              <dgm:constr type="w" for="ch" forName="Parent1" refType="w" fact="0.0792"/>
              <dgm:constr type="h" for="ch" forName="Parent1" refType="h" fact="0.3799"/>
              <dgm:constr type="l" for="ch" forName="Accent8" refType="w" fact="0.8813"/>
              <dgm:constr type="t" for="ch" forName="Accent8" refType="h" fact="0.1072"/>
              <dgm:constr type="w" for="ch" forName="Accent8" refType="w" fact="0.1187"/>
              <dgm:constr type="h" for="ch" forName="Accent8" refType="h" fact="0.5699"/>
              <dgm:constr type="l" for="ch" forName="ParentBackground8" refType="w" fact="0.8852"/>
              <dgm:constr type="t" for="ch" forName="ParentBackground8" refType="h" fact="0.1262"/>
              <dgm:constr type="w" for="ch" forName="ParentBackground8" refType="w" fact="0.1108"/>
              <dgm:constr type="h" for="ch" forName="ParentBackground8" refType="h" fact="0.5319"/>
              <dgm:constr type="l" for="ch" forName="Child8" refType="w" fact="0.8852"/>
              <dgm:constr type="t" for="ch" forName="Child8" refType="h" fact="0.6876"/>
              <dgm:constr type="w" for="ch" forName="Child8" refType="w" fact="0.1108"/>
              <dgm:constr type="h" for="ch" forName="Child8" refType="h" fact="0.3124"/>
              <dgm:constr type="l" for="ch" forName="Accent7" refType="w" fact="0.7339"/>
              <dgm:constr type="t" for="ch" forName="Accent7" refType="h" fact="-0.0109"/>
              <dgm:constr type="w" for="ch" forName="Accent7" refType="w" fact="0.1679"/>
              <dgm:constr type="h" for="ch" forName="Accent7" refType="h" fact="0.806"/>
              <dgm:constr type="l" for="ch" forName="ParentBackground7" refType="w" fact="0.7625"/>
              <dgm:constr type="t" for="ch" forName="ParentBackground7" refType="h" fact="0.1262"/>
              <dgm:constr type="w" for="ch" forName="ParentBackground7" refType="w" fact="0.1108"/>
              <dgm:constr type="h" for="ch" forName="ParentBackground7" refType="h" fact="0.5319"/>
              <dgm:constr type="l" for="ch" forName="Child7" refType="w" fact="0.7625"/>
              <dgm:constr type="t" for="ch" forName="Child7" refType="h" fact="0.6876"/>
              <dgm:constr type="w" for="ch" forName="Child7" refType="w" fact="0.1108"/>
              <dgm:constr type="h" for="ch" forName="Child7" refType="h" fact="0.3124"/>
              <dgm:constr type="l" for="ch" forName="Accent6" refType="w" fact="0.6112"/>
              <dgm:constr type="t" for="ch" forName="Accent6" refType="h" fact="-0.0109"/>
              <dgm:constr type="w" for="ch" forName="Accent6" refType="w" fact="0.1679"/>
              <dgm:constr type="h" for="ch" forName="Accent6" refType="h" fact="0.806"/>
              <dgm:constr type="l" for="ch" forName="ParentBackground6" refType="w" fact="0.6398"/>
              <dgm:constr type="t" for="ch" forName="ParentBackground6" refType="h" fact="0.1262"/>
              <dgm:constr type="w" for="ch" forName="ParentBackground6" refType="w" fact="0.1108"/>
              <dgm:constr type="h" for="ch" forName="ParentBackground6" refType="h" fact="0.5319"/>
              <dgm:constr type="l" for="ch" forName="Child6" refType="w" fact="0.6398"/>
              <dgm:constr type="t" for="ch" forName="Child6" refType="h" fact="0.6876"/>
              <dgm:constr type="w" for="ch" forName="Child6" refType="w" fact="0.1108"/>
              <dgm:constr type="h" for="ch" forName="Child6" refType="h" fact="0.3124"/>
              <dgm:constr type="l" for="ch" forName="Accent5" refType="w" fact="0.4885"/>
              <dgm:constr type="t" for="ch" forName="Accent5" refType="h" fact="-0.0109"/>
              <dgm:constr type="w" for="ch" forName="Accent5" refType="w" fact="0.1679"/>
              <dgm:constr type="h" for="ch" forName="Accent5" refType="h" fact="0.806"/>
              <dgm:constr type="l" for="ch" forName="ParentBackground5" refType="w" fact="0.5171"/>
              <dgm:constr type="t" for="ch" forName="ParentBackground5" refType="h" fact="0.1262"/>
              <dgm:constr type="w" for="ch" forName="ParentBackground5" refType="w" fact="0.1108"/>
              <dgm:constr type="h" for="ch" forName="ParentBackground5" refType="h" fact="0.5319"/>
              <dgm:constr type="l" for="ch" forName="Child5" refType="w" fact="0.5171"/>
              <dgm:constr type="t" for="ch" forName="Child5" refType="h" fact="0.6876"/>
              <dgm:constr type="w" for="ch" forName="Child5" refType="w" fact="0.1108"/>
              <dgm:constr type="h" for="ch" forName="Child5" refType="h" fact="0.3124"/>
              <dgm:constr type="l" for="ch" forName="Accent4" refType="w" fact="0.3658"/>
              <dgm:constr type="t" for="ch" forName="Accent4" refType="h" fact="-0.0109"/>
              <dgm:constr type="w" for="ch" forName="Accent4" refType="w" fact="0.1679"/>
              <dgm:constr type="h" for="ch" forName="Accent4" refType="h" fact="0.806"/>
              <dgm:constr type="l" for="ch" forName="ParentBackground4" refType="w" fact="0.3944"/>
              <dgm:constr type="t" for="ch" forName="ParentBackground4" refType="h" fact="0.1262"/>
              <dgm:constr type="w" for="ch" forName="ParentBackground4" refType="w" fact="0.1108"/>
              <dgm:constr type="h" for="ch" forName="ParentBackground4" refType="h" fact="0.5319"/>
              <dgm:constr type="l" for="ch" forName="Child4" refType="w" fact="0.3944"/>
              <dgm:constr type="t" for="ch" forName="Child4" refType="h" fact="0.6876"/>
              <dgm:constr type="w" for="ch" forName="Child4" refType="w" fact="0.1108"/>
              <dgm:constr type="h" for="ch" forName="Child4" refType="h" fact="0.3124"/>
              <dgm:constr type="l" for="ch" forName="Accent3" refType="w" fact="0.2431"/>
              <dgm:constr type="t" for="ch" forName="Accent3" refType="h" fact="-0.0109"/>
              <dgm:constr type="w" for="ch" forName="Accent3" refType="w" fact="0.1679"/>
              <dgm:constr type="h" for="ch" forName="Accent3" refType="h" fact="0.806"/>
              <dgm:constr type="l" for="ch" forName="ParentBackground3" refType="w" fact="0.2717"/>
              <dgm:constr type="t" for="ch" forName="ParentBackground3" refType="h" fact="0.1262"/>
              <dgm:constr type="w" for="ch" forName="ParentBackground3" refType="w" fact="0.1108"/>
              <dgm:constr type="h" for="ch" forName="ParentBackground3" refType="h" fact="0.5319"/>
              <dgm:constr type="l" for="ch" forName="Child3" refType="w" fact="0.2717"/>
              <dgm:constr type="t" for="ch" forName="Child3" refType="h" fact="0.6876"/>
              <dgm:constr type="w" for="ch" forName="Child3" refType="w" fact="0.1108"/>
              <dgm:constr type="h" for="ch" forName="Child3" refType="h" fact="0.3124"/>
              <dgm:constr type="l" for="ch" forName="Accent2" refType="w" fact="0.1204"/>
              <dgm:constr type="t" for="ch" forName="Accent2" refType="h" fact="-0.0109"/>
              <dgm:constr type="w" for="ch" forName="Accent2" refType="w" fact="0.1679"/>
              <dgm:constr type="h" for="ch" forName="Accent2" refType="h" fact="0.806"/>
              <dgm:constr type="l" for="ch" forName="ParentBackground2" refType="w" fact="0.149"/>
              <dgm:constr type="t" for="ch" forName="ParentBackground2" refType="h" fact="0.1262"/>
              <dgm:constr type="w" for="ch" forName="ParentBackground2" refType="w" fact="0.1108"/>
              <dgm:constr type="h" for="ch" forName="ParentBackground2" refType="h" fact="0.5319"/>
              <dgm:constr type="l" for="ch" forName="Child2" refType="w" fact="0.149"/>
              <dgm:constr type="t" for="ch" forName="Child2" refType="h" fact="0.6876"/>
              <dgm:constr type="w" for="ch" forName="Child2" refType="w" fact="0.1108"/>
              <dgm:constr type="h" for="ch" forName="Child2" refType="h" fact="0.3124"/>
              <dgm:constr type="l" for="ch" forName="Accent1" refType="w" fact="-0.0023"/>
              <dgm:constr type="t" for="ch" forName="Accent1" refType="h" fact="-0.0109"/>
              <dgm:constr type="w" for="ch" forName="Accent1" refType="w" fact="0.1679"/>
              <dgm:constr type="h" for="ch" forName="Accent1" refType="h" fact="0.806"/>
              <dgm:constr type="l" for="ch" forName="ParentBackground1" refType="w" fact="0.0263"/>
              <dgm:constr type="t" for="ch" forName="ParentBackground1" refType="h" fact="0.1262"/>
              <dgm:constr type="w" for="ch" forName="ParentBackground1" refType="w" fact="0.1108"/>
              <dgm:constr type="h" for="ch" forName="ParentBackground1" refType="h" fact="0.5319"/>
              <dgm:constr type="l" for="ch" forName="Child1" refType="w" fact="0.0263"/>
              <dgm:constr type="t" for="ch" forName="Child1" refType="h" fact="0.6876"/>
              <dgm:constr type="w" for="ch" forName="Child1" refType="w" fact="0.1108"/>
              <dgm:constr type="h" for="ch" forName="Child1" refType="h" fact="0.3124"/>
            </dgm:constrLst>
          </dgm:if>
          <dgm:if name="Name12"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l" for="ch" forName="Parent9" refType="w" fact="0.9119"/>
              <dgm:constr type="t" for="ch" forName="Parent9" refType="h" fact="0.2022"/>
              <dgm:constr type="w" for="ch" forName="Parent9" refType="w" fact="0.0705"/>
              <dgm:constr type="h" for="ch" forName="Parent9" refType="h" fact="0.3799"/>
              <dgm:constr type="l" for="ch" forName="Parent8" refType="w" fact="0.8026"/>
              <dgm:constr type="t" for="ch" forName="Parent8" refType="h" fact="0.2022"/>
              <dgm:constr type="w" for="ch" forName="Parent8" refType="w" fact="0.0705"/>
              <dgm:constr type="h" for="ch" forName="Parent8" refType="h" fact="0.3799"/>
              <dgm:constr type="l" for="ch" forName="Parent7" refType="w" fact="0.6933"/>
              <dgm:constr type="t" for="ch" forName="Parent7" refType="h" fact="0.2022"/>
              <dgm:constr type="w" for="ch" forName="Parent7" refType="w" fact="0.0705"/>
              <dgm:constr type="h" for="ch" forName="Parent7" refType="h" fact="0.3799"/>
              <dgm:constr type="l" for="ch" forName="Parent6" refType="w" fact="0.584"/>
              <dgm:constr type="t" for="ch" forName="Parent6" refType="h" fact="0.2022"/>
              <dgm:constr type="w" for="ch" forName="Parent6" refType="w" fact="0.0705"/>
              <dgm:constr type="h" for="ch" forName="Parent6" refType="h" fact="0.3799"/>
              <dgm:constr type="l" for="ch" forName="Parent5" refType="w" fact="0.4747"/>
              <dgm:constr type="t" for="ch" forName="Parent5" refType="h" fact="0.2022"/>
              <dgm:constr type="w" for="ch" forName="Parent5" refType="w" fact="0.0705"/>
              <dgm:constr type="h" for="ch" forName="Parent5" refType="h" fact="0.3799"/>
              <dgm:constr type="l" for="ch" forName="Parent4" refType="w" fact="0.3654"/>
              <dgm:constr type="t" for="ch" forName="Parent4" refType="h" fact="0.2022"/>
              <dgm:constr type="w" for="ch" forName="Parent4" refType="w" fact="0.0705"/>
              <dgm:constr type="h" for="ch" forName="Parent4" refType="h" fact="0.3799"/>
              <dgm:constr type="l" for="ch" forName="Parent3" refType="w" fact="0.2561"/>
              <dgm:constr type="t" for="ch" forName="Parent3" refType="h" fact="0.2022"/>
              <dgm:constr type="w" for="ch" forName="Parent3" refType="w" fact="0.0705"/>
              <dgm:constr type="h" for="ch" forName="Parent3" refType="h" fact="0.3799"/>
              <dgm:constr type="l" for="ch" forName="Parent2" refType="w" fact="0.1468"/>
              <dgm:constr type="t" for="ch" forName="Parent2" refType="h" fact="0.2022"/>
              <dgm:constr type="w" for="ch" forName="Parent2" refType="w" fact="0.0705"/>
              <dgm:constr type="h" for="ch" forName="Parent2" refType="h" fact="0.3799"/>
              <dgm:constr type="l" for="ch" forName="Parent1" refType="w" fact="0.0375"/>
              <dgm:constr type="t" for="ch" forName="Parent1" refType="h" fact="0.2022"/>
              <dgm:constr type="w" for="ch" forName="Parent1" refType="w" fact="0.0705"/>
              <dgm:constr type="h" for="ch" forName="Parent1" refType="h" fact="0.3799"/>
              <dgm:constr type="l" for="ch" forName="Accent9" refType="w" fact="0.8942"/>
              <dgm:constr type="t" for="ch" forName="Accent9" refType="h" fact="0.1072"/>
              <dgm:constr type="w" for="ch" forName="Accent9" refType="w" fact="0.1058"/>
              <dgm:constr type="h" for="ch" forName="Accent9" refType="h" fact="0.5699"/>
              <dgm:constr type="l" for="ch" forName="ParentBackground9" refType="w" fact="0.8978"/>
              <dgm:constr type="t" for="ch" forName="ParentBackground9" refType="h" fact="0.1262"/>
              <dgm:constr type="w" for="ch" forName="ParentBackground9" refType="w" fact="0.0987"/>
              <dgm:constr type="h" for="ch" forName="ParentBackground9" refType="h" fact="0.5319"/>
              <dgm:constr type="l" for="ch" forName="Child9" refType="w" fact="0.8978"/>
              <dgm:constr type="t" for="ch" forName="Child9" refType="h" fact="0.6876"/>
              <dgm:constr type="w" for="ch" forName="Child9" refType="w" fact="0.0987"/>
              <dgm:constr type="h" for="ch" forName="Child9" refType="h" fact="0.3124"/>
              <dgm:constr type="l" for="ch" forName="Accent8" refType="w" fact="0.763"/>
              <dgm:constr type="t" for="ch" forName="Accent8" refType="h" fact="-0.0109"/>
              <dgm:constr type="w" for="ch" forName="Accent8" refType="w" fact="0.1496"/>
              <dgm:constr type="h" for="ch" forName="Accent8" refType="h" fact="0.806"/>
              <dgm:constr type="l" for="ch" forName="ParentBackground8" refType="w" fact="0.7885"/>
              <dgm:constr type="t" for="ch" forName="ParentBackground8" refType="h" fact="0.1262"/>
              <dgm:constr type="w" for="ch" forName="ParentBackground8" refType="w" fact="0.0987"/>
              <dgm:constr type="h" for="ch" forName="ParentBackground8" refType="h" fact="0.5319"/>
              <dgm:constr type="l" for="ch" forName="Child8" refType="w" fact="0.7885"/>
              <dgm:constr type="t" for="ch" forName="Child8" refType="h" fact="0.6876"/>
              <dgm:constr type="w" for="ch" forName="Child8" refType="w" fact="0.0987"/>
              <dgm:constr type="h" for="ch" forName="Child8" refType="h" fact="0.3124"/>
              <dgm:constr type="l" for="ch" forName="Accent7" refType="w" fact="0.6538"/>
              <dgm:constr type="t" for="ch" forName="Accent7" refType="h" fact="-0.0109"/>
              <dgm:constr type="w" for="ch" forName="Accent7" refType="w" fact="0.1496"/>
              <dgm:constr type="h" for="ch" forName="Accent7" refType="h" fact="0.806"/>
              <dgm:constr type="l" for="ch" forName="ParentBackground7" refType="w" fact="0.6792"/>
              <dgm:constr type="t" for="ch" forName="ParentBackground7" refType="h" fact="0.1262"/>
              <dgm:constr type="w" for="ch" forName="ParentBackground7" refType="w" fact="0.0987"/>
              <dgm:constr type="h" for="ch" forName="ParentBackground7" refType="h" fact="0.5319"/>
              <dgm:constr type="l" for="ch" forName="Child7" refType="w" fact="0.6792"/>
              <dgm:constr type="t" for="ch" forName="Child7" refType="h" fact="0.6876"/>
              <dgm:constr type="w" for="ch" forName="Child7" refType="w" fact="0.0987"/>
              <dgm:constr type="h" for="ch" forName="Child7" refType="h" fact="0.3124"/>
              <dgm:constr type="l" for="ch" forName="Accent6" refType="w" fact="0.5445"/>
              <dgm:constr type="t" for="ch" forName="Accent6" refType="h" fact="-0.0109"/>
              <dgm:constr type="w" for="ch" forName="Accent6" refType="w" fact="0.1496"/>
              <dgm:constr type="h" for="ch" forName="Accent6" refType="h" fact="0.806"/>
              <dgm:constr type="l" for="ch" forName="ParentBackground6" refType="w" fact="0.5699"/>
              <dgm:constr type="t" for="ch" forName="ParentBackground6" refType="h" fact="0.1262"/>
              <dgm:constr type="w" for="ch" forName="ParentBackground6" refType="w" fact="0.0987"/>
              <dgm:constr type="h" for="ch" forName="ParentBackground6" refType="h" fact="0.5319"/>
              <dgm:constr type="l" for="ch" forName="Child6" refType="w" fact="0.5699"/>
              <dgm:constr type="t" for="ch" forName="Child6" refType="h" fact="0.6876"/>
              <dgm:constr type="w" for="ch" forName="Child6" refType="w" fact="0.0987"/>
              <dgm:constr type="h" for="ch" forName="Child6" refType="h" fact="0.3124"/>
              <dgm:constr type="l" for="ch" forName="Accent5" refType="w" fact="0.4352"/>
              <dgm:constr type="t" for="ch" forName="Accent5" refType="h" fact="-0.0109"/>
              <dgm:constr type="w" for="ch" forName="Accent5" refType="w" fact="0.1496"/>
              <dgm:constr type="h" for="ch" forName="Accent5" refType="h" fact="0.806"/>
              <dgm:constr type="l" for="ch" forName="ParentBackground5" refType="w" fact="0.4606"/>
              <dgm:constr type="t" for="ch" forName="ParentBackground5" refType="h" fact="0.1262"/>
              <dgm:constr type="w" for="ch" forName="ParentBackground5" refType="w" fact="0.0987"/>
              <dgm:constr type="h" for="ch" forName="ParentBackground5" refType="h" fact="0.5319"/>
              <dgm:constr type="l" for="ch" forName="Child5" refType="w" fact="0.4606"/>
              <dgm:constr type="t" for="ch" forName="Child5" refType="h" fact="0.6876"/>
              <dgm:constr type="w" for="ch" forName="Child5" refType="w" fact="0.0987"/>
              <dgm:constr type="h" for="ch" forName="Child5" refType="h" fact="0.3124"/>
              <dgm:constr type="l" for="ch" forName="Accent4" refType="w" fact="0.3259"/>
              <dgm:constr type="t" for="ch" forName="Accent4" refType="h" fact="-0.0109"/>
              <dgm:constr type="w" for="ch" forName="Accent4" refType="w" fact="0.1496"/>
              <dgm:constr type="h" for="ch" forName="Accent4" refType="h" fact="0.806"/>
              <dgm:constr type="l" for="ch" forName="ParentBackground4" refType="w" fact="0.3513"/>
              <dgm:constr type="t" for="ch" forName="ParentBackground4" refType="h" fact="0.1262"/>
              <dgm:constr type="w" for="ch" forName="ParentBackground4" refType="w" fact="0.0987"/>
              <dgm:constr type="h" for="ch" forName="ParentBackground4" refType="h" fact="0.5319"/>
              <dgm:constr type="l" for="ch" forName="Child4" refType="w" fact="0.3513"/>
              <dgm:constr type="t" for="ch" forName="Child4" refType="h" fact="0.6876"/>
              <dgm:constr type="w" for="ch" forName="Child4" refType="w" fact="0.0987"/>
              <dgm:constr type="h" for="ch" forName="Child4" refType="h" fact="0.3124"/>
              <dgm:constr type="l" for="ch" forName="Accent3" refType="w" fact="0.2166"/>
              <dgm:constr type="t" for="ch" forName="Accent3" refType="h" fact="-0.0109"/>
              <dgm:constr type="w" for="ch" forName="Accent3" refType="w" fact="0.1496"/>
              <dgm:constr type="h" for="ch" forName="Accent3" refType="h" fact="0.806"/>
              <dgm:constr type="l" for="ch" forName="ParentBackground3" refType="w" fact="0.242"/>
              <dgm:constr type="t" for="ch" forName="ParentBackground3" refType="h" fact="0.1262"/>
              <dgm:constr type="w" for="ch" forName="ParentBackground3" refType="w" fact="0.0987"/>
              <dgm:constr type="h" for="ch" forName="ParentBackground3" refType="h" fact="0.5319"/>
              <dgm:constr type="l" for="ch" forName="Child3" refType="w" fact="0.242"/>
              <dgm:constr type="t" for="ch" forName="Child3" refType="h" fact="0.6876"/>
              <dgm:constr type="w" for="ch" forName="Child3" refType="w" fact="0.0987"/>
              <dgm:constr type="h" for="ch" forName="Child3" refType="h" fact="0.3124"/>
              <dgm:constr type="l" for="ch" forName="Accent2" refType="w" fact="0.1073"/>
              <dgm:constr type="t" for="ch" forName="Accent2" refType="h" fact="-0.0109"/>
              <dgm:constr type="w" for="ch" forName="Accent2" refType="w" fact="0.1496"/>
              <dgm:constr type="h" for="ch" forName="Accent2" refType="h" fact="0.806"/>
              <dgm:constr type="l" for="ch" forName="ParentBackground2" refType="w" fact="0.1327"/>
              <dgm:constr type="t" for="ch" forName="ParentBackground2" refType="h" fact="0.1262"/>
              <dgm:constr type="w" for="ch" forName="ParentBackground2" refType="w" fact="0.0987"/>
              <dgm:constr type="h" for="ch" forName="ParentBackground2" refType="h" fact="0.5319"/>
              <dgm:constr type="l" for="ch" forName="Child2" refType="w" fact="0.1327"/>
              <dgm:constr type="t" for="ch" forName="Child2" refType="h" fact="0.6876"/>
              <dgm:constr type="w" for="ch" forName="Child2" refType="w" fact="0.0987"/>
              <dgm:constr type="h" for="ch" forName="Child2" refType="h" fact="0.3124"/>
              <dgm:constr type="l" for="ch" forName="Accent1" refType="w" fact="-0.002"/>
              <dgm:constr type="t" for="ch" forName="Accent1" refType="h" fact="-0.0109"/>
              <dgm:constr type="w" for="ch" forName="Accent1" refType="w" fact="0.1496"/>
              <dgm:constr type="h" for="ch" forName="Accent1" refType="h" fact="0.806"/>
              <dgm:constr type="l" for="ch" forName="ParentBackground1" refType="w" fact="0.0234"/>
              <dgm:constr type="t" for="ch" forName="ParentBackground1" refType="h" fact="0.1262"/>
              <dgm:constr type="w" for="ch" forName="ParentBackground1" refType="w" fact="0.0987"/>
              <dgm:constr type="h" for="ch" forName="ParentBackground1" refType="h" fact="0.5319"/>
              <dgm:constr type="l" for="ch" forName="Child1" refType="w" fact="0.0234"/>
              <dgm:constr type="t" for="ch" forName="Child1" refType="h" fact="0.6876"/>
              <dgm:constr type="w" for="ch" forName="Child1" refType="w" fact="0.0987"/>
              <dgm:constr type="h" for="ch" forName="Child1" refType="h" fact="0.3124"/>
            </dgm:constrLst>
          </dgm:if>
          <dgm:if name="Name13"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l" for="ch" forName="Parent10" refType="w" fact="0.9205"/>
              <dgm:constr type="t" for="ch" forName="Parent10" refType="h" fact="0.2022"/>
              <dgm:constr type="w" for="ch" forName="Parent10" refType="w" fact="0.0636"/>
              <dgm:constr type="h" for="ch" forName="Parent10" refType="h" fact="0.3799"/>
              <dgm:constr type="l" for="ch" forName="Parent9" refType="w" fact="0.822"/>
              <dgm:constr type="t" for="ch" forName="Parent9" refType="h" fact="0.2022"/>
              <dgm:constr type="w" for="ch" forName="Parent9" refType="w" fact="0.0636"/>
              <dgm:constr type="h" for="ch" forName="Parent9" refType="h" fact="0.3799"/>
              <dgm:constr type="l" for="ch" forName="Parent8" refType="w" fact="0.7235"/>
              <dgm:constr type="t" for="ch" forName="Parent8" refType="h" fact="0.2022"/>
              <dgm:constr type="w" for="ch" forName="Parent8" refType="w" fact="0.0636"/>
              <dgm:constr type="h" for="ch" forName="Parent8" refType="h" fact="0.3799"/>
              <dgm:constr type="l" for="ch" forName="Parent7" refType="w" fact="0.625"/>
              <dgm:constr type="t" for="ch" forName="Parent7" refType="h" fact="0.2022"/>
              <dgm:constr type="w" for="ch" forName="Parent7" refType="w" fact="0.0636"/>
              <dgm:constr type="h" for="ch" forName="Parent7" refType="h" fact="0.3799"/>
              <dgm:constr type="l" for="ch" forName="Parent6" refType="w" fact="0.5264"/>
              <dgm:constr type="t" for="ch" forName="Parent6" refType="h" fact="0.2022"/>
              <dgm:constr type="w" for="ch" forName="Parent6" refType="w" fact="0.0636"/>
              <dgm:constr type="h" for="ch" forName="Parent6" refType="h" fact="0.3799"/>
              <dgm:constr type="l" for="ch" forName="Parent5" refType="w" fact="0.4279"/>
              <dgm:constr type="t" for="ch" forName="Parent5" refType="h" fact="0.2022"/>
              <dgm:constr type="w" for="ch" forName="Parent5" refType="w" fact="0.0636"/>
              <dgm:constr type="h" for="ch" forName="Parent5" refType="h" fact="0.3799"/>
              <dgm:constr type="l" for="ch" forName="Parent4" refType="w" fact="0.3294"/>
              <dgm:constr type="t" for="ch" forName="Parent4" refType="h" fact="0.2022"/>
              <dgm:constr type="w" for="ch" forName="Parent4" refType="w" fact="0.0636"/>
              <dgm:constr type="h" for="ch" forName="Parent4" refType="h" fact="0.3799"/>
              <dgm:constr type="l" for="ch" forName="Parent3" refType="w" fact="0.2309"/>
              <dgm:constr type="t" for="ch" forName="Parent3" refType="h" fact="0.2022"/>
              <dgm:constr type="w" for="ch" forName="Parent3" refType="w" fact="0.0636"/>
              <dgm:constr type="h" for="ch" forName="Parent3" refType="h" fact="0.3799"/>
              <dgm:constr type="l" for="ch" forName="Parent2" refType="w" fact="0.1324"/>
              <dgm:constr type="t" for="ch" forName="Parent2" refType="h" fact="0.2022"/>
              <dgm:constr type="w" for="ch" forName="Parent2" refType="w" fact="0.0636"/>
              <dgm:constr type="h" for="ch" forName="Parent2" refType="h" fact="0.3799"/>
              <dgm:constr type="l" for="ch" forName="Parent1" refType="w" fact="0.0338"/>
              <dgm:constr type="t" for="ch" forName="Parent1" refType="h" fact="0.2022"/>
              <dgm:constr type="w" for="ch" forName="Parent1" refType="w" fact="0.0636"/>
              <dgm:constr type="h" for="ch" forName="Parent1" refType="h" fact="0.3799"/>
              <dgm:constr type="l" for="ch" forName="Accent10" refType="w" fact="0.9047"/>
              <dgm:constr type="t" for="ch" forName="Accent10" refType="h" fact="0.1072"/>
              <dgm:constr type="w" for="ch" forName="Accent10" refType="w" fact="0.0953"/>
              <dgm:constr type="h" for="ch" forName="Accent10" refType="h" fact="0.5699"/>
              <dgm:constr type="l" for="ch" forName="ParentBackground10" refType="w" fact="0.9078"/>
              <dgm:constr type="t" for="ch" forName="ParentBackground10" refType="h" fact="0.1262"/>
              <dgm:constr type="w" for="ch" forName="ParentBackground10" refType="w" fact="0.089"/>
              <dgm:constr type="h" for="ch" forName="ParentBackground10" refType="h" fact="0.5319"/>
              <dgm:constr type="l" for="ch" forName="Child10" refType="w" fact="0.9078"/>
              <dgm:constr type="t" for="ch" forName="Child10" refType="h" fact="0.6876"/>
              <dgm:constr type="w" for="ch" forName="Child10" refType="w" fact="0.089"/>
              <dgm:constr type="h" for="ch" forName="Child10" refType="h" fact="0.3124"/>
              <dgm:constr type="l" for="ch" forName="Accent9" refType="w" fact="0.7864"/>
              <dgm:constr type="t" for="ch" forName="Accent9" refType="h" fact="-0.0109"/>
              <dgm:constr type="w" for="ch" forName="Accent9" refType="w" fact="0.1348"/>
              <dgm:constr type="h" for="ch" forName="Accent9" refType="h" fact="0.806"/>
              <dgm:constr type="l" for="ch" forName="ParentBackground9" refType="w" fact="0.8093"/>
              <dgm:constr type="t" for="ch" forName="ParentBackground9" refType="h" fact="0.1262"/>
              <dgm:constr type="w" for="ch" forName="ParentBackground9" refType="w" fact="0.089"/>
              <dgm:constr type="h" for="ch" forName="ParentBackground9" refType="h" fact="0.5319"/>
              <dgm:constr type="l" for="ch" forName="Child9" refType="w" fact="0.8093"/>
              <dgm:constr type="t" for="ch" forName="Child9" refType="h" fact="0.6876"/>
              <dgm:constr type="w" for="ch" forName="Child9" refType="w" fact="0.089"/>
              <dgm:constr type="h" for="ch" forName="Child9" refType="h" fact="0.3124"/>
              <dgm:constr type="l" for="ch" forName="Accent8" refType="w" fact="0.6879"/>
              <dgm:constr type="t" for="ch" forName="Accent8" refType="h" fact="-0.0109"/>
              <dgm:constr type="w" for="ch" forName="Accent8" refType="w" fact="0.1348"/>
              <dgm:constr type="h" for="ch" forName="Accent8" refType="h" fact="0.806"/>
              <dgm:constr type="l" for="ch" forName="ParentBackground8" refType="w" fact="0.7108"/>
              <dgm:constr type="t" for="ch" forName="ParentBackground8" refType="h" fact="0.1262"/>
              <dgm:constr type="w" for="ch" forName="ParentBackground8" refType="w" fact="0.089"/>
              <dgm:constr type="h" for="ch" forName="ParentBackground8" refType="h" fact="0.5319"/>
              <dgm:constr type="l" for="ch" forName="Child8" refType="w" fact="0.7108"/>
              <dgm:constr type="t" for="ch" forName="Child8" refType="h" fact="0.6876"/>
              <dgm:constr type="w" for="ch" forName="Child8" refType="w" fact="0.089"/>
              <dgm:constr type="h" for="ch" forName="Child8" refType="h" fact="0.3124"/>
              <dgm:constr type="l" for="ch" forName="Accent7" refType="w" fact="0.5893"/>
              <dgm:constr type="t" for="ch" forName="Accent7" refType="h" fact="-0.0109"/>
              <dgm:constr type="w" for="ch" forName="Accent7" refType="w" fact="0.1348"/>
              <dgm:constr type="h" for="ch" forName="Accent7" refType="h" fact="0.806"/>
              <dgm:constr type="l" for="ch" forName="ParentBackground7" refType="w" fact="0.6123"/>
              <dgm:constr type="t" for="ch" forName="ParentBackground7" refType="h" fact="0.1262"/>
              <dgm:constr type="w" for="ch" forName="ParentBackground7" refType="w" fact="0.089"/>
              <dgm:constr type="h" for="ch" forName="ParentBackground7" refType="h" fact="0.5319"/>
              <dgm:constr type="l" for="ch" forName="Child7" refType="w" fact="0.6123"/>
              <dgm:constr type="t" for="ch" forName="Child7" refType="h" fact="0.6876"/>
              <dgm:constr type="w" for="ch" forName="Child7" refType="w" fact="0.089"/>
              <dgm:constr type="h" for="ch" forName="Child7" refType="h" fact="0.3124"/>
              <dgm:constr type="l" for="ch" forName="Accent6" refType="w" fact="0.4908"/>
              <dgm:constr type="t" for="ch" forName="Accent6" refType="h" fact="-0.0109"/>
              <dgm:constr type="w" for="ch" forName="Accent6" refType="w" fact="0.1348"/>
              <dgm:constr type="h" for="ch" forName="Accent6" refType="h" fact="0.806"/>
              <dgm:constr type="l" for="ch" forName="ParentBackground6" refType="w" fact="0.5137"/>
              <dgm:constr type="t" for="ch" forName="ParentBackground6" refType="h" fact="0.1262"/>
              <dgm:constr type="w" for="ch" forName="ParentBackground6" refType="w" fact="0.089"/>
              <dgm:constr type="h" for="ch" forName="ParentBackground6" refType="h" fact="0.5319"/>
              <dgm:constr type="l" for="ch" forName="Child6" refType="w" fact="0.5137"/>
              <dgm:constr type="t" for="ch" forName="Child6" refType="h" fact="0.6876"/>
              <dgm:constr type="w" for="ch" forName="Child6" refType="w" fact="0.089"/>
              <dgm:constr type="h" for="ch" forName="Child6" refType="h" fact="0.3124"/>
              <dgm:constr type="l" for="ch" forName="Accent5" refType="w" fact="0.3923"/>
              <dgm:constr type="t" for="ch" forName="Accent5" refType="h" fact="-0.0109"/>
              <dgm:constr type="w" for="ch" forName="Accent5" refType="w" fact="0.1348"/>
              <dgm:constr type="h" for="ch" forName="Accent5" refType="h" fact="0.806"/>
              <dgm:constr type="l" for="ch" forName="ParentBackground5" refType="w" fact="0.4152"/>
              <dgm:constr type="t" for="ch" forName="ParentBackground5" refType="h" fact="0.1262"/>
              <dgm:constr type="w" for="ch" forName="ParentBackground5" refType="w" fact="0.089"/>
              <dgm:constr type="h" for="ch" forName="ParentBackground5" refType="h" fact="0.5319"/>
              <dgm:constr type="l" for="ch" forName="Child5" refType="w" fact="0.4152"/>
              <dgm:constr type="t" for="ch" forName="Child5" refType="h" fact="0.6876"/>
              <dgm:constr type="w" for="ch" forName="Child5" refType="w" fact="0.089"/>
              <dgm:constr type="h" for="ch" forName="Child5" refType="h" fact="0.3124"/>
              <dgm:constr type="l" for="ch" forName="Accent4" refType="w" fact="0.2938"/>
              <dgm:constr type="t" for="ch" forName="Accent4" refType="h" fact="-0.0109"/>
              <dgm:constr type="w" for="ch" forName="Accent4" refType="w" fact="0.1348"/>
              <dgm:constr type="h" for="ch" forName="Accent4" refType="h" fact="0.806"/>
              <dgm:constr type="l" for="ch" forName="ParentBackground4" refType="w" fact="0.3167"/>
              <dgm:constr type="t" for="ch" forName="ParentBackground4" refType="h" fact="0.1262"/>
              <dgm:constr type="w" for="ch" forName="ParentBackground4" refType="w" fact="0.089"/>
              <dgm:constr type="h" for="ch" forName="ParentBackground4" refType="h" fact="0.5319"/>
              <dgm:constr type="l" for="ch" forName="Child4" refType="w" fact="0.3167"/>
              <dgm:constr type="t" for="ch" forName="Child4" refType="h" fact="0.6876"/>
              <dgm:constr type="w" for="ch" forName="Child4" refType="w" fact="0.089"/>
              <dgm:constr type="h" for="ch" forName="Child4" refType="h" fact="0.3124"/>
              <dgm:constr type="l" for="ch" forName="Accent3" refType="w" fact="0.1952"/>
              <dgm:constr type="t" for="ch" forName="Accent3" refType="h" fact="-0.0109"/>
              <dgm:constr type="w" for="ch" forName="Accent3" refType="w" fact="0.1348"/>
              <dgm:constr type="h" for="ch" forName="Accent3" refType="h" fact="0.806"/>
              <dgm:constr type="l" for="ch" forName="ParentBackground3" refType="w" fact="0.2182"/>
              <dgm:constr type="t" for="ch" forName="ParentBackground3" refType="h" fact="0.1262"/>
              <dgm:constr type="w" for="ch" forName="ParentBackground3" refType="w" fact="0.089"/>
              <dgm:constr type="h" for="ch" forName="ParentBackground3" refType="h" fact="0.5319"/>
              <dgm:constr type="l" for="ch" forName="Child3" refType="w" fact="0.2182"/>
              <dgm:constr type="t" for="ch" forName="Child3" refType="h" fact="0.6876"/>
              <dgm:constr type="w" for="ch" forName="Child3" refType="w" fact="0.089"/>
              <dgm:constr type="h" for="ch" forName="Child3" refType="h" fact="0.3124"/>
              <dgm:constr type="l" for="ch" forName="Accent2" refType="w" fact="0.0967"/>
              <dgm:constr type="t" for="ch" forName="Accent2" refType="h" fact="-0.0109"/>
              <dgm:constr type="w" for="ch" forName="Accent2" refType="w" fact="0.1348"/>
              <dgm:constr type="h" for="ch" forName="Accent2" refType="h" fact="0.806"/>
              <dgm:constr type="l" for="ch" forName="ParentBackground2" refType="w" fact="0.1196"/>
              <dgm:constr type="t" for="ch" forName="ParentBackground2" refType="h" fact="0.1262"/>
              <dgm:constr type="w" for="ch" forName="ParentBackground2" refType="w" fact="0.089"/>
              <dgm:constr type="h" for="ch" forName="ParentBackground2" refType="h" fact="0.5319"/>
              <dgm:constr type="l" for="ch" forName="Child2" refType="w" fact="0.1196"/>
              <dgm:constr type="t" for="ch" forName="Child2" refType="h" fact="0.6876"/>
              <dgm:constr type="w" for="ch" forName="Child2" refType="w" fact="0.089"/>
              <dgm:constr type="h" for="ch" forName="Child2" refType="h" fact="0.3124"/>
              <dgm:constr type="l" for="ch" forName="Accent1" refType="w" fact="-0.0018"/>
              <dgm:constr type="t" for="ch" forName="Accent1" refType="h" fact="-0.0109"/>
              <dgm:constr type="w" for="ch" forName="Accent1" refType="w" fact="0.1348"/>
              <dgm:constr type="h" for="ch" forName="Accent1" refType="h" fact="0.806"/>
              <dgm:constr type="l" for="ch" forName="ParentBackground1" refType="w" fact="0.0211"/>
              <dgm:constr type="t" for="ch" forName="ParentBackground1" refType="h" fact="0.1262"/>
              <dgm:constr type="w" for="ch" forName="ParentBackground1" refType="w" fact="0.089"/>
              <dgm:constr type="h" for="ch" forName="ParentBackground1" refType="h" fact="0.5319"/>
              <dgm:constr type="l" for="ch" forName="Child1" refType="w" fact="0.0211"/>
              <dgm:constr type="t" for="ch" forName="Child1" refType="h" fact="0.6876"/>
              <dgm:constr type="w" for="ch" forName="Child1" refType="w" fact="0.089"/>
              <dgm:constr type="h" for="ch" forName="Child1" refType="h" fact="0.3124"/>
            </dgm:constrLst>
          </dgm:if>
          <dgm:else name="Name14">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l" for="ch" forName="Parent11" refType="w" fact="0.9277"/>
              <dgm:constr type="t" for="ch" forName="Parent11" refType="h" fact="0.2022"/>
              <dgm:constr type="w" for="ch" forName="Parent11" refType="w" fact="0.0579"/>
              <dgm:constr type="h" for="ch" forName="Parent11" refType="h" fact="0.3799"/>
              <dgm:constr type="l" for="ch" forName="Parent10" refType="w" fact="0.838"/>
              <dgm:constr type="t" for="ch" forName="Parent10" refType="h" fact="0.2022"/>
              <dgm:constr type="w" for="ch" forName="Parent10" refType="w" fact="0.0579"/>
              <dgm:constr type="h" for="ch" forName="Parent10" refType="h" fact="0.3799"/>
              <dgm:constr type="l" for="ch" forName="Parent9" refType="w" fact="0.7483"/>
              <dgm:constr type="t" for="ch" forName="Parent9" refType="h" fact="0.2022"/>
              <dgm:constr type="w" for="ch" forName="Parent9" refType="w" fact="0.0579"/>
              <dgm:constr type="h" for="ch" forName="Parent9" refType="h" fact="0.3799"/>
              <dgm:constr type="l" for="ch" forName="Parent8" refType="w" fact="0.6586"/>
              <dgm:constr type="t" for="ch" forName="Parent8" refType="h" fact="0.2022"/>
              <dgm:constr type="w" for="ch" forName="Parent8" refType="w" fact="0.0579"/>
              <dgm:constr type="h" for="ch" forName="Parent8" refType="h" fact="0.3799"/>
              <dgm:constr type="l" for="ch" forName="Parent7" refType="w" fact="0.5689"/>
              <dgm:constr type="t" for="ch" forName="Parent7" refType="h" fact="0.2022"/>
              <dgm:constr type="w" for="ch" forName="Parent7" refType="w" fact="0.0579"/>
              <dgm:constr type="h" for="ch" forName="Parent7" refType="h" fact="0.3799"/>
              <dgm:constr type="l" for="ch" forName="Parent6" refType="w" fact="0.4792"/>
              <dgm:constr type="t" for="ch" forName="Parent6" refType="h" fact="0.2022"/>
              <dgm:constr type="w" for="ch" forName="Parent6" refType="w" fact="0.0579"/>
              <dgm:constr type="h" for="ch" forName="Parent6" refType="h" fact="0.3799"/>
              <dgm:constr type="l" for="ch" forName="Parent5" refType="w" fact="0.3895"/>
              <dgm:constr type="t" for="ch" forName="Parent5" refType="h" fact="0.2022"/>
              <dgm:constr type="w" for="ch" forName="Parent5" refType="w" fact="0.0579"/>
              <dgm:constr type="h" for="ch" forName="Parent5" refType="h" fact="0.3799"/>
              <dgm:constr type="l" for="ch" forName="Parent4" refType="w" fact="0.2999"/>
              <dgm:constr type="t" for="ch" forName="Parent4" refType="h" fact="0.2022"/>
              <dgm:constr type="w" for="ch" forName="Parent4" refType="w" fact="0.0579"/>
              <dgm:constr type="h" for="ch" forName="Parent4" refType="h" fact="0.3799"/>
              <dgm:constr type="l" for="ch" forName="Parent3" refType="w" fact="0.2102"/>
              <dgm:constr type="t" for="ch" forName="Parent3" refType="h" fact="0.2022"/>
              <dgm:constr type="w" for="ch" forName="Parent3" refType="w" fact="0.0579"/>
              <dgm:constr type="h" for="ch" forName="Parent3" refType="h" fact="0.3799"/>
              <dgm:constr type="l" for="ch" forName="Parent2" refType="w" fact="0.1205"/>
              <dgm:constr type="t" for="ch" forName="Parent2" refType="h" fact="0.2022"/>
              <dgm:constr type="w" for="ch" forName="Parent2" refType="w" fact="0.0579"/>
              <dgm:constr type="h" for="ch" forName="Parent2" refType="h" fact="0.3799"/>
              <dgm:constr type="l" for="ch" forName="Parent1" refType="w" fact="0.0308"/>
              <dgm:constr type="t" for="ch" forName="Parent1" refType="h" fact="0.2022"/>
              <dgm:constr type="w" for="ch" forName="Parent1" refType="w" fact="0.0579"/>
              <dgm:constr type="h" for="ch" forName="Parent1" refType="h" fact="0.3799"/>
              <dgm:constr type="l" for="ch" forName="Accent11" refType="w" fact="0.9132"/>
              <dgm:constr type="t" for="ch" forName="Accent11" refType="h" fact="0.1072"/>
              <dgm:constr type="w" for="ch" forName="Accent11" refType="w" fact="0.0868"/>
              <dgm:constr type="h" for="ch" forName="Accent11" refType="h" fact="0.5699"/>
              <dgm:constr type="l" for="ch" forName="ParentBackground11" refType="w" fact="0.9161"/>
              <dgm:constr type="t" for="ch" forName="ParentBackground11" refType="h" fact="0.1262"/>
              <dgm:constr type="w" for="ch" forName="ParentBackground11" refType="w" fact="0.081"/>
              <dgm:constr type="h" for="ch" forName="ParentBackground11" refType="h" fact="0.5319"/>
              <dgm:constr type="l" for="ch" forName="Child11" refType="w" fact="0.9161"/>
              <dgm:constr type="t" for="ch" forName="Child11" refType="h" fact="0.6876"/>
              <dgm:constr type="w" for="ch" forName="Child11" refType="w" fact="0.081"/>
              <dgm:constr type="h" for="ch" forName="Child11" refType="h" fact="0.3124"/>
              <dgm:constr type="l" for="ch" forName="Accent10" refType="w" fact="0.8055"/>
              <dgm:constr type="t" for="ch" forName="Accent10" refType="h" fact="-0.0109"/>
              <dgm:constr type="w" for="ch" forName="Accent10" refType="w" fact="0.1228"/>
              <dgm:constr type="h" for="ch" forName="Accent10" refType="h" fact="0.806"/>
              <dgm:constr type="l" for="ch" forName="ParentBackground10" refType="w" fact="0.8264"/>
              <dgm:constr type="t" for="ch" forName="ParentBackground10" refType="h" fact="0.1262"/>
              <dgm:constr type="w" for="ch" forName="ParentBackground10" refType="w" fact="0.081"/>
              <dgm:constr type="h" for="ch" forName="ParentBackground10" refType="h" fact="0.5319"/>
              <dgm:constr type="l" for="ch" forName="Child10" refType="w" fact="0.8264"/>
              <dgm:constr type="t" for="ch" forName="Child10" refType="h" fact="0.6876"/>
              <dgm:constr type="w" for="ch" forName="Child10" refType="w" fact="0.081"/>
              <dgm:constr type="h" for="ch" forName="Child10" refType="h" fact="0.3124"/>
              <dgm:constr type="l" for="ch" forName="Accent9" refType="w" fact="0.7158"/>
              <dgm:constr type="t" for="ch" forName="Accent9" refType="h" fact="-0.0109"/>
              <dgm:constr type="w" for="ch" forName="Accent9" refType="w" fact="0.1228"/>
              <dgm:constr type="h" for="ch" forName="Accent9" refType="h" fact="0.806"/>
              <dgm:constr type="l" for="ch" forName="ParentBackground9" refType="w" fact="0.7367"/>
              <dgm:constr type="t" for="ch" forName="ParentBackground9" refType="h" fact="0.1262"/>
              <dgm:constr type="w" for="ch" forName="ParentBackground9" refType="w" fact="0.081"/>
              <dgm:constr type="h" for="ch" forName="ParentBackground9" refType="h" fact="0.5319"/>
              <dgm:constr type="l" for="ch" forName="Child9" refType="w" fact="0.7367"/>
              <dgm:constr type="t" for="ch" forName="Child9" refType="h" fact="0.6876"/>
              <dgm:constr type="w" for="ch" forName="Child9" refType="w" fact="0.081"/>
              <dgm:constr type="h" for="ch" forName="Child9" refType="h" fact="0.3124"/>
              <dgm:constr type="l" for="ch" forName="Accent8" refType="w" fact="0.6261"/>
              <dgm:constr type="t" for="ch" forName="Accent8" refType="h" fact="-0.0109"/>
              <dgm:constr type="w" for="ch" forName="Accent8" refType="w" fact="0.1228"/>
              <dgm:constr type="h" for="ch" forName="Accent8" refType="h" fact="0.806"/>
              <dgm:constr type="l" for="ch" forName="ParentBackground8" refType="w" fact="0.647"/>
              <dgm:constr type="t" for="ch" forName="ParentBackground8" refType="h" fact="0.1262"/>
              <dgm:constr type="w" for="ch" forName="ParentBackground8" refType="w" fact="0.081"/>
              <dgm:constr type="h" for="ch" forName="ParentBackground8" refType="h" fact="0.5319"/>
              <dgm:constr type="l" for="ch" forName="Child8" refType="w" fact="0.647"/>
              <dgm:constr type="t" for="ch" forName="Child8" refType="h" fact="0.6876"/>
              <dgm:constr type="w" for="ch" forName="Child8" refType="w" fact="0.081"/>
              <dgm:constr type="h" for="ch" forName="Child8" refType="h" fact="0.3124"/>
              <dgm:constr type="l" for="ch" forName="Accent7" refType="w" fact="0.5364"/>
              <dgm:constr type="t" for="ch" forName="Accent7" refType="h" fact="-0.0109"/>
              <dgm:constr type="w" for="ch" forName="Accent7" refType="w" fact="0.1228"/>
              <dgm:constr type="h" for="ch" forName="Accent7" refType="h" fact="0.806"/>
              <dgm:constr type="l" for="ch" forName="ParentBackground7" refType="w" fact="0.5573"/>
              <dgm:constr type="t" for="ch" forName="ParentBackground7" refType="h" fact="0.1262"/>
              <dgm:constr type="w" for="ch" forName="ParentBackground7" refType="w" fact="0.081"/>
              <dgm:constr type="h" for="ch" forName="ParentBackground7" refType="h" fact="0.5319"/>
              <dgm:constr type="l" for="ch" forName="Child7" refType="w" fact="0.5573"/>
              <dgm:constr type="t" for="ch" forName="Child7" refType="h" fact="0.6876"/>
              <dgm:constr type="w" for="ch" forName="Child7" refType="w" fact="0.081"/>
              <dgm:constr type="h" for="ch" forName="Child7" refType="h" fact="0.3124"/>
              <dgm:constr type="l" for="ch" forName="Accent6" refType="w" fact="0.4467"/>
              <dgm:constr type="t" for="ch" forName="Accent6" refType="h" fact="-0.0109"/>
              <dgm:constr type="w" for="ch" forName="Accent6" refType="w" fact="0.1228"/>
              <dgm:constr type="h" for="ch" forName="Accent6" refType="h" fact="0.806"/>
              <dgm:constr type="l" for="ch" forName="ParentBackground6" refType="w" fact="0.4677"/>
              <dgm:constr type="t" for="ch" forName="ParentBackground6" refType="h" fact="0.1262"/>
              <dgm:constr type="w" for="ch" forName="ParentBackground6" refType="w" fact="0.081"/>
              <dgm:constr type="h" for="ch" forName="ParentBackground6" refType="h" fact="0.5319"/>
              <dgm:constr type="l" for="ch" forName="Child6" refType="w" fact="0.4677"/>
              <dgm:constr type="t" for="ch" forName="Child6" refType="h" fact="0.6876"/>
              <dgm:constr type="w" for="ch" forName="Child6" refType="w" fact="0.081"/>
              <dgm:constr type="h" for="ch" forName="Child6" refType="h" fact="0.3124"/>
              <dgm:constr type="l" for="ch" forName="Accent5" refType="w" fact="0.3571"/>
              <dgm:constr type="t" for="ch" forName="Accent5" refType="h" fact="-0.0109"/>
              <dgm:constr type="w" for="ch" forName="Accent5" refType="w" fact="0.1228"/>
              <dgm:constr type="h" for="ch" forName="Accent5" refType="h" fact="0.806"/>
              <dgm:constr type="l" for="ch" forName="ParentBackground5" refType="w" fact="0.378"/>
              <dgm:constr type="t" for="ch" forName="ParentBackground5" refType="h" fact="0.1262"/>
              <dgm:constr type="w" for="ch" forName="ParentBackground5" refType="w" fact="0.081"/>
              <dgm:constr type="h" for="ch" forName="ParentBackground5" refType="h" fact="0.5319"/>
              <dgm:constr type="l" for="ch" forName="Child5" refType="w" fact="0.378"/>
              <dgm:constr type="t" for="ch" forName="Child5" refType="h" fact="0.6876"/>
              <dgm:constr type="w" for="ch" forName="Child5" refType="w" fact="0.081"/>
              <dgm:constr type="h" for="ch" forName="Child5" refType="h" fact="0.3124"/>
              <dgm:constr type="l" for="ch" forName="Accent4" refType="w" fact="0.2674"/>
              <dgm:constr type="t" for="ch" forName="Accent4" refType="h" fact="-0.0109"/>
              <dgm:constr type="w" for="ch" forName="Accent4" refType="w" fact="0.1228"/>
              <dgm:constr type="h" for="ch" forName="Accent4" refType="h" fact="0.806"/>
              <dgm:constr type="l" for="ch" forName="ParentBackground4" refType="w" fact="0.2883"/>
              <dgm:constr type="t" for="ch" forName="ParentBackground4" refType="h" fact="0.1262"/>
              <dgm:constr type="w" for="ch" forName="ParentBackground4" refType="w" fact="0.081"/>
              <dgm:constr type="h" for="ch" forName="ParentBackground4" refType="h" fact="0.5319"/>
              <dgm:constr type="l" for="ch" forName="Child4" refType="w" fact="0.2883"/>
              <dgm:constr type="t" for="ch" forName="Child4" refType="h" fact="0.6876"/>
              <dgm:constr type="w" for="ch" forName="Child4" refType="w" fact="0.081"/>
              <dgm:constr type="h" for="ch" forName="Child4" refType="h" fact="0.3124"/>
              <dgm:constr type="l" for="ch" forName="Accent3" refType="w" fact="0.1777"/>
              <dgm:constr type="t" for="ch" forName="Accent3" refType="h" fact="-0.0109"/>
              <dgm:constr type="w" for="ch" forName="Accent3" refType="w" fact="0.1228"/>
              <dgm:constr type="h" for="ch" forName="Accent3" refType="h" fact="0.806"/>
              <dgm:constr type="l" for="ch" forName="ParentBackground3" refType="w" fact="0.1986"/>
              <dgm:constr type="t" for="ch" forName="ParentBackground3" refType="h" fact="0.1262"/>
              <dgm:constr type="w" for="ch" forName="ParentBackground3" refType="w" fact="0.081"/>
              <dgm:constr type="h" for="ch" forName="ParentBackground3" refType="h" fact="0.5319"/>
              <dgm:constr type="l" for="ch" forName="Child3" refType="w" fact="0.1986"/>
              <dgm:constr type="t" for="ch" forName="Child3" refType="h" fact="0.6876"/>
              <dgm:constr type="w" for="ch" forName="Child3" refType="w" fact="0.081"/>
              <dgm:constr type="h" for="ch" forName="Child3" refType="h" fact="0.3124"/>
              <dgm:constr type="l" for="ch" forName="Accent2" refType="w" fact="0.088"/>
              <dgm:constr type="t" for="ch" forName="Accent2" refType="h" fact="-0.0109"/>
              <dgm:constr type="w" for="ch" forName="Accent2" refType="w" fact="0.1228"/>
              <dgm:constr type="h" for="ch" forName="Accent2" refType="h" fact="0.806"/>
              <dgm:constr type="l" for="ch" forName="ParentBackground2" refType="w" fact="0.1089"/>
              <dgm:constr type="t" for="ch" forName="ParentBackground2" refType="h" fact="0.1262"/>
              <dgm:constr type="w" for="ch" forName="ParentBackground2" refType="w" fact="0.081"/>
              <dgm:constr type="h" for="ch" forName="ParentBackground2" refType="h" fact="0.5319"/>
              <dgm:constr type="l" for="ch" forName="Child2" refType="w" fact="0.1089"/>
              <dgm:constr type="t" for="ch" forName="Child2" refType="h" fact="0.6876"/>
              <dgm:constr type="w" for="ch" forName="Child2" refType="w" fact="0.081"/>
              <dgm:constr type="h" for="ch" forName="Child2" refType="h" fact="0.3124"/>
              <dgm:constr type="l" for="ch" forName="Accent1" refType="w" fact="-0.0017"/>
              <dgm:constr type="t" for="ch" forName="Accent1" refType="h" fact="-0.0109"/>
              <dgm:constr type="w" for="ch" forName="Accent1" refType="w" fact="0.1228"/>
              <dgm:constr type="h" for="ch" forName="Accent1" refType="h" fact="0.806"/>
              <dgm:constr type="l" for="ch" forName="ParentBackground1" refType="w" fact="0.0192"/>
              <dgm:constr type="t" for="ch" forName="ParentBackground1" refType="h" fact="0.1262"/>
              <dgm:constr type="w" for="ch" forName="ParentBackground1" refType="w" fact="0.081"/>
              <dgm:constr type="h" for="ch" forName="ParentBackground1" refType="h" fact="0.5319"/>
              <dgm:constr type="l" for="ch" forName="Child1" refType="w" fact="0.0192"/>
              <dgm:constr type="t" for="ch" forName="Child1" refType="h" fact="0.6876"/>
              <dgm:constr type="w" for="ch" forName="Child1" refType="w" fact="0.081"/>
              <dgm:constr type="h" for="ch" forName="Child1" refType="h" fact="0.3124"/>
            </dgm:constrLst>
          </dgm:else>
        </dgm:choose>
      </dgm:if>
      <dgm:else name="Name15">
        <dgm:choose name="Name16">
          <dgm:if name="Name17"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18"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r" for="ch" forName="Parent2" refType="w" fact="0.3751"/>
              <dgm:constr type="t" for="ch" forName="Parent2" refType="h" fact="0.2022"/>
              <dgm:constr type="w" for="ch" forName="Parent2" refType="w" fact="0.3001"/>
              <dgm:constr type="h" for="ch" forName="Parent2" refType="h" fact="0.3799"/>
              <dgm:constr type="r" for="ch" forName="Parent1" refType="w" fact="0.8403"/>
              <dgm:constr type="t" for="ch" forName="Parent1" refType="h" fact="0.2022"/>
              <dgm:constr type="w" for="ch" forName="Parent1" refType="w" fact="0.3001"/>
              <dgm:constr type="h" for="ch" forName="Parent1" refType="h" fact="0.3799"/>
              <dgm:constr type="r" for="ch" forName="Accent2" refType="w" fact="0.4502"/>
              <dgm:constr type="t" for="ch" forName="Accent2" refType="h" fact="0.1072"/>
              <dgm:constr type="w" for="ch" forName="Accent2" refType="w" fact="0.4502"/>
              <dgm:constr type="h" for="ch" forName="Accent2" refType="h" fact="0.5699"/>
              <dgm:constr type="r" for="ch" forName="ParentBackground2" refType="w" fact="0.4352"/>
              <dgm:constr type="t" for="ch" forName="ParentBackground2" refType="h" fact="0.1262"/>
              <dgm:constr type="w" for="ch" forName="ParentBackground2" refType="w" fact="0.4201"/>
              <dgm:constr type="h" for="ch" forName="ParentBackground2" refType="h" fact="0.5319"/>
              <dgm:constr type="r" for="ch" forName="Child2" refType="w" fact="0.4352"/>
              <dgm:constr type="t" for="ch" forName="Child2" refType="h" fact="0.6876"/>
              <dgm:constr type="w" for="ch" forName="Child2" refType="w" fact="0.4201"/>
              <dgm:constr type="h" for="ch" forName="Child2" refType="h" fact="0.3124"/>
              <dgm:constr type="r" for="ch" forName="Accent1" refType="w" fact="1.0086"/>
              <dgm:constr type="t" for="ch" forName="Accent1" refType="h" fact="-0.0109"/>
              <dgm:constr type="w" for="ch" forName="Accent1" refType="w" fact="0.6367"/>
              <dgm:constr type="h" for="ch" forName="Accent1" refType="h" fact="0.806"/>
              <dgm:constr type="r" for="ch" forName="ParentBackground1" refType="w" fact="0.9003"/>
              <dgm:constr type="t" for="ch" forName="ParentBackground1" refType="h" fact="0.1262"/>
              <dgm:constr type="w" for="ch" forName="ParentBackground1" refType="w" fact="0.4201"/>
              <dgm:constr type="h" for="ch" forName="ParentBackground1" refType="h" fact="0.5319"/>
              <dgm:constr type="r" for="ch" forName="Child1" refType="w" fact="0.9003"/>
              <dgm:constr type="t" for="ch" forName="Child1" refType="h" fact="0.6876"/>
              <dgm:constr type="w" for="ch" forName="Child1" refType="w" fact="0.4201"/>
              <dgm:constr type="h" for="ch" forName="Child1" refType="h" fact="0.3124"/>
            </dgm:constrLst>
          </dgm:if>
          <dgm:if name="Name19"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r" for="ch" forName="Parent3" refType="w" fact="0.256"/>
              <dgm:constr type="t" for="ch" forName="Parent3" refType="h" fact="0.2022"/>
              <dgm:constr type="w" for="ch" forName="Parent3" refType="w" fact="0.2048"/>
              <dgm:constr type="h" for="ch" forName="Parent3" refType="h" fact="0.3799"/>
              <dgm:constr type="r" for="ch" forName="Parent2" refType="w" fact="0.5735"/>
              <dgm:constr type="t" for="ch" forName="Parent2" refType="h" fact="0.2022"/>
              <dgm:constr type="w" for="ch" forName="Parent2" refType="w" fact="0.2048"/>
              <dgm:constr type="h" for="ch" forName="Parent2" refType="h" fact="0.3799"/>
              <dgm:constr type="r" for="ch" forName="Parent1" refType="w" fact="0.891"/>
              <dgm:constr type="t" for="ch" forName="Parent1" refType="h" fact="0.2022"/>
              <dgm:constr type="w" for="ch" forName="Parent1" refType="w" fact="0.2048"/>
              <dgm:constr type="h" for="ch" forName="Parent1" refType="h" fact="0.3799"/>
              <dgm:constr type="r" for="ch" forName="Accent3" refType="w" fact="0.3072"/>
              <dgm:constr type="t" for="ch" forName="Accent3" refType="h" fact="0.1072"/>
              <dgm:constr type="w" for="ch" forName="Accent3" refType="w" fact="0.3072"/>
              <dgm:constr type="h" for="ch" forName="Accent3" refType="h" fact="0.5699"/>
              <dgm:constr type="r" for="ch" forName="ParentBackground3" refType="w" fact="0.297"/>
              <dgm:constr type="t" for="ch" forName="ParentBackground3" refType="h" fact="0.1262"/>
              <dgm:constr type="w" for="ch" forName="ParentBackground3" refType="w" fact="0.2868"/>
              <dgm:constr type="h" for="ch" forName="ParentBackground3" refType="h" fact="0.5319"/>
              <dgm:constr type="r" for="ch" forName="Child3" refType="w" fact="0.297"/>
              <dgm:constr type="t" for="ch" forName="Child3" refType="h" fact="0.6876"/>
              <dgm:constr type="w" for="ch" forName="Child3" refType="w" fact="0.2868"/>
              <dgm:constr type="h" for="ch" forName="Child3" refType="h" fact="0.3124"/>
              <dgm:constr type="r" for="ch" forName="Accent2" refType="w" fact="0.6878"/>
              <dgm:constr type="t" for="ch" forName="Accent2" refType="h" fact="-0.0109"/>
              <dgm:constr type="w" for="ch" forName="Accent2" refType="w" fact="0.4334"/>
              <dgm:constr type="h" for="ch" forName="Accent2" refType="h" fact="0.806"/>
              <dgm:constr type="r" for="ch" forName="ParentBackground2" refType="w" fact="0.6145"/>
              <dgm:constr type="t" for="ch" forName="ParentBackground2" refType="h" fact="0.1262"/>
              <dgm:constr type="w" for="ch" forName="ParentBackground2" refType="w" fact="0.2868"/>
              <dgm:constr type="h" for="ch" forName="ParentBackground2" refType="h" fact="0.5319"/>
              <dgm:constr type="r" for="ch" forName="Child2" refType="w" fact="0.6145"/>
              <dgm:constr type="t" for="ch" forName="Child2" refType="h" fact="0.6876"/>
              <dgm:constr type="w" for="ch" forName="Child2" refType="w" fact="0.2868"/>
              <dgm:constr type="h" for="ch" forName="Child2" refType="h" fact="0.3124"/>
              <dgm:constr type="r" for="ch" forName="Accent1" refType="w" fact="1.0053"/>
              <dgm:constr type="t" for="ch" forName="Accent1" refType="h" fact="-0.0109"/>
              <dgm:constr type="w" for="ch" forName="Accent1" refType="w" fact="0.4334"/>
              <dgm:constr type="h" for="ch" forName="Accent1" refType="h" fact="0.806"/>
              <dgm:constr type="r" for="ch" forName="ParentBackground1" refType="w" fact="0.932"/>
              <dgm:constr type="t" for="ch" forName="ParentBackground1" refType="h" fact="0.1262"/>
              <dgm:constr type="w" for="ch" forName="ParentBackground1" refType="w" fact="0.2868"/>
              <dgm:constr type="h" for="ch" forName="ParentBackground1" refType="h" fact="0.5319"/>
              <dgm:constr type="r" for="ch" forName="Child1" refType="w" fact="0.932"/>
              <dgm:constr type="t" for="ch" forName="Child1" refType="h" fact="0.6876"/>
              <dgm:constr type="w" for="ch" forName="Child1" refType="w" fact="0.2868"/>
              <dgm:constr type="h" for="ch" forName="Child1" refType="h" fact="0.3124"/>
            </dgm:constrLst>
          </dgm:if>
          <dgm:if name="Name20"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Parent4" refType="w" fact="0.1943"/>
              <dgm:constr type="t" for="ch" forName="Parent4" refType="h" fact="0.2022"/>
              <dgm:constr type="w" for="ch" forName="Parent4" refType="w" fact="0.1555"/>
              <dgm:constr type="h" for="ch" forName="Parent4" refType="h" fact="0.3799"/>
              <dgm:constr type="r" for="ch" forName="Parent3" refType="w" fact="0.4353"/>
              <dgm:constr type="t" for="ch" forName="Parent3" refType="h" fact="0.2022"/>
              <dgm:constr type="w" for="ch" forName="Parent3" refType="w" fact="0.1555"/>
              <dgm:constr type="h" for="ch" forName="Parent3" refType="h" fact="0.3799"/>
              <dgm:constr type="r" for="ch" forName="Parent2" refType="w" fact="0.6763"/>
              <dgm:constr type="t" for="ch" forName="Parent2" refType="h" fact="0.2022"/>
              <dgm:constr type="w" for="ch" forName="Parent2" refType="w" fact="0.1555"/>
              <dgm:constr type="h" for="ch" forName="Parent2" refType="h" fact="0.3799"/>
              <dgm:constr type="r" for="ch" forName="Parent1" refType="w" fact="0.9173"/>
              <dgm:constr type="t" for="ch" forName="Parent1" refType="h" fact="0.2022"/>
              <dgm:constr type="w" for="ch" forName="Parent1" refType="w" fact="0.1555"/>
              <dgm:constr type="h" for="ch" forName="Parent1" refType="h" fact="0.3799"/>
              <dgm:constr type="r" for="ch" forName="Accent4" refType="w" fact="0.2332"/>
              <dgm:constr type="t" for="ch" forName="Accent4" refType="h" fact="0.1072"/>
              <dgm:constr type="w" for="ch" forName="Accent4" refType="w" fact="0.2332"/>
              <dgm:constr type="h" for="ch" forName="Accent4" refType="h" fact="0.5699"/>
              <dgm:constr type="r" for="ch" forName="ParentBackground4" refType="w" fact="0.2254"/>
              <dgm:constr type="t" for="ch" forName="ParentBackground4" refType="h" fact="0.1262"/>
              <dgm:constr type="w" for="ch" forName="ParentBackground4" refType="w" fact="0.2177"/>
              <dgm:constr type="h" for="ch" forName="ParentBackground4" refType="h" fact="0.5319"/>
              <dgm:constr type="r" for="ch" forName="Child4" refType="w" fact="0.2254"/>
              <dgm:constr type="t" for="ch" forName="Child4" refType="h" fact="0.6876"/>
              <dgm:constr type="w" for="ch" forName="Child4" refType="w" fact="0.2177"/>
              <dgm:constr type="h" for="ch" forName="Child4" refType="h" fact="0.3124"/>
              <dgm:constr type="r" for="ch" forName="Accent3" refType="w" fact="0.5235"/>
              <dgm:constr type="t" for="ch" forName="Accent3" refType="h" fact="-0.0109"/>
              <dgm:constr type="w" for="ch" forName="Accent3" refType="w" fact="0.3298"/>
              <dgm:constr type="h" for="ch" forName="Accent3" refType="h" fact="0.806"/>
              <dgm:constr type="r" for="ch" forName="ParentBackground3" refType="w" fact="0.4664"/>
              <dgm:constr type="t" for="ch" forName="ParentBackground3" refType="h" fact="0.1262"/>
              <dgm:constr type="w" for="ch" forName="ParentBackground3" refType="w" fact="0.2177"/>
              <dgm:constr type="h" for="ch" forName="ParentBackground3" refType="h" fact="0.5319"/>
              <dgm:constr type="r" for="ch" forName="Child3" refType="w" fact="0.4664"/>
              <dgm:constr type="t" for="ch" forName="Child3" refType="h" fact="0.6876"/>
              <dgm:constr type="w" for="ch" forName="Child3" refType="w" fact="0.2177"/>
              <dgm:constr type="h" for="ch" forName="Child3" refType="h" fact="0.3124"/>
              <dgm:constr type="r" for="ch" forName="Accent2" refType="w" fact="0.7635"/>
              <dgm:constr type="t" for="ch" forName="Accent2" refType="h" fact="-0.0109"/>
              <dgm:constr type="w" for="ch" forName="Accent2" refType="w" fact="0.3298"/>
              <dgm:constr type="h" for="ch" forName="Accent2" refType="h" fact="0.806"/>
              <dgm:constr type="r" for="ch" forName="ParentBackground2" refType="w" fact="0.7074"/>
              <dgm:constr type="t" for="ch" forName="ParentBackground2" refType="h" fact="0.1262"/>
              <dgm:constr type="w" for="ch" forName="ParentBackground2" refType="w" fact="0.2177"/>
              <dgm:constr type="h" for="ch" forName="ParentBackground2" refType="h" fact="0.5319"/>
              <dgm:constr type="r" for="ch" forName="Child2" refType="w" fact="0.7074"/>
              <dgm:constr type="t" for="ch" forName="Child2" refType="h" fact="0.6876"/>
              <dgm:constr type="w" for="ch" forName="Child2" refType="w" fact="0.2177"/>
              <dgm:constr type="h" for="ch" forName="Child2" refType="h" fact="0.3124"/>
              <dgm:constr type="r" for="ch" forName="Accent1" refType="w" fact="1.0045"/>
              <dgm:constr type="t" for="ch" forName="Accent1" refType="h" fact="-0.0109"/>
              <dgm:constr type="w" for="ch" forName="Accent1" refType="w" fact="0.3298"/>
              <dgm:constr type="h" for="ch" forName="Accent1" refType="h" fact="0.806"/>
              <dgm:constr type="r" for="ch" forName="ParentBackground1" refType="w" fact="0.9484"/>
              <dgm:constr type="t" for="ch" forName="ParentBackground1" refType="h" fact="0.1262"/>
              <dgm:constr type="w" for="ch" forName="ParentBackground1" refType="w" fact="0.2177"/>
              <dgm:constr type="h" for="ch" forName="ParentBackground1" refType="h" fact="0.5319"/>
              <dgm:constr type="r" for="ch" forName="Child1" refType="w" fact="0.9484"/>
              <dgm:constr type="t" for="ch" forName="Child1" refType="h" fact="0.6876"/>
              <dgm:constr type="w" for="ch" forName="Child1" refType="w" fact="0.2177"/>
              <dgm:constr type="h" for="ch" forName="Child1" refType="h" fact="0.3124"/>
            </dgm:constrLst>
          </dgm:if>
          <dgm:if name="Name21"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Parent5" refType="w" fact="0.1566"/>
              <dgm:constr type="t" for="ch" forName="Parent5" refType="h" fact="0.2022"/>
              <dgm:constr type="w" for="ch" forName="Parent5" refType="w" fact="0.1253"/>
              <dgm:constr type="h" for="ch" forName="Parent5" refType="h" fact="0.3799"/>
              <dgm:constr type="r" for="ch" forName="Parent4" refType="w" fact="0.3508"/>
              <dgm:constr type="t" for="ch" forName="Parent4" refType="h" fact="0.2022"/>
              <dgm:constr type="w" for="ch" forName="Parent4" refType="w" fact="0.1253"/>
              <dgm:constr type="h" for="ch" forName="Parent4" refType="h" fact="0.3799"/>
              <dgm:constr type="r" for="ch" forName="Parent3" refType="w" fact="0.545"/>
              <dgm:constr type="t" for="ch" forName="Parent3" refType="h" fact="0.2022"/>
              <dgm:constr type="w" for="ch" forName="Parent3" refType="w" fact="0.1253"/>
              <dgm:constr type="h" for="ch" forName="Parent3" refType="h" fact="0.3799"/>
              <dgm:constr type="r" for="ch" forName="Parent2" refType="w" fact="0.7391"/>
              <dgm:constr type="t" for="ch" forName="Parent2" refType="h" fact="0.2022"/>
              <dgm:constr type="w" for="ch" forName="Parent2" refType="w" fact="0.1253"/>
              <dgm:constr type="h" for="ch" forName="Parent2" refType="h" fact="0.3799"/>
              <dgm:constr type="r" for="ch" forName="Parent1" refType="w" fact="0.9333"/>
              <dgm:constr type="t" for="ch" forName="Parent1" refType="h" fact="0.2022"/>
              <dgm:constr type="w" for="ch" forName="Parent1" refType="w" fact="0.1253"/>
              <dgm:constr type="h" for="ch" forName="Parent1" refType="h" fact="0.3799"/>
              <dgm:constr type="r" for="ch" forName="Accent5" refType="w" fact="0.1879"/>
              <dgm:constr type="t" for="ch" forName="Accent5" refType="h" fact="0.1072"/>
              <dgm:constr type="w" for="ch" forName="Accent5" refType="w" fact="0.1879"/>
              <dgm:constr type="h" for="ch" forName="Accent5" refType="h" fact="0.5699"/>
              <dgm:constr type="r" for="ch" forName="ParentBackground5" refType="w" fact="0.1817"/>
              <dgm:constr type="t" for="ch" forName="ParentBackground5" refType="h" fact="0.1262"/>
              <dgm:constr type="w" for="ch" forName="ParentBackground5" refType="w" fact="0.1754"/>
              <dgm:constr type="h" for="ch" forName="ParentBackground5" refType="h" fact="0.5319"/>
              <dgm:constr type="r" for="ch" forName="Child5" refType="w" fact="0.1817"/>
              <dgm:constr type="t" for="ch" forName="Child5" refType="h" fact="0.6876"/>
              <dgm:constr type="w" for="ch" forName="Child5" refType="w" fact="0.1754"/>
              <dgm:constr type="h" for="ch" forName="Child5" refType="h" fact="0.3124"/>
              <dgm:constr type="r" for="ch" forName="Accent4" refType="w" fact="0.4211"/>
              <dgm:constr type="t" for="ch" forName="Accent4" refType="h" fact="-0.0109"/>
              <dgm:constr type="w" for="ch" forName="Accent4" refType="w" fact="0.2657"/>
              <dgm:constr type="h" for="ch" forName="Accent4" refType="h" fact="0.806"/>
              <dgm:constr type="r" for="ch" forName="ParentBackground4" refType="w" fact="0.3758"/>
              <dgm:constr type="t" for="ch" forName="ParentBackground4" refType="h" fact="0.1262"/>
              <dgm:constr type="w" for="ch" forName="ParentBackground4" refType="w" fact="0.1754"/>
              <dgm:constr type="h" for="ch" forName="ParentBackground4" refType="h" fact="0.5319"/>
              <dgm:constr type="r" for="ch" forName="Child4" refType="w" fact="0.3758"/>
              <dgm:constr type="t" for="ch" forName="Child4" refType="h" fact="0.6876"/>
              <dgm:constr type="w" for="ch" forName="Child4" refType="w" fact="0.1754"/>
              <dgm:constr type="h" for="ch" forName="Child4" refType="h" fact="0.3124"/>
              <dgm:constr type="r" for="ch" forName="Accent3" refType="w" fact="0.6152"/>
              <dgm:constr type="t" for="ch" forName="Accent3" refType="h" fact="-0.0109"/>
              <dgm:constr type="w" for="ch" forName="Accent3" refType="w" fact="0.2657"/>
              <dgm:constr type="h" for="ch" forName="Accent3" refType="h" fact="0.806"/>
              <dgm:constr type="r" for="ch" forName="ParentBackground3" refType="w" fact="0.57"/>
              <dgm:constr type="t" for="ch" forName="ParentBackground3" refType="h" fact="0.1262"/>
              <dgm:constr type="w" for="ch" forName="ParentBackground3" refType="w" fact="0.1754"/>
              <dgm:constr type="h" for="ch" forName="ParentBackground3" refType="h" fact="0.5319"/>
              <dgm:constr type="r" for="ch" forName="Child3" refType="w" fact="0.57"/>
              <dgm:constr type="t" for="ch" forName="Child3" refType="h" fact="0.6876"/>
              <dgm:constr type="w" for="ch" forName="Child3" refType="w" fact="0.1754"/>
              <dgm:constr type="h" for="ch" forName="Child3" refType="h" fact="0.3124"/>
              <dgm:constr type="r" for="ch" forName="Accent2" refType="w" fact="0.8094"/>
              <dgm:constr type="t" for="ch" forName="Accent2" refType="h" fact="-0.0109"/>
              <dgm:constr type="w" for="ch" forName="Accent2" refType="w" fact="0.2657"/>
              <dgm:constr type="h" for="ch" forName="Accent2" refType="h" fact="0.806"/>
              <dgm:constr type="r" for="ch" forName="ParentBackground2" refType="w" fact="0.7642"/>
              <dgm:constr type="t" for="ch" forName="ParentBackground2" refType="h" fact="0.1262"/>
              <dgm:constr type="w" for="ch" forName="ParentBackground2" refType="w" fact="0.1754"/>
              <dgm:constr type="h" for="ch" forName="ParentBackground2" refType="h" fact="0.5319"/>
              <dgm:constr type="r" for="ch" forName="Child2" refType="w" fact="0.7642"/>
              <dgm:constr type="t" for="ch" forName="Child2" refType="h" fact="0.6876"/>
              <dgm:constr type="w" for="ch" forName="Child2" refType="w" fact="0.1754"/>
              <dgm:constr type="h" for="ch" forName="Child2" refType="h" fact="0.3124"/>
              <dgm:constr type="r" for="ch" forName="Accent1" refType="w" fact="1.0036"/>
              <dgm:constr type="t" for="ch" forName="Accent1" refType="h" fact="-0.0109"/>
              <dgm:constr type="w" for="ch" forName="Accent1" refType="w" fact="0.2657"/>
              <dgm:constr type="h" for="ch" forName="Accent1" refType="h" fact="0.806"/>
              <dgm:constr type="r" for="ch" forName="ParentBackground1" refType="w" fact="0.9584"/>
              <dgm:constr type="t" for="ch" forName="ParentBackground1" refType="h" fact="0.1262"/>
              <dgm:constr type="w" for="ch" forName="ParentBackground1" refType="w" fact="0.1754"/>
              <dgm:constr type="h" for="ch" forName="ParentBackground1" refType="h" fact="0.5319"/>
              <dgm:constr type="r" for="ch" forName="Child1" refType="w" fact="0.9584"/>
              <dgm:constr type="t" for="ch" forName="Child1" refType="h" fact="0.6876"/>
              <dgm:constr type="w" for="ch" forName="Child1" refType="w" fact="0.1754"/>
              <dgm:constr type="h" for="ch" forName="Child1" refType="h" fact="0.3124"/>
            </dgm:constrLst>
          </dgm:if>
          <dgm:if name="Name22"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r" for="ch" forName="Parent6" refType="w" fact="0.1311"/>
              <dgm:constr type="t" for="ch" forName="Parent6" refType="h" fact="0.2022"/>
              <dgm:constr type="w" for="ch" forName="Parent6" refType="w" fact="0.1049"/>
              <dgm:constr type="h" for="ch" forName="Parent6" refType="h" fact="0.3799"/>
              <dgm:constr type="r" for="ch" forName="Parent5" refType="w" fact="0.2937"/>
              <dgm:constr type="t" for="ch" forName="Parent5" refType="h" fact="0.2022"/>
              <dgm:constr type="w" for="ch" forName="Parent5" refType="w" fact="0.1049"/>
              <dgm:constr type="h" for="ch" forName="Parent5" refType="h" fact="0.3799"/>
              <dgm:constr type="r" for="ch" forName="Parent4" refType="w" fact="0.4563"/>
              <dgm:constr type="t" for="ch" forName="Parent4" refType="h" fact="0.2022"/>
              <dgm:constr type="w" for="ch" forName="Parent4" refType="w" fact="0.1049"/>
              <dgm:constr type="h" for="ch" forName="Parent4" refType="h" fact="0.3799"/>
              <dgm:constr type="r" for="ch" forName="Parent3" refType="w" fact="0.619"/>
              <dgm:constr type="t" for="ch" forName="Parent3" refType="h" fact="0.2022"/>
              <dgm:constr type="w" for="ch" forName="Parent3" refType="w" fact="0.1049"/>
              <dgm:constr type="h" for="ch" forName="Parent3" refType="h" fact="0.3799"/>
              <dgm:constr type="r" for="ch" forName="Parent2" refType="w" fact="0.7816"/>
              <dgm:constr type="t" for="ch" forName="Parent2" refType="h" fact="0.2022"/>
              <dgm:constr type="w" for="ch" forName="Parent2" refType="w" fact="0.1049"/>
              <dgm:constr type="h" for="ch" forName="Parent2" refType="h" fact="0.3799"/>
              <dgm:constr type="r" for="ch" forName="Parent1" refType="w" fact="0.9442"/>
              <dgm:constr type="t" for="ch" forName="Parent1" refType="h" fact="0.2022"/>
              <dgm:constr type="w" for="ch" forName="Parent1" refType="w" fact="0.1049"/>
              <dgm:constr type="h" for="ch" forName="Parent1" refType="h" fact="0.3799"/>
              <dgm:constr type="r" for="ch" forName="Accent6" refType="w" fact="0.1574"/>
              <dgm:constr type="t" for="ch" forName="Accent6" refType="h" fact="0.1072"/>
              <dgm:constr type="w" for="ch" forName="Accent6" refType="w" fact="0.1574"/>
              <dgm:constr type="h" for="ch" forName="Accent6" refType="h" fact="0.5699"/>
              <dgm:constr type="r" for="ch" forName="ParentBackground6" refType="w" fact="0.1521"/>
              <dgm:constr type="t" for="ch" forName="ParentBackground6" refType="h" fact="0.1262"/>
              <dgm:constr type="w" for="ch" forName="ParentBackground6" refType="w" fact="0.1469"/>
              <dgm:constr type="h" for="ch" forName="ParentBackground6" refType="h" fact="0.5319"/>
              <dgm:constr type="r" for="ch" forName="Child6" refType="w" fact="0.1521"/>
              <dgm:constr type="t" for="ch" forName="Child6" refType="h" fact="0.6876"/>
              <dgm:constr type="w" for="ch" forName="Child6" refType="w" fact="0.1469"/>
              <dgm:constr type="h" for="ch" forName="Child6" refType="h" fact="0.3124"/>
              <dgm:constr type="r" for="ch" forName="Accent5" refType="w" fact="0.3526"/>
              <dgm:constr type="t" for="ch" forName="Accent5" refType="h" fact="-0.0109"/>
              <dgm:constr type="w" for="ch" forName="Accent5" refType="w" fact="0.2226"/>
              <dgm:constr type="h" for="ch" forName="Accent5" refType="h" fact="0.806"/>
              <dgm:constr type="r" for="ch" forName="ParentBackground5" refType="w" fact="0.3147"/>
              <dgm:constr type="t" for="ch" forName="ParentBackground5" refType="h" fact="0.1262"/>
              <dgm:constr type="w" for="ch" forName="ParentBackground5" refType="w" fact="0.1469"/>
              <dgm:constr type="h" for="ch" forName="ParentBackground5" refType="h" fact="0.5319"/>
              <dgm:constr type="r" for="ch" forName="Child5" refType="w" fact="0.3147"/>
              <dgm:constr type="t" for="ch" forName="Child5" refType="h" fact="0.6876"/>
              <dgm:constr type="w" for="ch" forName="Child5" refType="w" fact="0.1469"/>
              <dgm:constr type="h" for="ch" forName="Child5" refType="h" fact="0.3124"/>
              <dgm:constr type="r" for="ch" forName="Accent4" refType="w" fact="0.5152"/>
              <dgm:constr type="t" for="ch" forName="Accent4" refType="h" fact="-0.0109"/>
              <dgm:constr type="w" for="ch" forName="Accent4" refType="w" fact="0.2226"/>
              <dgm:constr type="h" for="ch" forName="Accent4" refType="h" fact="0.806"/>
              <dgm:constr type="r" for="ch" forName="ParentBackground4" refType="w" fact="0.4773"/>
              <dgm:constr type="t" for="ch" forName="ParentBackground4" refType="h" fact="0.1262"/>
              <dgm:constr type="w" for="ch" forName="ParentBackground4" refType="w" fact="0.1469"/>
              <dgm:constr type="h" for="ch" forName="ParentBackground4" refType="h" fact="0.5319"/>
              <dgm:constr type="r" for="ch" forName="Child4" refType="w" fact="0.4773"/>
              <dgm:constr type="t" for="ch" forName="Child4" refType="h" fact="0.6876"/>
              <dgm:constr type="w" for="ch" forName="Child4" refType="w" fact="0.1469"/>
              <dgm:constr type="h" for="ch" forName="Child4" refType="h" fact="0.3124"/>
              <dgm:constr type="r" for="ch" forName="Accent3" refType="w" fact="0.6778"/>
              <dgm:constr type="t" for="ch" forName="Accent3" refType="h" fact="-0.0109"/>
              <dgm:constr type="w" for="ch" forName="Accent3" refType="w" fact="0.2226"/>
              <dgm:constr type="h" for="ch" forName="Accent3" refType="h" fact="0.806"/>
              <dgm:constr type="r" for="ch" forName="ParentBackground3" refType="w" fact="0.6399"/>
              <dgm:constr type="t" for="ch" forName="ParentBackground3" refType="h" fact="0.1262"/>
              <dgm:constr type="w" for="ch" forName="ParentBackground3" refType="w" fact="0.1469"/>
              <dgm:constr type="h" for="ch" forName="ParentBackground3" refType="h" fact="0.5319"/>
              <dgm:constr type="r" for="ch" forName="Child3" refType="w" fact="0.6399"/>
              <dgm:constr type="t" for="ch" forName="Child3" refType="h" fact="0.6876"/>
              <dgm:constr type="w" for="ch" forName="Child3" refType="w" fact="0.1469"/>
              <dgm:constr type="h" for="ch" forName="Child3" refType="h" fact="0.3124"/>
              <dgm:constr type="r" for="ch" forName="Accent2" refType="w" fact="0.8404"/>
              <dgm:constr type="t" for="ch" forName="Accent2" refType="h" fact="-0.0109"/>
              <dgm:constr type="w" for="ch" forName="Accent2" refType="w" fact="0.2226"/>
              <dgm:constr type="h" for="ch" forName="Accent2" refType="h" fact="0.806"/>
              <dgm:constr type="r" for="ch" forName="ParentBackground2" refType="w" fact="0.8025"/>
              <dgm:constr type="t" for="ch" forName="ParentBackground2" refType="h" fact="0.1262"/>
              <dgm:constr type="w" for="ch" forName="ParentBackground2" refType="w" fact="0.1469"/>
              <dgm:constr type="h" for="ch" forName="ParentBackground2" refType="h" fact="0.5319"/>
              <dgm:constr type="r" for="ch" forName="Child2" refType="w" fact="0.8025"/>
              <dgm:constr type="t" for="ch" forName="Child2" refType="h" fact="0.6876"/>
              <dgm:constr type="w" for="ch" forName="Child2" refType="w" fact="0.1469"/>
              <dgm:constr type="h" for="ch" forName="Child2" refType="h" fact="0.3124"/>
              <dgm:constr type="r" for="ch" forName="Accent1" refType="w" fact="1.003"/>
              <dgm:constr type="t" for="ch" forName="Accent1" refType="h" fact="-0.0109"/>
              <dgm:constr type="w" for="ch" forName="Accent1" refType="w" fact="0.2226"/>
              <dgm:constr type="h" for="ch" forName="Accent1" refType="h" fact="0.806"/>
              <dgm:constr type="r" for="ch" forName="ParentBackground1" refType="w" fact="0.9652"/>
              <dgm:constr type="t" for="ch" forName="ParentBackground1" refType="h" fact="0.1262"/>
              <dgm:constr type="w" for="ch" forName="ParentBackground1" refType="w" fact="0.1469"/>
              <dgm:constr type="h" for="ch" forName="ParentBackground1" refType="h" fact="0.5319"/>
              <dgm:constr type="r" for="ch" forName="Child1" refType="w" fact="0.9652"/>
              <dgm:constr type="t" for="ch" forName="Child1" refType="h" fact="0.6876"/>
              <dgm:constr type="w" for="ch" forName="Child1" refType="w" fact="0.1469"/>
              <dgm:constr type="h" for="ch" forName="Child1" refType="h" fact="0.3124"/>
            </dgm:constrLst>
          </dgm:if>
          <dgm:if name="Name23"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r" for="ch" forName="Parent7" refType="w" fact="0.1128"/>
              <dgm:constr type="t" for="ch" forName="Parent7" refType="h" fact="0.2022"/>
              <dgm:constr type="w" for="ch" forName="Parent7" refType="w" fact="0.0902"/>
              <dgm:constr type="h" for="ch" forName="Parent7" refType="h" fact="0.3799"/>
              <dgm:constr type="r" for="ch" forName="Parent6" refType="w" fact="0.2527"/>
              <dgm:constr type="t" for="ch" forName="Parent6" refType="h" fact="0.2022"/>
              <dgm:constr type="w" for="ch" forName="Parent6" refType="w" fact="0.0902"/>
              <dgm:constr type="h" for="ch" forName="Parent6" refType="h" fact="0.3799"/>
              <dgm:constr type="r" for="ch" forName="Parent5" refType="w" fact="0.3925"/>
              <dgm:constr type="t" for="ch" forName="Parent5" refType="h" fact="0.2022"/>
              <dgm:constr type="w" for="ch" forName="Parent5" refType="w" fact="0.0902"/>
              <dgm:constr type="h" for="ch" forName="Parent5" refType="h" fact="0.3799"/>
              <dgm:constr type="r" for="ch" forName="Parent4" refType="w" fact="0.5324"/>
              <dgm:constr type="t" for="ch" forName="Parent4" refType="h" fact="0.2022"/>
              <dgm:constr type="w" for="ch" forName="Parent4" refType="w" fact="0.0902"/>
              <dgm:constr type="h" for="ch" forName="Parent4" refType="h" fact="0.3799"/>
              <dgm:constr type="r" for="ch" forName="Parent3" refType="w" fact="0.6723"/>
              <dgm:constr type="t" for="ch" forName="Parent3" refType="h" fact="0.2022"/>
              <dgm:constr type="w" for="ch" forName="Parent3" refType="w" fact="0.0902"/>
              <dgm:constr type="h" for="ch" forName="Parent3" refType="h" fact="0.3799"/>
              <dgm:constr type="r" for="ch" forName="Parent2" refType="w" fact="0.8121"/>
              <dgm:constr type="t" for="ch" forName="Parent2" refType="h" fact="0.2022"/>
              <dgm:constr type="w" for="ch" forName="Parent2" refType="w" fact="0.0902"/>
              <dgm:constr type="h" for="ch" forName="Parent2" refType="h" fact="0.3799"/>
              <dgm:constr type="r" for="ch" forName="Parent1" refType="w" fact="0.952"/>
              <dgm:constr type="t" for="ch" forName="Parent1" refType="h" fact="0.2022"/>
              <dgm:constr type="w" for="ch" forName="Parent1" refType="w" fact="0.0902"/>
              <dgm:constr type="h" for="ch" forName="Parent1" refType="h" fact="0.3799"/>
              <dgm:constr type="r" for="ch" forName="Accent7" refType="w" fact="0.1354"/>
              <dgm:constr type="t" for="ch" forName="Accent7" refType="h" fact="0.1072"/>
              <dgm:constr type="w" for="ch" forName="Accent7" refType="w" fact="0.1354"/>
              <dgm:constr type="h" for="ch" forName="Accent7" refType="h" fact="0.5699"/>
              <dgm:constr type="r" for="ch" forName="ParentBackground7" refType="w" fact="0.1308"/>
              <dgm:constr type="t" for="ch" forName="ParentBackground7" refType="h" fact="0.1262"/>
              <dgm:constr type="w" for="ch" forName="ParentBackground7" refType="w" fact="0.1263"/>
              <dgm:constr type="h" for="ch" forName="ParentBackground7" refType="h" fact="0.5319"/>
              <dgm:constr type="r" for="ch" forName="Child7" refType="w" fact="0.1308"/>
              <dgm:constr type="t" for="ch" forName="Child7" refType="h" fact="0.6876"/>
              <dgm:constr type="w" for="ch" forName="Child7" refType="w" fact="0.1263"/>
              <dgm:constr type="h" for="ch" forName="Child7" refType="h" fact="0.3124"/>
              <dgm:constr type="r" for="ch" forName="Accent6" refType="w" fact="0.3033"/>
              <dgm:constr type="t" for="ch" forName="Accent6" refType="h" fact="-0.0109"/>
              <dgm:constr type="w" for="ch" forName="Accent6" refType="w" fact="0.1915"/>
              <dgm:constr type="h" for="ch" forName="Accent6" refType="h" fact="0.806"/>
              <dgm:constr type="r" for="ch" forName="ParentBackground6" refType="w" fact="0.2707"/>
              <dgm:constr type="t" for="ch" forName="ParentBackground6" refType="h" fact="0.1262"/>
              <dgm:constr type="w" for="ch" forName="ParentBackground6" refType="w" fact="0.1263"/>
              <dgm:constr type="h" for="ch" forName="ParentBackground6" refType="h" fact="0.5319"/>
              <dgm:constr type="r" for="ch" forName="Child6" refType="w" fact="0.2707"/>
              <dgm:constr type="t" for="ch" forName="Child6" refType="h" fact="0.6876"/>
              <dgm:constr type="w" for="ch" forName="Child6" refType="w" fact="0.1263"/>
              <dgm:constr type="h" for="ch" forName="Child6" refType="h" fact="0.3124"/>
              <dgm:constr type="r" for="ch" forName="Accent5" refType="w" fact="0.4431"/>
              <dgm:constr type="t" for="ch" forName="Accent5" refType="h" fact="-0.0109"/>
              <dgm:constr type="w" for="ch" forName="Accent5" refType="w" fact="0.1915"/>
              <dgm:constr type="h" for="ch" forName="Accent5" refType="h" fact="0.806"/>
              <dgm:constr type="r" for="ch" forName="ParentBackground5" refType="w" fact="0.4106"/>
              <dgm:constr type="t" for="ch" forName="ParentBackground5" refType="h" fact="0.1262"/>
              <dgm:constr type="w" for="ch" forName="ParentBackground5" refType="w" fact="0.1263"/>
              <dgm:constr type="h" for="ch" forName="ParentBackground5" refType="h" fact="0.5319"/>
              <dgm:constr type="r" for="ch" forName="Child5" refType="w" fact="0.4106"/>
              <dgm:constr type="t" for="ch" forName="Child5" refType="h" fact="0.6876"/>
              <dgm:constr type="w" for="ch" forName="Child5" refType="w" fact="0.1263"/>
              <dgm:constr type="h" for="ch" forName="Child5" refType="h" fact="0.3124"/>
              <dgm:constr type="r" for="ch" forName="Accent4" refType="w" fact="0.583"/>
              <dgm:constr type="t" for="ch" forName="Accent4" refType="h" fact="-0.0109"/>
              <dgm:constr type="w" for="ch" forName="Accent4" refType="w" fact="0.1915"/>
              <dgm:constr type="h" for="ch" forName="Accent4" refType="h" fact="0.806"/>
              <dgm:constr type="r" for="ch" forName="ParentBackground4" refType="w" fact="0.5504"/>
              <dgm:constr type="t" for="ch" forName="ParentBackground4" refType="h" fact="0.1262"/>
              <dgm:constr type="w" for="ch" forName="ParentBackground4" refType="w" fact="0.1263"/>
              <dgm:constr type="h" for="ch" forName="ParentBackground4" refType="h" fact="0.5319"/>
              <dgm:constr type="r" for="ch" forName="Child4" refType="w" fact="0.5504"/>
              <dgm:constr type="t" for="ch" forName="Child4" refType="h" fact="0.6876"/>
              <dgm:constr type="w" for="ch" forName="Child4" refType="w" fact="0.1263"/>
              <dgm:constr type="h" for="ch" forName="Child4" refType="h" fact="0.3124"/>
              <dgm:constr type="r" for="ch" forName="Accent3" refType="w" fact="0.7229"/>
              <dgm:constr type="t" for="ch" forName="Accent3" refType="h" fact="-0.0109"/>
              <dgm:constr type="w" for="ch" forName="Accent3" refType="w" fact="0.1915"/>
              <dgm:constr type="h" for="ch" forName="Accent3" refType="h" fact="0.806"/>
              <dgm:constr type="r" for="ch" forName="ParentBackground3" refType="w" fact="0.6903"/>
              <dgm:constr type="t" for="ch" forName="ParentBackground3" refType="h" fact="0.1262"/>
              <dgm:constr type="w" for="ch" forName="ParentBackground3" refType="w" fact="0.1263"/>
              <dgm:constr type="h" for="ch" forName="ParentBackground3" refType="h" fact="0.5319"/>
              <dgm:constr type="r" for="ch" forName="Child3" refType="w" fact="0.6903"/>
              <dgm:constr type="t" for="ch" forName="Child3" refType="h" fact="0.6876"/>
              <dgm:constr type="w" for="ch" forName="Child3" refType="w" fact="0.1263"/>
              <dgm:constr type="h" for="ch" forName="Child3" refType="h" fact="0.3124"/>
              <dgm:constr type="r" for="ch" forName="Accent2" refType="w" fact="0.8627"/>
              <dgm:constr type="t" for="ch" forName="Accent2" refType="h" fact="-0.0109"/>
              <dgm:constr type="w" for="ch" forName="Accent2" refType="w" fact="0.1915"/>
              <dgm:constr type="h" for="ch" forName="Accent2" refType="h" fact="0.806"/>
              <dgm:constr type="r" for="ch" forName="ParentBackground2" refType="w" fact="0.8302"/>
              <dgm:constr type="t" for="ch" forName="ParentBackground2" refType="h" fact="0.1262"/>
              <dgm:constr type="w" for="ch" forName="ParentBackground2" refType="w" fact="0.1263"/>
              <dgm:constr type="h" for="ch" forName="ParentBackground2" refType="h" fact="0.5319"/>
              <dgm:constr type="r" for="ch" forName="Child2" refType="w" fact="0.8302"/>
              <dgm:constr type="t" for="ch" forName="Child2" refType="h" fact="0.6876"/>
              <dgm:constr type="w" for="ch" forName="Child2" refType="w" fact="0.1263"/>
              <dgm:constr type="h" for="ch" forName="Child2" refType="h" fact="0.3124"/>
              <dgm:constr type="r" for="ch" forName="Accent1" refType="w" fact="1.0026"/>
              <dgm:constr type="t" for="ch" forName="Accent1" refType="h" fact="-0.0109"/>
              <dgm:constr type="w" for="ch" forName="Accent1" refType="w" fact="0.1915"/>
              <dgm:constr type="h" for="ch" forName="Accent1" refType="h" fact="0.806"/>
              <dgm:constr type="r" for="ch" forName="ParentBackground1" refType="w" fact="0.97"/>
              <dgm:constr type="t" for="ch" forName="ParentBackground1" refType="h" fact="0.1262"/>
              <dgm:constr type="w" for="ch" forName="ParentBackground1" refType="w" fact="0.1263"/>
              <dgm:constr type="h" for="ch" forName="ParentBackground1" refType="h" fact="0.5319"/>
              <dgm:constr type="r" for="ch" forName="Child1" refType="w" fact="0.97"/>
              <dgm:constr type="t" for="ch" forName="Child1" refType="h" fact="0.6876"/>
              <dgm:constr type="w" for="ch" forName="Child1" refType="w" fact="0.1263"/>
              <dgm:constr type="h" for="ch" forName="Child1" refType="h" fact="0.3124"/>
            </dgm:constrLst>
          </dgm:if>
          <dgm:if name="Name24"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r" for="ch" forName="Parent8" refType="w" fact="0.099"/>
              <dgm:constr type="t" for="ch" forName="Parent8" refType="h" fact="0.2022"/>
              <dgm:constr type="w" for="ch" forName="Parent8" refType="w" fact="0.0792"/>
              <dgm:constr type="h" for="ch" forName="Parent8" refType="h" fact="0.3799"/>
              <dgm:constr type="r" for="ch" forName="Parent7" refType="w" fact="0.2217"/>
              <dgm:constr type="t" for="ch" forName="Parent7" refType="h" fact="0.2022"/>
              <dgm:constr type="w" for="ch" forName="Parent7" refType="w" fact="0.0792"/>
              <dgm:constr type="h" for="ch" forName="Parent7" refType="h" fact="0.3799"/>
              <dgm:constr type="r" for="ch" forName="Parent6" refType="w" fact="0.3444"/>
              <dgm:constr type="t" for="ch" forName="Parent6" refType="h" fact="0.2022"/>
              <dgm:constr type="w" for="ch" forName="Parent6" refType="w" fact="0.0792"/>
              <dgm:constr type="h" for="ch" forName="Parent6" refType="h" fact="0.3799"/>
              <dgm:constr type="r" for="ch" forName="Parent5" refType="w" fact="0.4671"/>
              <dgm:constr type="t" for="ch" forName="Parent5" refType="h" fact="0.2022"/>
              <dgm:constr type="w" for="ch" forName="Parent5" refType="w" fact="0.0792"/>
              <dgm:constr type="h" for="ch" forName="Parent5" refType="h" fact="0.3799"/>
              <dgm:constr type="r" for="ch" forName="Parent4" refType="w" fact="0.5898"/>
              <dgm:constr type="t" for="ch" forName="Parent4" refType="h" fact="0.2022"/>
              <dgm:constr type="w" for="ch" forName="Parent4" refType="w" fact="0.0792"/>
              <dgm:constr type="h" for="ch" forName="Parent4" refType="h" fact="0.3799"/>
              <dgm:constr type="r" for="ch" forName="Parent3" refType="w" fact="0.7125"/>
              <dgm:constr type="t" for="ch" forName="Parent3" refType="h" fact="0.2022"/>
              <dgm:constr type="w" for="ch" forName="Parent3" refType="w" fact="0.0792"/>
              <dgm:constr type="h" for="ch" forName="Parent3" refType="h" fact="0.3799"/>
              <dgm:constr type="r" for="ch" forName="Parent2" refType="w" fact="0.8352"/>
              <dgm:constr type="t" for="ch" forName="Parent2" refType="h" fact="0.2022"/>
              <dgm:constr type="w" for="ch" forName="Parent2" refType="w" fact="0.0792"/>
              <dgm:constr type="h" for="ch" forName="Parent2" refType="h" fact="0.3799"/>
              <dgm:constr type="r" for="ch" forName="Parent1" refType="w" fact="0.9579"/>
              <dgm:constr type="t" for="ch" forName="Parent1" refType="h" fact="0.2022"/>
              <dgm:constr type="w" for="ch" forName="Parent1" refType="w" fact="0.0792"/>
              <dgm:constr type="h" for="ch" forName="Parent1" refType="h" fact="0.3799"/>
              <dgm:constr type="r" for="ch" forName="Accent8" refType="w" fact="0.1187"/>
              <dgm:constr type="t" for="ch" forName="Accent8" refType="h" fact="0.1072"/>
              <dgm:constr type="w" for="ch" forName="Accent8" refType="w" fact="0.1187"/>
              <dgm:constr type="h" for="ch" forName="Accent8" refType="h" fact="0.5699"/>
              <dgm:constr type="r" for="ch" forName="ParentBackground8" refType="w" fact="0.1148"/>
              <dgm:constr type="t" for="ch" forName="ParentBackground8" refType="h" fact="0.1262"/>
              <dgm:constr type="w" for="ch" forName="ParentBackground8" refType="w" fact="0.1108"/>
              <dgm:constr type="h" for="ch" forName="ParentBackground8" refType="h" fact="0.5319"/>
              <dgm:constr type="r" for="ch" forName="Child8" refType="w" fact="0.1148"/>
              <dgm:constr type="t" for="ch" forName="Child8" refType="h" fact="0.6876"/>
              <dgm:constr type="w" for="ch" forName="Child8" refType="w" fact="0.1108"/>
              <dgm:constr type="h" for="ch" forName="Child8" refType="h" fact="0.3124"/>
              <dgm:constr type="r" for="ch" forName="Accent7" refType="w" fact="0.2661"/>
              <dgm:constr type="t" for="ch" forName="Accent7" refType="h" fact="-0.0109"/>
              <dgm:constr type="w" for="ch" forName="Accent7" refType="w" fact="0.1679"/>
              <dgm:constr type="h" for="ch" forName="Accent7" refType="h" fact="0.806"/>
              <dgm:constr type="r" for="ch" forName="ParentBackground7" refType="w" fact="0.2375"/>
              <dgm:constr type="t" for="ch" forName="ParentBackground7" refType="h" fact="0.1262"/>
              <dgm:constr type="w" for="ch" forName="ParentBackground7" refType="w" fact="0.1108"/>
              <dgm:constr type="h" for="ch" forName="ParentBackground7" refType="h" fact="0.5319"/>
              <dgm:constr type="r" for="ch" forName="Child7" refType="w" fact="0.2375"/>
              <dgm:constr type="t" for="ch" forName="Child7" refType="h" fact="0.6876"/>
              <dgm:constr type="w" for="ch" forName="Child7" refType="w" fact="0.1108"/>
              <dgm:constr type="h" for="ch" forName="Child7" refType="h" fact="0.3124"/>
              <dgm:constr type="r" for="ch" forName="Accent6" refType="w" fact="0.3888"/>
              <dgm:constr type="t" for="ch" forName="Accent6" refType="h" fact="-0.0109"/>
              <dgm:constr type="w" for="ch" forName="Accent6" refType="w" fact="0.1679"/>
              <dgm:constr type="h" for="ch" forName="Accent6" refType="h" fact="0.806"/>
              <dgm:constr type="r" for="ch" forName="ParentBackground6" refType="w" fact="0.3602"/>
              <dgm:constr type="t" for="ch" forName="ParentBackground6" refType="h" fact="0.1262"/>
              <dgm:constr type="w" for="ch" forName="ParentBackground6" refType="w" fact="0.1108"/>
              <dgm:constr type="h" for="ch" forName="ParentBackground6" refType="h" fact="0.5319"/>
              <dgm:constr type="r" for="ch" forName="Child6" refType="w" fact="0.3602"/>
              <dgm:constr type="t" for="ch" forName="Child6" refType="h" fact="0.6876"/>
              <dgm:constr type="w" for="ch" forName="Child6" refType="w" fact="0.1108"/>
              <dgm:constr type="h" for="ch" forName="Child6" refType="h" fact="0.3124"/>
              <dgm:constr type="r" for="ch" forName="Accent5" refType="w" fact="0.5115"/>
              <dgm:constr type="t" for="ch" forName="Accent5" refType="h" fact="-0.0109"/>
              <dgm:constr type="w" for="ch" forName="Accent5" refType="w" fact="0.1679"/>
              <dgm:constr type="h" for="ch" forName="Accent5" refType="h" fact="0.806"/>
              <dgm:constr type="r" for="ch" forName="ParentBackground5" refType="w" fact="0.4829"/>
              <dgm:constr type="t" for="ch" forName="ParentBackground5" refType="h" fact="0.1262"/>
              <dgm:constr type="w" for="ch" forName="ParentBackground5" refType="w" fact="0.1108"/>
              <dgm:constr type="h" for="ch" forName="ParentBackground5" refType="h" fact="0.5319"/>
              <dgm:constr type="r" for="ch" forName="Child5" refType="w" fact="0.4829"/>
              <dgm:constr type="t" for="ch" forName="Child5" refType="h" fact="0.6876"/>
              <dgm:constr type="w" for="ch" forName="Child5" refType="w" fact="0.1108"/>
              <dgm:constr type="h" for="ch" forName="Child5" refType="h" fact="0.3124"/>
              <dgm:constr type="r" for="ch" forName="Accent4" refType="w" fact="0.6342"/>
              <dgm:constr type="t" for="ch" forName="Accent4" refType="h" fact="-0.0109"/>
              <dgm:constr type="w" for="ch" forName="Accent4" refType="w" fact="0.1679"/>
              <dgm:constr type="h" for="ch" forName="Accent4" refType="h" fact="0.806"/>
              <dgm:constr type="r" for="ch" forName="ParentBackground4" refType="w" fact="0.6056"/>
              <dgm:constr type="t" for="ch" forName="ParentBackground4" refType="h" fact="0.1262"/>
              <dgm:constr type="w" for="ch" forName="ParentBackground4" refType="w" fact="0.1108"/>
              <dgm:constr type="h" for="ch" forName="ParentBackground4" refType="h" fact="0.5319"/>
              <dgm:constr type="r" for="ch" forName="Child4" refType="w" fact="0.6056"/>
              <dgm:constr type="t" for="ch" forName="Child4" refType="h" fact="0.6876"/>
              <dgm:constr type="w" for="ch" forName="Child4" refType="w" fact="0.1108"/>
              <dgm:constr type="h" for="ch" forName="Child4" refType="h" fact="0.3124"/>
              <dgm:constr type="r" for="ch" forName="Accent3" refType="w" fact="0.7569"/>
              <dgm:constr type="t" for="ch" forName="Accent3" refType="h" fact="-0.0109"/>
              <dgm:constr type="w" for="ch" forName="Accent3" refType="w" fact="0.1679"/>
              <dgm:constr type="h" for="ch" forName="Accent3" refType="h" fact="0.806"/>
              <dgm:constr type="r" for="ch" forName="ParentBackground3" refType="w" fact="0.7283"/>
              <dgm:constr type="t" for="ch" forName="ParentBackground3" refType="h" fact="0.1262"/>
              <dgm:constr type="w" for="ch" forName="ParentBackground3" refType="w" fact="0.1108"/>
              <dgm:constr type="h" for="ch" forName="ParentBackground3" refType="h" fact="0.5319"/>
              <dgm:constr type="r" for="ch" forName="Child3" refType="w" fact="0.7283"/>
              <dgm:constr type="t" for="ch" forName="Child3" refType="h" fact="0.6876"/>
              <dgm:constr type="w" for="ch" forName="Child3" refType="w" fact="0.1108"/>
              <dgm:constr type="h" for="ch" forName="Child3" refType="h" fact="0.3124"/>
              <dgm:constr type="r" for="ch" forName="Accent2" refType="w" fact="0.8796"/>
              <dgm:constr type="t" for="ch" forName="Accent2" refType="h" fact="-0.0109"/>
              <dgm:constr type="w" for="ch" forName="Accent2" refType="w" fact="0.1679"/>
              <dgm:constr type="h" for="ch" forName="Accent2" refType="h" fact="0.806"/>
              <dgm:constr type="r" for="ch" forName="ParentBackground2" refType="w" fact="0.851"/>
              <dgm:constr type="t" for="ch" forName="ParentBackground2" refType="h" fact="0.1262"/>
              <dgm:constr type="w" for="ch" forName="ParentBackground2" refType="w" fact="0.1108"/>
              <dgm:constr type="h" for="ch" forName="ParentBackground2" refType="h" fact="0.5319"/>
              <dgm:constr type="r" for="ch" forName="Child2" refType="w" fact="0.851"/>
              <dgm:constr type="t" for="ch" forName="Child2" refType="h" fact="0.6876"/>
              <dgm:constr type="w" for="ch" forName="Child2" refType="w" fact="0.1108"/>
              <dgm:constr type="h" for="ch" forName="Child2" refType="h" fact="0.3124"/>
              <dgm:constr type="r" for="ch" forName="Accent1" refType="w" fact="1.0023"/>
              <dgm:constr type="t" for="ch" forName="Accent1" refType="h" fact="-0.0109"/>
              <dgm:constr type="w" for="ch" forName="Accent1" refType="w" fact="0.1679"/>
              <dgm:constr type="h" for="ch" forName="Accent1" refType="h" fact="0.806"/>
              <dgm:constr type="r" for="ch" forName="ParentBackground1" refType="w" fact="0.9737"/>
              <dgm:constr type="t" for="ch" forName="ParentBackground1" refType="h" fact="0.1262"/>
              <dgm:constr type="w" for="ch" forName="ParentBackground1" refType="w" fact="0.1108"/>
              <dgm:constr type="h" for="ch" forName="ParentBackground1" refType="h" fact="0.5319"/>
              <dgm:constr type="r" for="ch" forName="Child1" refType="w" fact="0.9737"/>
              <dgm:constr type="t" for="ch" forName="Child1" refType="h" fact="0.6876"/>
              <dgm:constr type="w" for="ch" forName="Child1" refType="w" fact="0.1108"/>
              <dgm:constr type="h" for="ch" forName="Child1" refType="h" fact="0.3124"/>
            </dgm:constrLst>
          </dgm:if>
          <dgm:if name="Name25"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r" for="ch" forName="Parent9" refType="w" fact="0.0881"/>
              <dgm:constr type="t" for="ch" forName="Parent9" refType="h" fact="0.2022"/>
              <dgm:constr type="w" for="ch" forName="Parent9" refType="w" fact="0.0705"/>
              <dgm:constr type="h" for="ch" forName="Parent9" refType="h" fact="0.3799"/>
              <dgm:constr type="r" for="ch" forName="Parent8" refType="w" fact="0.1974"/>
              <dgm:constr type="t" for="ch" forName="Parent8" refType="h" fact="0.2022"/>
              <dgm:constr type="w" for="ch" forName="Parent8" refType="w" fact="0.0705"/>
              <dgm:constr type="h" for="ch" forName="Parent8" refType="h" fact="0.3799"/>
              <dgm:constr type="r" for="ch" forName="Parent7" refType="w" fact="0.3067"/>
              <dgm:constr type="t" for="ch" forName="Parent7" refType="h" fact="0.2022"/>
              <dgm:constr type="w" for="ch" forName="Parent7" refType="w" fact="0.0705"/>
              <dgm:constr type="h" for="ch" forName="Parent7" refType="h" fact="0.3799"/>
              <dgm:constr type="r" for="ch" forName="Parent6" refType="w" fact="0.416"/>
              <dgm:constr type="t" for="ch" forName="Parent6" refType="h" fact="0.2022"/>
              <dgm:constr type="w" for="ch" forName="Parent6" refType="w" fact="0.0705"/>
              <dgm:constr type="h" for="ch" forName="Parent6" refType="h" fact="0.3799"/>
              <dgm:constr type="r" for="ch" forName="Parent5" refType="w" fact="0.5253"/>
              <dgm:constr type="t" for="ch" forName="Parent5" refType="h" fact="0.2022"/>
              <dgm:constr type="w" for="ch" forName="Parent5" refType="w" fact="0.0705"/>
              <dgm:constr type="h" for="ch" forName="Parent5" refType="h" fact="0.3799"/>
              <dgm:constr type="r" for="ch" forName="Parent4" refType="w" fact="0.6346"/>
              <dgm:constr type="t" for="ch" forName="Parent4" refType="h" fact="0.2022"/>
              <dgm:constr type="w" for="ch" forName="Parent4" refType="w" fact="0.0705"/>
              <dgm:constr type="h" for="ch" forName="Parent4" refType="h" fact="0.3799"/>
              <dgm:constr type="r" for="ch" forName="Parent3" refType="w" fact="0.7439"/>
              <dgm:constr type="t" for="ch" forName="Parent3" refType="h" fact="0.2022"/>
              <dgm:constr type="w" for="ch" forName="Parent3" refType="w" fact="0.0705"/>
              <dgm:constr type="h" for="ch" forName="Parent3" refType="h" fact="0.3799"/>
              <dgm:constr type="r" for="ch" forName="Parent2" refType="w" fact="0.8532"/>
              <dgm:constr type="t" for="ch" forName="Parent2" refType="h" fact="0.2022"/>
              <dgm:constr type="w" for="ch" forName="Parent2" refType="w" fact="0.0705"/>
              <dgm:constr type="h" for="ch" forName="Parent2" refType="h" fact="0.3799"/>
              <dgm:constr type="r" for="ch" forName="Parent1" refType="w" fact="0.9625"/>
              <dgm:constr type="t" for="ch" forName="Parent1" refType="h" fact="0.2022"/>
              <dgm:constr type="w" for="ch" forName="Parent1" refType="w" fact="0.0705"/>
              <dgm:constr type="h" for="ch" forName="Parent1" refType="h" fact="0.3799"/>
              <dgm:constr type="r" for="ch" forName="Accent9" refType="w" fact="0.1058"/>
              <dgm:constr type="t" for="ch" forName="Accent9" refType="h" fact="0.1072"/>
              <dgm:constr type="w" for="ch" forName="Accent9" refType="w" fact="0.1058"/>
              <dgm:constr type="h" for="ch" forName="Accent9" refType="h" fact="0.5699"/>
              <dgm:constr type="r" for="ch" forName="ParentBackground9" refType="w" fact="0.1022"/>
              <dgm:constr type="t" for="ch" forName="ParentBackground9" refType="h" fact="0.1262"/>
              <dgm:constr type="w" for="ch" forName="ParentBackground9" refType="w" fact="0.0987"/>
              <dgm:constr type="h" for="ch" forName="ParentBackground9" refType="h" fact="0.5319"/>
              <dgm:constr type="r" for="ch" forName="Child9" refType="w" fact="0.1022"/>
              <dgm:constr type="t" for="ch" forName="Child9" refType="h" fact="0.6876"/>
              <dgm:constr type="w" for="ch" forName="Child9" refType="w" fact="0.0987"/>
              <dgm:constr type="h" for="ch" forName="Child9" refType="h" fact="0.3124"/>
              <dgm:constr type="r" for="ch" forName="Accent8" refType="w" fact="0.237"/>
              <dgm:constr type="t" for="ch" forName="Accent8" refType="h" fact="-0.0109"/>
              <dgm:constr type="w" for="ch" forName="Accent8" refType="w" fact="0.1496"/>
              <dgm:constr type="h" for="ch" forName="Accent8" refType="h" fact="0.806"/>
              <dgm:constr type="r" for="ch" forName="ParentBackground8" refType="w" fact="0.2115"/>
              <dgm:constr type="t" for="ch" forName="ParentBackground8" refType="h" fact="0.1262"/>
              <dgm:constr type="w" for="ch" forName="ParentBackground8" refType="w" fact="0.0987"/>
              <dgm:constr type="h" for="ch" forName="ParentBackground8" refType="h" fact="0.5319"/>
              <dgm:constr type="r" for="ch" forName="Child8" refType="w" fact="0.2115"/>
              <dgm:constr type="t" for="ch" forName="Child8" refType="h" fact="0.6876"/>
              <dgm:constr type="w" for="ch" forName="Child8" refType="w" fact="0.0987"/>
              <dgm:constr type="h" for="ch" forName="Child8" refType="h" fact="0.3124"/>
              <dgm:constr type="r" for="ch" forName="Accent7" refType="w" fact="0.3462"/>
              <dgm:constr type="t" for="ch" forName="Accent7" refType="h" fact="-0.0109"/>
              <dgm:constr type="w" for="ch" forName="Accent7" refType="w" fact="0.1496"/>
              <dgm:constr type="h" for="ch" forName="Accent7" refType="h" fact="0.806"/>
              <dgm:constr type="r" for="ch" forName="ParentBackground7" refType="w" fact="0.3208"/>
              <dgm:constr type="t" for="ch" forName="ParentBackground7" refType="h" fact="0.1262"/>
              <dgm:constr type="w" for="ch" forName="ParentBackground7" refType="w" fact="0.0987"/>
              <dgm:constr type="h" for="ch" forName="ParentBackground7" refType="h" fact="0.5319"/>
              <dgm:constr type="r" for="ch" forName="Child7" refType="w" fact="0.3208"/>
              <dgm:constr type="t" for="ch" forName="Child7" refType="h" fact="0.6876"/>
              <dgm:constr type="w" for="ch" forName="Child7" refType="w" fact="0.0987"/>
              <dgm:constr type="h" for="ch" forName="Child7" refType="h" fact="0.3124"/>
              <dgm:constr type="r" for="ch" forName="Accent6" refType="w" fact="0.4555"/>
              <dgm:constr type="t" for="ch" forName="Accent6" refType="h" fact="-0.0109"/>
              <dgm:constr type="w" for="ch" forName="Accent6" refType="w" fact="0.1496"/>
              <dgm:constr type="h" for="ch" forName="Accent6" refType="h" fact="0.806"/>
              <dgm:constr type="r" for="ch" forName="ParentBackground6" refType="w" fact="0.4301"/>
              <dgm:constr type="t" for="ch" forName="ParentBackground6" refType="h" fact="0.1262"/>
              <dgm:constr type="w" for="ch" forName="ParentBackground6" refType="w" fact="0.0987"/>
              <dgm:constr type="h" for="ch" forName="ParentBackground6" refType="h" fact="0.5319"/>
              <dgm:constr type="r" for="ch" forName="Child6" refType="w" fact="0.4301"/>
              <dgm:constr type="t" for="ch" forName="Child6" refType="h" fact="0.6876"/>
              <dgm:constr type="w" for="ch" forName="Child6" refType="w" fact="0.0987"/>
              <dgm:constr type="h" for="ch" forName="Child6" refType="h" fact="0.3124"/>
              <dgm:constr type="r" for="ch" forName="Accent5" refType="w" fact="0.5648"/>
              <dgm:constr type="t" for="ch" forName="Accent5" refType="h" fact="-0.0109"/>
              <dgm:constr type="w" for="ch" forName="Accent5" refType="w" fact="0.1496"/>
              <dgm:constr type="h" for="ch" forName="Accent5" refType="h" fact="0.806"/>
              <dgm:constr type="r" for="ch" forName="ParentBackground5" refType="w" fact="0.5394"/>
              <dgm:constr type="t" for="ch" forName="ParentBackground5" refType="h" fact="0.1262"/>
              <dgm:constr type="w" for="ch" forName="ParentBackground5" refType="w" fact="0.0987"/>
              <dgm:constr type="h" for="ch" forName="ParentBackground5" refType="h" fact="0.5319"/>
              <dgm:constr type="r" for="ch" forName="Child5" refType="w" fact="0.5394"/>
              <dgm:constr type="t" for="ch" forName="Child5" refType="h" fact="0.6876"/>
              <dgm:constr type="w" for="ch" forName="Child5" refType="w" fact="0.0987"/>
              <dgm:constr type="h" for="ch" forName="Child5" refType="h" fact="0.3124"/>
              <dgm:constr type="r" for="ch" forName="Accent4" refType="w" fact="0.6741"/>
              <dgm:constr type="t" for="ch" forName="Accent4" refType="h" fact="-0.0109"/>
              <dgm:constr type="w" for="ch" forName="Accent4" refType="w" fact="0.1496"/>
              <dgm:constr type="h" for="ch" forName="Accent4" refType="h" fact="0.806"/>
              <dgm:constr type="r" for="ch" forName="ParentBackground4" refType="w" fact="0.6487"/>
              <dgm:constr type="t" for="ch" forName="ParentBackground4" refType="h" fact="0.1262"/>
              <dgm:constr type="w" for="ch" forName="ParentBackground4" refType="w" fact="0.0987"/>
              <dgm:constr type="h" for="ch" forName="ParentBackground4" refType="h" fact="0.5319"/>
              <dgm:constr type="r" for="ch" forName="Child4" refType="w" fact="0.6487"/>
              <dgm:constr type="t" for="ch" forName="Child4" refType="h" fact="0.6876"/>
              <dgm:constr type="w" for="ch" forName="Child4" refType="w" fact="0.0987"/>
              <dgm:constr type="h" for="ch" forName="Child4" refType="h" fact="0.3124"/>
              <dgm:constr type="r" for="ch" forName="Accent3" refType="w" fact="0.7834"/>
              <dgm:constr type="t" for="ch" forName="Accent3" refType="h" fact="-0.0109"/>
              <dgm:constr type="w" for="ch" forName="Accent3" refType="w" fact="0.1496"/>
              <dgm:constr type="h" for="ch" forName="Accent3" refType="h" fact="0.806"/>
              <dgm:constr type="r" for="ch" forName="ParentBackground3" refType="w" fact="0.758"/>
              <dgm:constr type="t" for="ch" forName="ParentBackground3" refType="h" fact="0.1262"/>
              <dgm:constr type="w" for="ch" forName="ParentBackground3" refType="w" fact="0.0987"/>
              <dgm:constr type="h" for="ch" forName="ParentBackground3" refType="h" fact="0.5319"/>
              <dgm:constr type="r" for="ch" forName="Child3" refType="w" fact="0.758"/>
              <dgm:constr type="t" for="ch" forName="Child3" refType="h" fact="0.6876"/>
              <dgm:constr type="w" for="ch" forName="Child3" refType="w" fact="0.0987"/>
              <dgm:constr type="h" for="ch" forName="Child3" refType="h" fact="0.3124"/>
              <dgm:constr type="r" for="ch" forName="Accent2" refType="w" fact="0.8927"/>
              <dgm:constr type="t" for="ch" forName="Accent2" refType="h" fact="-0.0109"/>
              <dgm:constr type="w" for="ch" forName="Accent2" refType="w" fact="0.1496"/>
              <dgm:constr type="h" for="ch" forName="Accent2" refType="h" fact="0.806"/>
              <dgm:constr type="r" for="ch" forName="ParentBackground2" refType="w" fact="0.8673"/>
              <dgm:constr type="t" for="ch" forName="ParentBackground2" refType="h" fact="0.1262"/>
              <dgm:constr type="w" for="ch" forName="ParentBackground2" refType="w" fact="0.0987"/>
              <dgm:constr type="h" for="ch" forName="ParentBackground2" refType="h" fact="0.5319"/>
              <dgm:constr type="r" for="ch" forName="Child2" refType="w" fact="0.8673"/>
              <dgm:constr type="t" for="ch" forName="Child2" refType="h" fact="0.6876"/>
              <dgm:constr type="w" for="ch" forName="Child2" refType="w" fact="0.0987"/>
              <dgm:constr type="h" for="ch" forName="Child2" refType="h" fact="0.3124"/>
              <dgm:constr type="r" for="ch" forName="Accent1" refType="w" fact="1.002"/>
              <dgm:constr type="t" for="ch" forName="Accent1" refType="h" fact="-0.0109"/>
              <dgm:constr type="w" for="ch" forName="Accent1" refType="w" fact="0.1496"/>
              <dgm:constr type="h" for="ch" forName="Accent1" refType="h" fact="0.806"/>
              <dgm:constr type="r" for="ch" forName="ParentBackground1" refType="w" fact="0.9765"/>
              <dgm:constr type="t" for="ch" forName="ParentBackground1" refType="h" fact="0.1262"/>
              <dgm:constr type="w" for="ch" forName="ParentBackground1" refType="w" fact="0.0987"/>
              <dgm:constr type="h" for="ch" forName="ParentBackground1" refType="h" fact="0.5319"/>
              <dgm:constr type="r" for="ch" forName="Child1" refType="w" fact="0.9765"/>
              <dgm:constr type="t" for="ch" forName="Child1" refType="h" fact="0.6876"/>
              <dgm:constr type="w" for="ch" forName="Child1" refType="w" fact="0.0987"/>
              <dgm:constr type="h" for="ch" forName="Child1" refType="h" fact="0.3124"/>
            </dgm:constrLst>
          </dgm:if>
          <dgm:if name="Name26"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r" for="ch" forName="Parent10" refType="w" fact="0.0795"/>
              <dgm:constr type="t" for="ch" forName="Parent10" refType="h" fact="0.2022"/>
              <dgm:constr type="w" for="ch" forName="Parent10" refType="w" fact="0.0636"/>
              <dgm:constr type="h" for="ch" forName="Parent10" refType="h" fact="0.3799"/>
              <dgm:constr type="r" for="ch" forName="Parent9" refType="w" fact="0.178"/>
              <dgm:constr type="t" for="ch" forName="Parent9" refType="h" fact="0.2022"/>
              <dgm:constr type="w" for="ch" forName="Parent9" refType="w" fact="0.0636"/>
              <dgm:constr type="h" for="ch" forName="Parent9" refType="h" fact="0.3799"/>
              <dgm:constr type="r" for="ch" forName="Parent8" refType="w" fact="0.2765"/>
              <dgm:constr type="t" for="ch" forName="Parent8" refType="h" fact="0.2022"/>
              <dgm:constr type="w" for="ch" forName="Parent8" refType="w" fact="0.0636"/>
              <dgm:constr type="h" for="ch" forName="Parent8" refType="h" fact="0.3799"/>
              <dgm:constr type="r" for="ch" forName="Parent7" refType="w" fact="0.375"/>
              <dgm:constr type="t" for="ch" forName="Parent7" refType="h" fact="0.2022"/>
              <dgm:constr type="w" for="ch" forName="Parent7" refType="w" fact="0.0636"/>
              <dgm:constr type="h" for="ch" forName="Parent7" refType="h" fact="0.3799"/>
              <dgm:constr type="r" for="ch" forName="Parent6" refType="w" fact="0.4736"/>
              <dgm:constr type="t" for="ch" forName="Parent6" refType="h" fact="0.2022"/>
              <dgm:constr type="w" for="ch" forName="Parent6" refType="w" fact="0.0636"/>
              <dgm:constr type="h" for="ch" forName="Parent6" refType="h" fact="0.3799"/>
              <dgm:constr type="r" for="ch" forName="Parent5" refType="w" fact="0.5721"/>
              <dgm:constr type="t" for="ch" forName="Parent5" refType="h" fact="0.2022"/>
              <dgm:constr type="w" for="ch" forName="Parent5" refType="w" fact="0.0636"/>
              <dgm:constr type="h" for="ch" forName="Parent5" refType="h" fact="0.3799"/>
              <dgm:constr type="r" for="ch" forName="Parent4" refType="w" fact="0.6706"/>
              <dgm:constr type="t" for="ch" forName="Parent4" refType="h" fact="0.2022"/>
              <dgm:constr type="w" for="ch" forName="Parent4" refType="w" fact="0.0636"/>
              <dgm:constr type="h" for="ch" forName="Parent4" refType="h" fact="0.3799"/>
              <dgm:constr type="r" for="ch" forName="Parent3" refType="w" fact="0.7691"/>
              <dgm:constr type="t" for="ch" forName="Parent3" refType="h" fact="0.2022"/>
              <dgm:constr type="w" for="ch" forName="Parent3" refType="w" fact="0.0636"/>
              <dgm:constr type="h" for="ch" forName="Parent3" refType="h" fact="0.3799"/>
              <dgm:constr type="r" for="ch" forName="Parent2" refType="w" fact="0.8676"/>
              <dgm:constr type="t" for="ch" forName="Parent2" refType="h" fact="0.2022"/>
              <dgm:constr type="w" for="ch" forName="Parent2" refType="w" fact="0.0636"/>
              <dgm:constr type="h" for="ch" forName="Parent2" refType="h" fact="0.3799"/>
              <dgm:constr type="r" for="ch" forName="Parent1" refType="w" fact="0.9662"/>
              <dgm:constr type="t" for="ch" forName="Parent1" refType="h" fact="0.2022"/>
              <dgm:constr type="w" for="ch" forName="Parent1" refType="w" fact="0.0636"/>
              <dgm:constr type="h" for="ch" forName="Parent1" refType="h" fact="0.3799"/>
              <dgm:constr type="r" for="ch" forName="Accent10" refType="w" fact="0.0953"/>
              <dgm:constr type="t" for="ch" forName="Accent10" refType="h" fact="0.1072"/>
              <dgm:constr type="w" for="ch" forName="Accent10" refType="w" fact="0.0953"/>
              <dgm:constr type="h" for="ch" forName="Accent10" refType="h" fact="0.5699"/>
              <dgm:constr type="r" for="ch" forName="ParentBackground10" refType="w" fact="0.0922"/>
              <dgm:constr type="t" for="ch" forName="ParentBackground10" refType="h" fact="0.1262"/>
              <dgm:constr type="w" for="ch" forName="ParentBackground10" refType="w" fact="0.089"/>
              <dgm:constr type="h" for="ch" forName="ParentBackground10" refType="h" fact="0.5319"/>
              <dgm:constr type="r" for="ch" forName="Child10" refType="w" fact="0.0922"/>
              <dgm:constr type="t" for="ch" forName="Child10" refType="h" fact="0.6876"/>
              <dgm:constr type="w" for="ch" forName="Child10" refType="w" fact="0.089"/>
              <dgm:constr type="h" for="ch" forName="Child10" refType="h" fact="0.3124"/>
              <dgm:constr type="r" for="ch" forName="Accent9" refType="w" fact="0.2136"/>
              <dgm:constr type="t" for="ch" forName="Accent9" refType="h" fact="-0.0109"/>
              <dgm:constr type="w" for="ch" forName="Accent9" refType="w" fact="0.1348"/>
              <dgm:constr type="h" for="ch" forName="Accent9" refType="h" fact="0.806"/>
              <dgm:constr type="r" for="ch" forName="ParentBackground9" refType="w" fact="0.1907"/>
              <dgm:constr type="t" for="ch" forName="ParentBackground9" refType="h" fact="0.1262"/>
              <dgm:constr type="w" for="ch" forName="ParentBackground9" refType="w" fact="0.089"/>
              <dgm:constr type="h" for="ch" forName="ParentBackground9" refType="h" fact="0.5319"/>
              <dgm:constr type="r" for="ch" forName="Child9" refType="w" fact="0.1907"/>
              <dgm:constr type="t" for="ch" forName="Child9" refType="h" fact="0.6876"/>
              <dgm:constr type="w" for="ch" forName="Child9" refType="w" fact="0.089"/>
              <dgm:constr type="h" for="ch" forName="Child9" refType="h" fact="0.3124"/>
              <dgm:constr type="r" for="ch" forName="Accent8" refType="w" fact="0.3121"/>
              <dgm:constr type="t" for="ch" forName="Accent8" refType="h" fact="-0.0109"/>
              <dgm:constr type="w" for="ch" forName="Accent8" refType="w" fact="0.1348"/>
              <dgm:constr type="h" for="ch" forName="Accent8" refType="h" fact="0.806"/>
              <dgm:constr type="r" for="ch" forName="ParentBackground8" refType="w" fact="0.2892"/>
              <dgm:constr type="t" for="ch" forName="ParentBackground8" refType="h" fact="0.1262"/>
              <dgm:constr type="w" for="ch" forName="ParentBackground8" refType="w" fact="0.089"/>
              <dgm:constr type="h" for="ch" forName="ParentBackground8" refType="h" fact="0.5319"/>
              <dgm:constr type="r" for="ch" forName="Child8" refType="w" fact="0.2892"/>
              <dgm:constr type="t" for="ch" forName="Child8" refType="h" fact="0.6876"/>
              <dgm:constr type="w" for="ch" forName="Child8" refType="w" fact="0.089"/>
              <dgm:constr type="h" for="ch" forName="Child8" refType="h" fact="0.3124"/>
              <dgm:constr type="r" for="ch" forName="Accent7" refType="w" fact="0.4107"/>
              <dgm:constr type="t" for="ch" forName="Accent7" refType="h" fact="-0.0109"/>
              <dgm:constr type="w" for="ch" forName="Accent7" refType="w" fact="0.1348"/>
              <dgm:constr type="h" for="ch" forName="Accent7" refType="h" fact="0.806"/>
              <dgm:constr type="r" for="ch" forName="ParentBackground7" refType="w" fact="0.3877"/>
              <dgm:constr type="t" for="ch" forName="ParentBackground7" refType="h" fact="0.1262"/>
              <dgm:constr type="w" for="ch" forName="ParentBackground7" refType="w" fact="0.089"/>
              <dgm:constr type="h" for="ch" forName="ParentBackground7" refType="h" fact="0.5319"/>
              <dgm:constr type="r" for="ch" forName="Child7" refType="w" fact="0.3877"/>
              <dgm:constr type="t" for="ch" forName="Child7" refType="h" fact="0.6876"/>
              <dgm:constr type="w" for="ch" forName="Child7" refType="w" fact="0.089"/>
              <dgm:constr type="h" for="ch" forName="Child7" refType="h" fact="0.3124"/>
              <dgm:constr type="r" for="ch" forName="Accent6" refType="w" fact="0.5092"/>
              <dgm:constr type="t" for="ch" forName="Accent6" refType="h" fact="-0.0109"/>
              <dgm:constr type="w" for="ch" forName="Accent6" refType="w" fact="0.1348"/>
              <dgm:constr type="h" for="ch" forName="Accent6" refType="h" fact="0.806"/>
              <dgm:constr type="r" for="ch" forName="ParentBackground6" refType="w" fact="0.4863"/>
              <dgm:constr type="t" for="ch" forName="ParentBackground6" refType="h" fact="0.1262"/>
              <dgm:constr type="w" for="ch" forName="ParentBackground6" refType="w" fact="0.089"/>
              <dgm:constr type="h" for="ch" forName="ParentBackground6" refType="h" fact="0.5319"/>
              <dgm:constr type="r" for="ch" forName="Child6" refType="w" fact="0.4863"/>
              <dgm:constr type="t" for="ch" forName="Child6" refType="h" fact="0.6876"/>
              <dgm:constr type="w" for="ch" forName="Child6" refType="w" fact="0.089"/>
              <dgm:constr type="h" for="ch" forName="Child6" refType="h" fact="0.3124"/>
              <dgm:constr type="r" for="ch" forName="Accent5" refType="w" fact="0.6077"/>
              <dgm:constr type="t" for="ch" forName="Accent5" refType="h" fact="-0.0109"/>
              <dgm:constr type="w" for="ch" forName="Accent5" refType="w" fact="0.1348"/>
              <dgm:constr type="h" for="ch" forName="Accent5" refType="h" fact="0.806"/>
              <dgm:constr type="r" for="ch" forName="ParentBackground5" refType="w" fact="0.5848"/>
              <dgm:constr type="t" for="ch" forName="ParentBackground5" refType="h" fact="0.1262"/>
              <dgm:constr type="w" for="ch" forName="ParentBackground5" refType="w" fact="0.089"/>
              <dgm:constr type="h" for="ch" forName="ParentBackground5" refType="h" fact="0.5319"/>
              <dgm:constr type="r" for="ch" forName="Child5" refType="w" fact="0.5848"/>
              <dgm:constr type="t" for="ch" forName="Child5" refType="h" fact="0.6876"/>
              <dgm:constr type="w" for="ch" forName="Child5" refType="w" fact="0.089"/>
              <dgm:constr type="h" for="ch" forName="Child5" refType="h" fact="0.3124"/>
              <dgm:constr type="r" for="ch" forName="Accent4" refType="w" fact="0.7062"/>
              <dgm:constr type="t" for="ch" forName="Accent4" refType="h" fact="-0.0109"/>
              <dgm:constr type="w" for="ch" forName="Accent4" refType="w" fact="0.1348"/>
              <dgm:constr type="h" for="ch" forName="Accent4" refType="h" fact="0.806"/>
              <dgm:constr type="r" for="ch" forName="ParentBackground4" refType="w" fact="0.6833"/>
              <dgm:constr type="t" for="ch" forName="ParentBackground4" refType="h" fact="0.1262"/>
              <dgm:constr type="w" for="ch" forName="ParentBackground4" refType="w" fact="0.089"/>
              <dgm:constr type="h" for="ch" forName="ParentBackground4" refType="h" fact="0.5319"/>
              <dgm:constr type="r" for="ch" forName="Child4" refType="w" fact="0.6833"/>
              <dgm:constr type="t" for="ch" forName="Child4" refType="h" fact="0.6876"/>
              <dgm:constr type="w" for="ch" forName="Child4" refType="w" fact="0.089"/>
              <dgm:constr type="h" for="ch" forName="Child4" refType="h" fact="0.3124"/>
              <dgm:constr type="r" for="ch" forName="Accent3" refType="w" fact="0.8048"/>
              <dgm:constr type="t" for="ch" forName="Accent3" refType="h" fact="-0.0109"/>
              <dgm:constr type="w" for="ch" forName="Accent3" refType="w" fact="0.1348"/>
              <dgm:constr type="h" for="ch" forName="Accent3" refType="h" fact="0.806"/>
              <dgm:constr type="r" for="ch" forName="ParentBackground3" refType="w" fact="0.7818"/>
              <dgm:constr type="t" for="ch" forName="ParentBackground3" refType="h" fact="0.1262"/>
              <dgm:constr type="w" for="ch" forName="ParentBackground3" refType="w" fact="0.089"/>
              <dgm:constr type="h" for="ch" forName="ParentBackground3" refType="h" fact="0.5319"/>
              <dgm:constr type="r" for="ch" forName="Child3" refType="w" fact="0.7818"/>
              <dgm:constr type="t" for="ch" forName="Child3" refType="h" fact="0.6876"/>
              <dgm:constr type="w" for="ch" forName="Child3" refType="w" fact="0.089"/>
              <dgm:constr type="h" for="ch" forName="Child3" refType="h" fact="0.3124"/>
              <dgm:constr type="r" for="ch" forName="Accent2" refType="w" fact="0.9033"/>
              <dgm:constr type="t" for="ch" forName="Accent2" refType="h" fact="-0.0109"/>
              <dgm:constr type="w" for="ch" forName="Accent2" refType="w" fact="0.1348"/>
              <dgm:constr type="h" for="ch" forName="Accent2" refType="h" fact="0.806"/>
              <dgm:constr type="r" for="ch" forName="ParentBackground2" refType="w" fact="0.8804"/>
              <dgm:constr type="t" for="ch" forName="ParentBackground2" refType="h" fact="0.1262"/>
              <dgm:constr type="w" for="ch" forName="ParentBackground2" refType="w" fact="0.089"/>
              <dgm:constr type="h" for="ch" forName="ParentBackground2" refType="h" fact="0.5319"/>
              <dgm:constr type="r" for="ch" forName="Child2" refType="w" fact="0.8804"/>
              <dgm:constr type="t" for="ch" forName="Child2" refType="h" fact="0.6876"/>
              <dgm:constr type="w" for="ch" forName="Child2" refType="w" fact="0.089"/>
              <dgm:constr type="h" for="ch" forName="Child2" refType="h" fact="0.3124"/>
              <dgm:constr type="r" for="ch" forName="Accent1" refType="w" fact="1.0018"/>
              <dgm:constr type="t" for="ch" forName="Accent1" refType="h" fact="-0.0109"/>
              <dgm:constr type="w" for="ch" forName="Accent1" refType="w" fact="0.1348"/>
              <dgm:constr type="h" for="ch" forName="Accent1" refType="h" fact="0.806"/>
              <dgm:constr type="r" for="ch" forName="ParentBackground1" refType="w" fact="0.9789"/>
              <dgm:constr type="t" for="ch" forName="ParentBackground1" refType="h" fact="0.1262"/>
              <dgm:constr type="w" for="ch" forName="ParentBackground1" refType="w" fact="0.089"/>
              <dgm:constr type="h" for="ch" forName="ParentBackground1" refType="h" fact="0.5319"/>
              <dgm:constr type="r" for="ch" forName="Child1" refType="w" fact="0.9789"/>
              <dgm:constr type="t" for="ch" forName="Child1" refType="h" fact="0.6876"/>
              <dgm:constr type="w" for="ch" forName="Child1" refType="w" fact="0.089"/>
              <dgm:constr type="h" for="ch" forName="Child1" refType="h" fact="0.3124"/>
            </dgm:constrLst>
          </dgm:if>
          <dgm:else name="Name27">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r" for="ch" forName="Parent11" refType="w" fact="0.0723"/>
              <dgm:constr type="t" for="ch" forName="Parent11" refType="h" fact="0.2022"/>
              <dgm:constr type="w" for="ch" forName="Parent11" refType="w" fact="0.0579"/>
              <dgm:constr type="h" for="ch" forName="Parent11" refType="h" fact="0.3799"/>
              <dgm:constr type="r" for="ch" forName="Parent10" refType="w" fact="0.162"/>
              <dgm:constr type="t" for="ch" forName="Parent10" refType="h" fact="0.2022"/>
              <dgm:constr type="w" for="ch" forName="Parent10" refType="w" fact="0.0579"/>
              <dgm:constr type="h" for="ch" forName="Parent10" refType="h" fact="0.3799"/>
              <dgm:constr type="r" for="ch" forName="Parent9" refType="w" fact="0.2517"/>
              <dgm:constr type="t" for="ch" forName="Parent9" refType="h" fact="0.2022"/>
              <dgm:constr type="w" for="ch" forName="Parent9" refType="w" fact="0.0579"/>
              <dgm:constr type="h" for="ch" forName="Parent9" refType="h" fact="0.3799"/>
              <dgm:constr type="r" for="ch" forName="Parent8" refType="w" fact="0.3414"/>
              <dgm:constr type="t" for="ch" forName="Parent8" refType="h" fact="0.2022"/>
              <dgm:constr type="w" for="ch" forName="Parent8" refType="w" fact="0.0579"/>
              <dgm:constr type="h" for="ch" forName="Parent8" refType="h" fact="0.3799"/>
              <dgm:constr type="r" for="ch" forName="Parent7" refType="w" fact="0.4311"/>
              <dgm:constr type="t" for="ch" forName="Parent7" refType="h" fact="0.2022"/>
              <dgm:constr type="w" for="ch" forName="Parent7" refType="w" fact="0.0579"/>
              <dgm:constr type="h" for="ch" forName="Parent7" refType="h" fact="0.3799"/>
              <dgm:constr type="r" for="ch" forName="Parent6" refType="w" fact="0.5208"/>
              <dgm:constr type="t" for="ch" forName="Parent6" refType="h" fact="0.2022"/>
              <dgm:constr type="w" for="ch" forName="Parent6" refType="w" fact="0.0579"/>
              <dgm:constr type="h" for="ch" forName="Parent6" refType="h" fact="0.3799"/>
              <dgm:constr type="r" for="ch" forName="Parent5" refType="w" fact="0.6105"/>
              <dgm:constr type="t" for="ch" forName="Parent5" refType="h" fact="0.2022"/>
              <dgm:constr type="w" for="ch" forName="Parent5" refType="w" fact="0.0579"/>
              <dgm:constr type="h" for="ch" forName="Parent5" refType="h" fact="0.3799"/>
              <dgm:constr type="r" for="ch" forName="Parent4" refType="w" fact="0.7001"/>
              <dgm:constr type="t" for="ch" forName="Parent4" refType="h" fact="0.2022"/>
              <dgm:constr type="w" for="ch" forName="Parent4" refType="w" fact="0.0579"/>
              <dgm:constr type="h" for="ch" forName="Parent4" refType="h" fact="0.3799"/>
              <dgm:constr type="r" for="ch" forName="Parent3" refType="w" fact="0.7898"/>
              <dgm:constr type="t" for="ch" forName="Parent3" refType="h" fact="0.2022"/>
              <dgm:constr type="w" for="ch" forName="Parent3" refType="w" fact="0.0579"/>
              <dgm:constr type="h" for="ch" forName="Parent3" refType="h" fact="0.3799"/>
              <dgm:constr type="r" for="ch" forName="Parent2" refType="w" fact="0.8795"/>
              <dgm:constr type="t" for="ch" forName="Parent2" refType="h" fact="0.2022"/>
              <dgm:constr type="w" for="ch" forName="Parent2" refType="w" fact="0.0579"/>
              <dgm:constr type="h" for="ch" forName="Parent2" refType="h" fact="0.3799"/>
              <dgm:constr type="r" for="ch" forName="Parent1" refType="w" fact="0.9692"/>
              <dgm:constr type="t" for="ch" forName="Parent1" refType="h" fact="0.2022"/>
              <dgm:constr type="w" for="ch" forName="Parent1" refType="w" fact="0.0579"/>
              <dgm:constr type="h" for="ch" forName="Parent1" refType="h" fact="0.3799"/>
              <dgm:constr type="r" for="ch" forName="Accent11" refType="w" fact="0.0868"/>
              <dgm:constr type="t" for="ch" forName="Accent11" refType="h" fact="0.1072"/>
              <dgm:constr type="w" for="ch" forName="Accent11" refType="w" fact="0.0868"/>
              <dgm:constr type="h" for="ch" forName="Accent11" refType="h" fact="0.5699"/>
              <dgm:constr type="r" for="ch" forName="ParentBackground11" refType="w" fact="0.0839"/>
              <dgm:constr type="t" for="ch" forName="ParentBackground11" refType="h" fact="0.1262"/>
              <dgm:constr type="w" for="ch" forName="ParentBackground11" refType="w" fact="0.081"/>
              <dgm:constr type="h" for="ch" forName="ParentBackground11" refType="h" fact="0.5319"/>
              <dgm:constr type="r" for="ch" forName="Child11" refType="w" fact="0.0839"/>
              <dgm:constr type="t" for="ch" forName="Child11" refType="h" fact="0.6876"/>
              <dgm:constr type="w" for="ch" forName="Child11" refType="w" fact="0.081"/>
              <dgm:constr type="h" for="ch" forName="Child11" refType="h" fact="0.3124"/>
              <dgm:constr type="r" for="ch" forName="Accent10" refType="w" fact="0.1945"/>
              <dgm:constr type="t" for="ch" forName="Accent10" refType="h" fact="-0.0109"/>
              <dgm:constr type="w" for="ch" forName="Accent10" refType="w" fact="0.1228"/>
              <dgm:constr type="h" for="ch" forName="Accent10" refType="h" fact="0.806"/>
              <dgm:constr type="r" for="ch" forName="ParentBackground10" refType="w" fact="0.1736"/>
              <dgm:constr type="t" for="ch" forName="ParentBackground10" refType="h" fact="0.1262"/>
              <dgm:constr type="w" for="ch" forName="ParentBackground10" refType="w" fact="0.081"/>
              <dgm:constr type="h" for="ch" forName="ParentBackground10" refType="h" fact="0.5319"/>
              <dgm:constr type="r" for="ch" forName="Child10" refType="w" fact="0.1736"/>
              <dgm:constr type="t" for="ch" forName="Child10" refType="h" fact="0.6876"/>
              <dgm:constr type="w" for="ch" forName="Child10" refType="w" fact="0.081"/>
              <dgm:constr type="h" for="ch" forName="Child10" refType="h" fact="0.3124"/>
              <dgm:constr type="r" for="ch" forName="Accent9" refType="w" fact="0.2842"/>
              <dgm:constr type="t" for="ch" forName="Accent9" refType="h" fact="-0.0109"/>
              <dgm:constr type="w" for="ch" forName="Accent9" refType="w" fact="0.1228"/>
              <dgm:constr type="h" for="ch" forName="Accent9" refType="h" fact="0.806"/>
              <dgm:constr type="r" for="ch" forName="ParentBackground9" refType="w" fact="0.2633"/>
              <dgm:constr type="t" for="ch" forName="ParentBackground9" refType="h" fact="0.1262"/>
              <dgm:constr type="w" for="ch" forName="ParentBackground9" refType="w" fact="0.081"/>
              <dgm:constr type="h" for="ch" forName="ParentBackground9" refType="h" fact="0.5319"/>
              <dgm:constr type="r" for="ch" forName="Child9" refType="w" fact="0.2633"/>
              <dgm:constr type="t" for="ch" forName="Child9" refType="h" fact="0.6876"/>
              <dgm:constr type="w" for="ch" forName="Child9" refType="w" fact="0.081"/>
              <dgm:constr type="h" for="ch" forName="Child9" refType="h" fact="0.3124"/>
              <dgm:constr type="r" for="ch" forName="Accent8" refType="w" fact="0.3739"/>
              <dgm:constr type="t" for="ch" forName="Accent8" refType="h" fact="-0.0109"/>
              <dgm:constr type="w" for="ch" forName="Accent8" refType="w" fact="0.1228"/>
              <dgm:constr type="h" for="ch" forName="Accent8" refType="h" fact="0.806"/>
              <dgm:constr type="r" for="ch" forName="ParentBackground8" refType="w" fact="0.353"/>
              <dgm:constr type="t" for="ch" forName="ParentBackground8" refType="h" fact="0.1262"/>
              <dgm:constr type="w" for="ch" forName="ParentBackground8" refType="w" fact="0.081"/>
              <dgm:constr type="h" for="ch" forName="ParentBackground8" refType="h" fact="0.5319"/>
              <dgm:constr type="r" for="ch" forName="Child8" refType="w" fact="0.353"/>
              <dgm:constr type="t" for="ch" forName="Child8" refType="h" fact="0.6876"/>
              <dgm:constr type="w" for="ch" forName="Child8" refType="w" fact="0.081"/>
              <dgm:constr type="h" for="ch" forName="Child8" refType="h" fact="0.3124"/>
              <dgm:constr type="r" for="ch" forName="Accent7" refType="w" fact="0.4636"/>
              <dgm:constr type="t" for="ch" forName="Accent7" refType="h" fact="-0.0109"/>
              <dgm:constr type="w" for="ch" forName="Accent7" refType="w" fact="0.1228"/>
              <dgm:constr type="h" for="ch" forName="Accent7" refType="h" fact="0.806"/>
              <dgm:constr type="r" for="ch" forName="ParentBackground7" refType="w" fact="0.4427"/>
              <dgm:constr type="t" for="ch" forName="ParentBackground7" refType="h" fact="0.1262"/>
              <dgm:constr type="w" for="ch" forName="ParentBackground7" refType="w" fact="0.081"/>
              <dgm:constr type="h" for="ch" forName="ParentBackground7" refType="h" fact="0.5319"/>
              <dgm:constr type="r" for="ch" forName="Child7" refType="w" fact="0.4427"/>
              <dgm:constr type="t" for="ch" forName="Child7" refType="h" fact="0.6876"/>
              <dgm:constr type="w" for="ch" forName="Child7" refType="w" fact="0.081"/>
              <dgm:constr type="h" for="ch" forName="Child7" refType="h" fact="0.3124"/>
              <dgm:constr type="r" for="ch" forName="Accent6" refType="w" fact="0.5533"/>
              <dgm:constr type="t" for="ch" forName="Accent6" refType="h" fact="-0.0109"/>
              <dgm:constr type="w" for="ch" forName="Accent6" refType="w" fact="0.1228"/>
              <dgm:constr type="h" for="ch" forName="Accent6" refType="h" fact="0.806"/>
              <dgm:constr type="r" for="ch" forName="ParentBackground6" refType="w" fact="0.5323"/>
              <dgm:constr type="t" for="ch" forName="ParentBackground6" refType="h" fact="0.1262"/>
              <dgm:constr type="w" for="ch" forName="ParentBackground6" refType="w" fact="0.081"/>
              <dgm:constr type="h" for="ch" forName="ParentBackground6" refType="h" fact="0.5319"/>
              <dgm:constr type="r" for="ch" forName="Child6" refType="w" fact="0.5323"/>
              <dgm:constr type="t" for="ch" forName="Child6" refType="h" fact="0.6876"/>
              <dgm:constr type="w" for="ch" forName="Child6" refType="w" fact="0.081"/>
              <dgm:constr type="h" for="ch" forName="Child6" refType="h" fact="0.3124"/>
              <dgm:constr type="r" for="ch" forName="Accent5" refType="w" fact="0.6429"/>
              <dgm:constr type="t" for="ch" forName="Accent5" refType="h" fact="-0.0109"/>
              <dgm:constr type="w" for="ch" forName="Accent5" refType="w" fact="0.1228"/>
              <dgm:constr type="h" for="ch" forName="Accent5" refType="h" fact="0.806"/>
              <dgm:constr type="r" for="ch" forName="ParentBackground5" refType="w" fact="0.622"/>
              <dgm:constr type="t" for="ch" forName="ParentBackground5" refType="h" fact="0.1262"/>
              <dgm:constr type="w" for="ch" forName="ParentBackground5" refType="w" fact="0.081"/>
              <dgm:constr type="h" for="ch" forName="ParentBackground5" refType="h" fact="0.5319"/>
              <dgm:constr type="r" for="ch" forName="Child5" refType="w" fact="0.622"/>
              <dgm:constr type="t" for="ch" forName="Child5" refType="h" fact="0.6876"/>
              <dgm:constr type="w" for="ch" forName="Child5" refType="w" fact="0.081"/>
              <dgm:constr type="h" for="ch" forName="Child5" refType="h" fact="0.3124"/>
              <dgm:constr type="r" for="ch" forName="Accent4" refType="w" fact="0.7326"/>
              <dgm:constr type="t" for="ch" forName="Accent4" refType="h" fact="-0.0109"/>
              <dgm:constr type="w" for="ch" forName="Accent4" refType="w" fact="0.1228"/>
              <dgm:constr type="h" for="ch" forName="Accent4" refType="h" fact="0.806"/>
              <dgm:constr type="r" for="ch" forName="ParentBackground4" refType="w" fact="0.7117"/>
              <dgm:constr type="t" for="ch" forName="ParentBackground4" refType="h" fact="0.1262"/>
              <dgm:constr type="w" for="ch" forName="ParentBackground4" refType="w" fact="0.081"/>
              <dgm:constr type="h" for="ch" forName="ParentBackground4" refType="h" fact="0.5319"/>
              <dgm:constr type="r" for="ch" forName="Child4" refType="w" fact="0.7117"/>
              <dgm:constr type="t" for="ch" forName="Child4" refType="h" fact="0.6876"/>
              <dgm:constr type="w" for="ch" forName="Child4" refType="w" fact="0.081"/>
              <dgm:constr type="h" for="ch" forName="Child4" refType="h" fact="0.3124"/>
              <dgm:constr type="r" for="ch" forName="Accent3" refType="w" fact="0.8223"/>
              <dgm:constr type="t" for="ch" forName="Accent3" refType="h" fact="-0.0109"/>
              <dgm:constr type="w" for="ch" forName="Accent3" refType="w" fact="0.1228"/>
              <dgm:constr type="h" for="ch" forName="Accent3" refType="h" fact="0.806"/>
              <dgm:constr type="r" for="ch" forName="ParentBackground3" refType="w" fact="0.8014"/>
              <dgm:constr type="t" for="ch" forName="ParentBackground3" refType="h" fact="0.1262"/>
              <dgm:constr type="w" for="ch" forName="ParentBackground3" refType="w" fact="0.081"/>
              <dgm:constr type="h" for="ch" forName="ParentBackground3" refType="h" fact="0.5319"/>
              <dgm:constr type="r" for="ch" forName="Child3" refType="w" fact="0.8014"/>
              <dgm:constr type="t" for="ch" forName="Child3" refType="h" fact="0.6876"/>
              <dgm:constr type="w" for="ch" forName="Child3" refType="w" fact="0.081"/>
              <dgm:constr type="h" for="ch" forName="Child3" refType="h" fact="0.3124"/>
              <dgm:constr type="r" for="ch" forName="Accent2" refType="w" fact="0.912"/>
              <dgm:constr type="t" for="ch" forName="Accent2" refType="h" fact="-0.0109"/>
              <dgm:constr type="w" for="ch" forName="Accent2" refType="w" fact="0.1228"/>
              <dgm:constr type="h" for="ch" forName="Accent2" refType="h" fact="0.806"/>
              <dgm:constr type="r" for="ch" forName="ParentBackground2" refType="w" fact="0.8911"/>
              <dgm:constr type="t" for="ch" forName="ParentBackground2" refType="h" fact="0.1262"/>
              <dgm:constr type="w" for="ch" forName="ParentBackground2" refType="w" fact="0.081"/>
              <dgm:constr type="h" for="ch" forName="ParentBackground2" refType="h" fact="0.5319"/>
              <dgm:constr type="r" for="ch" forName="Child2" refType="w" fact="0.8911"/>
              <dgm:constr type="t" for="ch" forName="Child2" refType="h" fact="0.6876"/>
              <dgm:constr type="w" for="ch" forName="Child2" refType="w" fact="0.081"/>
              <dgm:constr type="h" for="ch" forName="Child2" refType="h" fact="0.3124"/>
              <dgm:constr type="r" for="ch" forName="Accent1" refType="w" fact="1.0017"/>
              <dgm:constr type="t" for="ch" forName="Accent1" refType="h" fact="-0.0109"/>
              <dgm:constr type="w" for="ch" forName="Accent1" refType="w" fact="0.1228"/>
              <dgm:constr type="h" for="ch" forName="Accent1" refType="h" fact="0.806"/>
              <dgm:constr type="r" for="ch" forName="ParentBackground1" refType="w" fact="0.9808"/>
              <dgm:constr type="t" for="ch" forName="ParentBackground1" refType="h" fact="0.1262"/>
              <dgm:constr type="w" for="ch" forName="ParentBackground1" refType="w" fact="0.081"/>
              <dgm:constr type="h" for="ch" forName="ParentBackground1" refType="h" fact="0.5319"/>
              <dgm:constr type="r" for="ch" forName="Child1" refType="w" fact="0.9808"/>
              <dgm:constr type="t" for="ch" forName="Child1" refType="h" fact="0.6876"/>
              <dgm:constr type="w" for="ch" forName="Child1" refType="w" fact="0.081"/>
              <dgm:constr type="h" for="ch" forName="Child1" refType="h" fact="0.3124"/>
            </dgm:constrLst>
          </dgm:else>
        </dgm:choose>
      </dgm:else>
    </dgm:choose>
    <dgm:forEach name="wrapper" axis="self" ptType="parTrans">
      <dgm:forEach name="accentRepeat" axis="self">
        <dgm:layoutNode name="Accent" styleLbl="node1">
          <dgm:alg type="sp"/>
          <dgm:choose name="Name28">
            <dgm:if name="Name29" axis="followSib" ptType="node" func="cnt" op="equ" val="0">
              <dgm:shape xmlns:r="http://schemas.openxmlformats.org/officeDocument/2006/relationships" type="ellipse" r:blip="">
                <dgm:adjLst/>
              </dgm:shape>
            </dgm:if>
            <dgm:else name="Name30">
              <dgm:choose name="Name31">
                <dgm:if name="Name32" axis="precedSib" ptType="node" func="cnt" op="equ" val="10">
                  <dgm:shape xmlns:r="http://schemas.openxmlformats.org/officeDocument/2006/relationships" type="ellipse" r:blip="">
                    <dgm:adjLst/>
                  </dgm:shape>
                </dgm:if>
                <dgm:else name="Name33">
                  <dgm:choose name="Name34">
                    <dgm:if name="Name35" func="var" arg="dir" op="equ" val="norm">
                      <dgm:shape xmlns:r="http://schemas.openxmlformats.org/officeDocument/2006/relationships" rot="45" type="teardrop" r:blip="">
                        <dgm:adjLst>
                          <dgm:adj idx="1" val="1"/>
                        </dgm:adjLst>
                      </dgm:shape>
                    </dgm:if>
                    <dgm:else name="Name36">
                      <dgm:shape xmlns:r="http://schemas.openxmlformats.org/officeDocument/2006/relationships" rot="225" type="teardrop" r:blip="">
                        <dgm:adjLst>
                          <dgm:adj idx="1" val="1"/>
                        </dgm:adjLst>
                      </dgm:shape>
                    </dgm:else>
                  </dgm:choose>
                </dgm:else>
              </dgm:choose>
            </dgm:else>
          </dgm:choose>
          <dgm:presOf/>
        </dgm:layoutNode>
      </dgm:forEach>
      <dgm:forEach name="parentBackgroundRepeat" axis="self">
        <dgm:layoutNode name="ParentBackground" styleLbl="fgAcc1">
          <dgm:alg type="sp"/>
          <dgm:shape xmlns:r="http://schemas.openxmlformats.org/officeDocument/2006/relationships" type="ellipse" r:blip="">
            <dgm:adjLst/>
          </dgm:shape>
          <dgm:presOf axis="self" ptType="node"/>
        </dgm:layoutNode>
      </dgm:forEach>
    </dgm:forEach>
    <dgm:forEach name="Name37" axis="ch" ptType="node" st="11" cnt="1">
      <dgm:layoutNode name="Accent11">
        <dgm:alg type="sp"/>
        <dgm:shape xmlns:r="http://schemas.openxmlformats.org/officeDocument/2006/relationships" r:blip="">
          <dgm:adjLst/>
        </dgm:shape>
        <dgm:presOf/>
        <dgm:constrLst/>
        <dgm:forEach name="Name38" ref="accentRepeat"/>
      </dgm:layoutNode>
      <dgm:layoutNode name="ParentBackground11">
        <dgm:alg type="sp"/>
        <dgm:shape xmlns:r="http://schemas.openxmlformats.org/officeDocument/2006/relationships" r:blip="">
          <dgm:adjLst/>
        </dgm:shape>
        <dgm:presOf/>
        <dgm:forEach name="Name39" ref="parentBackgroundRepeat"/>
      </dgm:layoutNode>
      <dgm:choose name="Name40">
        <dgm:if name="Name41" axis="ch" ptType="node" func="cnt" op="gte" val="1">
          <dgm:layoutNode name="Child1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2"/>
      </dgm:choose>
      <dgm:layoutNode name="Parent11"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3" axis="ch" ptType="node" st="10" cnt="1">
      <dgm:layoutNode name="Accent10">
        <dgm:alg type="sp"/>
        <dgm:shape xmlns:r="http://schemas.openxmlformats.org/officeDocument/2006/relationships" r:blip="">
          <dgm:adjLst/>
        </dgm:shape>
        <dgm:presOf/>
        <dgm:constrLst/>
        <dgm:forEach name="Name44" ref="accentRepeat"/>
      </dgm:layoutNode>
      <dgm:layoutNode name="ParentBackground10">
        <dgm:alg type="sp"/>
        <dgm:shape xmlns:r="http://schemas.openxmlformats.org/officeDocument/2006/relationships" r:blip="">
          <dgm:adjLst/>
        </dgm:shape>
        <dgm:presOf/>
        <dgm:forEach name="Name45" ref="parentBackgroundRepeat"/>
      </dgm:layoutNode>
      <dgm:choose name="Name46">
        <dgm:if name="Name47" axis="ch" ptType="node" func="cnt" op="gte" val="1">
          <dgm:layoutNode name="Child10"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8"/>
      </dgm:choose>
      <dgm:layoutNode name="Parent10"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9" axis="ch" ptType="node" st="9" cnt="1">
      <dgm:layoutNode name="Accent9">
        <dgm:alg type="sp"/>
        <dgm:shape xmlns:r="http://schemas.openxmlformats.org/officeDocument/2006/relationships" r:blip="">
          <dgm:adjLst/>
        </dgm:shape>
        <dgm:presOf/>
        <dgm:constrLst/>
        <dgm:forEach name="Name50" ref="accentRepeat"/>
      </dgm:layoutNode>
      <dgm:layoutNode name="ParentBackground9">
        <dgm:alg type="sp"/>
        <dgm:shape xmlns:r="http://schemas.openxmlformats.org/officeDocument/2006/relationships" r:blip="">
          <dgm:adjLst/>
        </dgm:shape>
        <dgm:presOf/>
        <dgm:forEach name="Name51" ref="parentBackgroundRepeat"/>
      </dgm:layoutNode>
      <dgm:choose name="Name52">
        <dgm:if name="Name53" axis="ch" ptType="node" func="cnt" op="gte" val="1">
          <dgm:layoutNode name="Child9"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4"/>
      </dgm:choose>
      <dgm:layoutNode name="Parent9"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55" axis="ch" ptType="node" st="8" cnt="1">
      <dgm:layoutNode name="Accent8">
        <dgm:alg type="sp"/>
        <dgm:shape xmlns:r="http://schemas.openxmlformats.org/officeDocument/2006/relationships" r:blip="">
          <dgm:adjLst/>
        </dgm:shape>
        <dgm:presOf/>
        <dgm:constrLst/>
        <dgm:forEach name="Name56" ref="accentRepeat"/>
      </dgm:layoutNode>
      <dgm:layoutNode name="ParentBackground8">
        <dgm:alg type="sp"/>
        <dgm:shape xmlns:r="http://schemas.openxmlformats.org/officeDocument/2006/relationships" r:blip="">
          <dgm:adjLst/>
        </dgm:shape>
        <dgm:presOf/>
        <dgm:forEach name="Name57" ref="parentBackgroundRepeat"/>
      </dgm:layoutNode>
      <dgm:choose name="Name58">
        <dgm:if name="Name59" axis="ch" ptType="node" func="cnt" op="gte" val="1">
          <dgm:layoutNode name="Child8"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0"/>
      </dgm:choose>
      <dgm:layoutNode name="Parent8"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1" axis="ch" ptType="node" st="7" cnt="1">
      <dgm:layoutNode name="Accent7">
        <dgm:alg type="sp"/>
        <dgm:shape xmlns:r="http://schemas.openxmlformats.org/officeDocument/2006/relationships" r:blip="">
          <dgm:adjLst/>
        </dgm:shape>
        <dgm:presOf/>
        <dgm:constrLst/>
        <dgm:forEach name="Name62" ref="accentRepeat"/>
      </dgm:layoutNode>
      <dgm:layoutNode name="ParentBackground7">
        <dgm:alg type="sp"/>
        <dgm:shape xmlns:r="http://schemas.openxmlformats.org/officeDocument/2006/relationships" r:blip="">
          <dgm:adjLst/>
        </dgm:shape>
        <dgm:presOf/>
        <dgm:forEach name="Name63" ref="parentBackgroundRepeat"/>
      </dgm:layoutNode>
      <dgm:choose name="Name64">
        <dgm:if name="Name65" axis="ch" ptType="node" func="cnt" op="gte" val="1">
          <dgm:layoutNode name="Child7"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6"/>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7" axis="ch" ptType="node" st="6" cnt="1">
      <dgm:layoutNode name="Accent6">
        <dgm:alg type="sp"/>
        <dgm:shape xmlns:r="http://schemas.openxmlformats.org/officeDocument/2006/relationships" r:blip="">
          <dgm:adjLst/>
        </dgm:shape>
        <dgm:presOf/>
        <dgm:constrLst/>
        <dgm:forEach name="Name68" ref="accentRepeat"/>
      </dgm:layoutNode>
      <dgm:layoutNode name="ParentBackground6">
        <dgm:alg type="sp"/>
        <dgm:shape xmlns:r="http://schemas.openxmlformats.org/officeDocument/2006/relationships" r:blip="">
          <dgm:adjLst/>
        </dgm:shape>
        <dgm:presOf/>
        <dgm:forEach name="Name69" ref="parentBackgroundRepeat"/>
      </dgm:layoutNode>
      <dgm:choose name="Name70">
        <dgm:if name="Name71" axis="ch" ptType="node" func="cnt" op="gte" val="1">
          <dgm:layoutNode name="Child6"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2"/>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3" axis="ch" ptType="node" st="5" cnt="1">
      <dgm:layoutNode name="Accent5">
        <dgm:alg type="sp"/>
        <dgm:shape xmlns:r="http://schemas.openxmlformats.org/officeDocument/2006/relationships" r:blip="">
          <dgm:adjLst/>
        </dgm:shape>
        <dgm:presOf/>
        <dgm:constrLst/>
        <dgm:forEach name="Name74" ref="accentRepeat"/>
      </dgm:layoutNode>
      <dgm:layoutNode name="ParentBackground5">
        <dgm:alg type="sp"/>
        <dgm:shape xmlns:r="http://schemas.openxmlformats.org/officeDocument/2006/relationships" r:blip="">
          <dgm:adjLst/>
        </dgm:shape>
        <dgm:presOf/>
        <dgm:forEach name="Name75" ref="parentBackgroundRepeat"/>
      </dgm:layoutNode>
      <dgm:choose name="Name76">
        <dgm:if name="Name77" axis="ch" ptType="node" func="cnt" op="gte" val="1">
          <dgm:layoutNode name="Child5"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8"/>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9" axis="ch" ptType="node" st="4" cnt="1">
      <dgm:layoutNode name="Accent4">
        <dgm:alg type="sp"/>
        <dgm:shape xmlns:r="http://schemas.openxmlformats.org/officeDocument/2006/relationships" r:blip="">
          <dgm:adjLst/>
        </dgm:shape>
        <dgm:presOf/>
        <dgm:constrLst/>
        <dgm:forEach name="Name80" ref="accentRepeat"/>
      </dgm:layoutNode>
      <dgm:layoutNode name="ParentBackground4">
        <dgm:alg type="sp"/>
        <dgm:shape xmlns:r="http://schemas.openxmlformats.org/officeDocument/2006/relationships" r:blip="">
          <dgm:adjLst/>
        </dgm:shape>
        <dgm:presOf/>
        <dgm:forEach name="Name81" ref="parentBackgroundRepeat"/>
      </dgm:layoutNode>
      <dgm:choose name="Name82">
        <dgm:if name="Name83" axis="ch" ptType="node" func="cnt" op="gte" val="1">
          <dgm:layoutNode name="Child4"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layoutNode name="ParentBackground3">
        <dgm:alg type="sp"/>
        <dgm:shape xmlns:r="http://schemas.openxmlformats.org/officeDocument/2006/relationships" r:blip="">
          <dgm:adjLst/>
        </dgm:shape>
        <dgm:presOf/>
        <dgm:forEach name="Name87" ref="parentBackgroundRepeat"/>
      </dgm:layoutNode>
      <dgm:choose name="Name88">
        <dgm:if name="Name89" axis="ch" ptType="node" func="cnt" op="gte" val="1">
          <dgm:layoutNode name="Child3"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0"/>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1" axis="ch" ptType="node" st="2" cnt="1">
      <dgm:layoutNode name="Accent2">
        <dgm:alg type="sp"/>
        <dgm:shape xmlns:r="http://schemas.openxmlformats.org/officeDocument/2006/relationships" r:blip="">
          <dgm:adjLst/>
        </dgm:shape>
        <dgm:presOf/>
        <dgm:constrLst/>
        <dgm:forEach name="Name92" ref="accentRepeat"/>
      </dgm:layoutNode>
      <dgm:layoutNode name="ParentBackground2" styleLbl="fgAcc1">
        <dgm:alg type="sp"/>
        <dgm:shape xmlns:r="http://schemas.openxmlformats.org/officeDocument/2006/relationships" r:blip="">
          <dgm:adjLst/>
        </dgm:shape>
        <dgm:presOf/>
        <dgm:forEach name="Name93" ref="parentBackgroundRepeat"/>
      </dgm:layoutNode>
      <dgm:choose name="Name94">
        <dgm:if name="Name95" axis="ch" ptType="node" func="cnt" op="gte" val="1">
          <dgm:layoutNode name="Child2"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6"/>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7" axis="ch" ptType="node" cnt="1">
      <dgm:layoutNode name="Accent1">
        <dgm:alg type="sp"/>
        <dgm:shape xmlns:r="http://schemas.openxmlformats.org/officeDocument/2006/relationships" r:blip="">
          <dgm:adjLst/>
        </dgm:shape>
        <dgm:presOf/>
        <dgm:constrLst/>
        <dgm:forEach name="Name98" ref="accentRepeat"/>
      </dgm:layoutNode>
      <dgm:layoutNode name="ParentBackground1">
        <dgm:alg type="sp"/>
        <dgm:shape xmlns:r="http://schemas.openxmlformats.org/officeDocument/2006/relationships" r:blip="">
          <dgm:adjLst/>
        </dgm:shape>
        <dgm:presOf/>
        <dgm:forEach name="Name99" ref="parentBackgroundRepeat"/>
      </dgm:layoutNode>
      <dgm:choose name="Name100">
        <dgm:if name="Name101" axis="ch" ptType="node" func="cnt" op="gte" val="1">
          <dgm:layoutNode name="Child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2"/>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target2">
  <dgm:title val=""/>
  <dgm:desc val=""/>
  <dgm:catLst>
    <dgm:cat type="relationship"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chMax val="3"/>
      <dgm:chPref val="1"/>
      <dgm:dir/>
      <dgm:animLvl val="lvl"/>
      <dgm:resizeHandles/>
    </dgm:varLst>
    <dgm:alg type="composite">
      <dgm:param type="horzAlign" val="none"/>
      <dgm:param type="vertAlign" val="none"/>
    </dgm:alg>
    <dgm:shape xmlns:r="http://schemas.openxmlformats.org/officeDocument/2006/relationships" r:blip="">
      <dgm:adjLst/>
    </dgm:shape>
    <dgm:presOf/>
    <dgm:choose name="Name1">
      <dgm:if name="Name2" func="var" arg="dir" op="equ" val="norm">
        <dgm:choose name="Name3">
          <dgm:if name="Name4" axis="ch ch" ptType="node node" st="1 1" cnt="1 0" func="cnt" op="gt" val="0">
            <dgm:choose name="Name5">
              <dgm:if name="Name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395"/>
                  <dgm:constr type="t" for="ch" forName="centerBox" refType="h" fact="0.5"/>
                  <dgm:constr type="w" for="ch" forName="centerBox" refType="w" fact="0.555"/>
                  <dgm:constr type="h" for="ch" forName="centerBox" refType="h" fact="0.4"/>
                  <dgm:constr type="userA" for="des" forName="outerSibTrans" refType="w"/>
                  <dgm:constr type="userA" for="des" forName="middleSibTrans" refType="w"/>
                  <dgm:constr type="userA" for="des" forName="centerSibTrans" refType="w"/>
                </dgm:constrLst>
              </dgm:if>
              <dgm:else name="Name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22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8">
            <dgm:choose name="Name9">
              <dgm:if name="Name1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26"/>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1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if>
      <dgm:else name="Name12">
        <dgm:choose name="Name13">
          <dgm:if name="Name14" axis="ch ch" ptType="node node" st="1 1" cnt="1 0" func="cnt" op="gt" val="0">
            <dgm:choose name="Name15">
              <dgm:if name="Name1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55"/>
                  <dgm:constr type="h" for="ch" forName="centerBox" refType="h" fact="0.4"/>
                  <dgm:constr type="userA" for="des" forName="outerSibTrans" refType="w"/>
                  <dgm:constr type="userA" for="des" forName="middleSibTrans" refType="w"/>
                  <dgm:constr type="userA" for="des" forName="centerSibTrans" refType="w"/>
                </dgm:constrLst>
              </dgm:if>
              <dgm:else name="Name1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18">
            <dgm:choose name="Name19">
              <dgm:if name="Name2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2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else>
    </dgm:choose>
    <dgm:ruleLst/>
    <dgm:choose name="Name22">
      <dgm:if name="Name23" axis="root ch" ptType="all node" st="1 1" cnt="0 0" func="cnt" op="gte" val="1">
        <dgm:layoutNode name="outerBox" styleLbl="node1">
          <dgm:alg type="composite">
            <dgm:param type="horzAlign" val="none"/>
            <dgm:param type="vertAlign" val="none"/>
          </dgm:alg>
          <dgm:shape xmlns:r="http://schemas.openxmlformats.org/officeDocument/2006/relationships" r:blip="">
            <dgm:adjLst/>
          </dgm:shape>
          <dgm:presOf/>
          <dgm:choose name="Name24">
            <dgm:if name="Name25" axis="root ch" ptType="all node" st="1 1" cnt="0 0" func="cnt" op="gt" val="1">
              <dgm:choose name="Name26">
                <dgm:if name="Name27" func="var" arg="dir" op="equ" val="norm">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025"/>
                    <dgm:constr type="t" for="ch" forName="outerBoxChildren" refType="h" fact="0.25"/>
                    <dgm:constr type="w" for="ch" forName="outerBoxChildren" refType="w" fact="0.15"/>
                    <dgm:constr type="h" for="ch" forName="outerBoxChildren" refType="h" fact="0.7"/>
                  </dgm:constrLst>
                </dgm:if>
                <dgm:else name="Name28">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825"/>
                    <dgm:constr type="t" for="ch" forName="outerBoxChildren" refType="h" fact="0.25"/>
                    <dgm:constr type="w" for="ch" forName="outerBoxChildren" refType="w" fact="0.15"/>
                    <dgm:constr type="h" for="ch" forName="outerBoxChildren" refType="h" fact="0.7"/>
                  </dgm:constrLst>
                </dgm:else>
              </dgm:choose>
            </dgm:if>
            <dgm:else name="Name29">
              <dgm:constrLst>
                <dgm:constr type="l" for="ch" forName="outerBoxParent"/>
                <dgm:constr type="t" for="ch" forName="outerBoxParent"/>
                <dgm:constr type="w" for="ch" forName="outerBoxParent" refType="w"/>
                <dgm:constr type="h" for="ch" forName="outerBoxParent" refType="h"/>
                <dgm:constr type="bMarg" for="ch" forName="outerBoxParent" refType="h" fact="1.75"/>
                <dgm:constr type="l" for="ch" forName="outerBoxChildren" refType="w" fact="0.025"/>
                <dgm:constr type="t" for="ch" forName="outerBoxChildren" refType="h" fact="0.45"/>
                <dgm:constr type="w" for="ch" forName="outerBoxChildren" refType="w" fact="0.95"/>
                <dgm:constr type="h" for="ch" forName="outerBoxChildren" refType="h" fact="0.45"/>
              </dgm:constrLst>
            </dgm:else>
          </dgm:choose>
          <dgm:ruleLst/>
          <dgm:layoutNode name="outerBoxParent" styleLbl="node1">
            <dgm:alg type="tx">
              <dgm:param type="txAnchorVert" val="t"/>
              <dgm:param type="parTxLTRAlign" val="l"/>
              <dgm:param type="parTxRTLAlign" val="r"/>
            </dgm:alg>
            <dgm:shape xmlns:r="http://schemas.openxmlformats.org/officeDocument/2006/relationships" type="roundRect" r:blip="">
              <dgm:adjLst>
                <dgm:adj idx="1" val="0.085"/>
              </dgm:adjLst>
            </dgm:shape>
            <dgm:presOf axis="ch" ptType="node" cnt="1"/>
            <dgm:constrLst>
              <dgm:constr type="tMarg" refType="primFontSz" fact="0.3"/>
              <dgm:constr type="lMarg" refType="primFontSz" fact="0.3"/>
              <dgm:constr type="rMarg" refType="primFontSz" fact="0.3"/>
            </dgm:constrLst>
            <dgm:ruleLst>
              <dgm:rule type="primFontSz" val="5" fact="NaN" max="NaN"/>
            </dgm:ruleLst>
          </dgm:layoutNode>
          <dgm:layoutNode name="outerBoxChildren">
            <dgm:choose name="Name30">
              <dgm:if name="Name31" axis="root ch" ptType="all node" st="1 1" cnt="0 0" func="cnt" op="gt" val="1">
                <dgm:alg type="lin">
                  <dgm:param type="linDir" val="fromT"/>
                  <dgm:param type="vertAlign" val="t"/>
                </dgm:alg>
              </dgm:if>
              <dgm:else name="Name32">
                <dgm:choose name="Name33">
                  <dgm:if name="Name34" func="var" arg="dir" op="equ" val="norm">
                    <dgm:alg type="lin">
                      <dgm:param type="horzAlign" val="l"/>
                    </dgm:alg>
                  </dgm:if>
                  <dgm:else name="Name35">
                    <dgm:alg type="lin">
                      <dgm:param type="linDir" val="fromR"/>
                      <dgm:param type="horzAlign" val="r"/>
                    </dgm:alg>
                  </dgm:else>
                </dgm:choose>
              </dgm:else>
            </dgm:choose>
            <dgm:shape xmlns:r="http://schemas.openxmlformats.org/officeDocument/2006/relationships" r:blip="">
              <dgm:adjLst/>
            </dgm:shape>
            <dgm:presOf/>
            <dgm:constrLst>
              <dgm:constr type="w" for="ch" forName="oChild" refType="w"/>
              <dgm:constr type="h" for="ch" forName="oChild" refType="h"/>
            </dgm:constrLst>
            <dgm:ruleLst/>
            <dgm:forEach name="Name36" axis="ch ch" ptType="node node" st="1 1" cnt="1 0">
              <dgm:layoutNode name="o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37" axis="followSib" ptType="sibTrans" cnt="1">
                <dgm:layoutNode name="ou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38"/>
    </dgm:choose>
    <dgm:choose name="Name39">
      <dgm:if name="Name40" axis="root ch" ptType="all node" st="1 1" cnt="0 0" func="cnt" op="gte" val="2">
        <dgm:layoutNode name="middleBox">
          <dgm:alg type="composite">
            <dgm:param type="horzAlign" val="none"/>
            <dgm:param type="vertAlign" val="none"/>
          </dgm:alg>
          <dgm:shape xmlns:r="http://schemas.openxmlformats.org/officeDocument/2006/relationships" r:blip="">
            <dgm:adjLst/>
          </dgm:shape>
          <dgm:presOf/>
          <dgm:choose name="Name41">
            <dgm:if name="Name42" axis="root ch" ptType="all node" st="1 1" cnt="0 0" func="cnt" op="gt" val="2">
              <dgm:choose name="Name43">
                <dgm:if name="Name44" func="var" arg="dir" op="equ" val="norm">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35"/>
                    <dgm:constr type="w" for="ch" forName="middleBoxChildren" refType="w" fact="0.2"/>
                    <dgm:constr type="h" for="ch" forName="middleBoxChildren" refType="h" fact="0.575"/>
                  </dgm:constrLst>
                </dgm:if>
                <dgm:else name="Name45">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775"/>
                    <dgm:constr type="t" for="ch" forName="middleBoxChildren" refType="h" fact="0.35"/>
                    <dgm:constr type="w" for="ch" forName="middleBoxChildren" refType="w" fact="0.2"/>
                    <dgm:constr type="h" for="ch" forName="middleBoxChildren" refType="h" fact="0.575"/>
                  </dgm:constrLst>
                </dgm:else>
              </dgm:choose>
            </dgm:if>
            <dgm:else name="Name46">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45"/>
                <dgm:constr type="w" for="ch" forName="middleBoxChildren" refType="w" fact="0.95"/>
                <dgm:constr type="h" for="ch" forName="middleBoxChildren" refType="h" fact="0.45"/>
              </dgm:constrLst>
            </dgm:else>
          </dgm:choose>
          <dgm:ruleLst/>
          <dgm:layoutNode name="middle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2" cnt="1"/>
            <dgm:constrLst>
              <dgm:constr type="tMarg" refType="primFontSz" fact="0.3"/>
              <dgm:constr type="lMarg" refType="primFontSz" fact="0.3"/>
              <dgm:constr type="rMarg" refType="primFontSz" fact="0.3"/>
            </dgm:constrLst>
            <dgm:ruleLst>
              <dgm:rule type="primFontSz" val="5" fact="NaN" max="NaN"/>
            </dgm:ruleLst>
          </dgm:layoutNode>
          <dgm:layoutNode name="middleBoxChildren">
            <dgm:choose name="Name47">
              <dgm:if name="Name48" axis="root ch" ptType="all node" st="1 1" cnt="0 0" func="cnt" op="gt" val="2">
                <dgm:alg type="lin">
                  <dgm:param type="linDir" val="fromT"/>
                  <dgm:param type="vertAlign" val="t"/>
                </dgm:alg>
              </dgm:if>
              <dgm:else name="Name49">
                <dgm:choose name="Name50">
                  <dgm:if name="Name51" func="var" arg="dir" op="equ" val="norm">
                    <dgm:alg type="lin">
                      <dgm:param type="horzAlign" val="l"/>
                    </dgm:alg>
                  </dgm:if>
                  <dgm:else name="Name52">
                    <dgm:alg type="lin">
                      <dgm:param type="linDir" val="fromR"/>
                      <dgm:param type="horzAlign" val="r"/>
                    </dgm:alg>
                  </dgm:else>
                </dgm:choose>
              </dgm:else>
            </dgm:choose>
            <dgm:shape xmlns:r="http://schemas.openxmlformats.org/officeDocument/2006/relationships" r:blip="">
              <dgm:adjLst/>
            </dgm:shape>
            <dgm:presOf/>
            <dgm:constrLst>
              <dgm:constr type="w" for="ch" forName="mChild" refType="w"/>
              <dgm:constr type="h" for="ch" forName="mChild" refType="h"/>
            </dgm:constrLst>
            <dgm:ruleLst/>
            <dgm:forEach name="Name53" axis="ch ch" ptType="node node" st="2 1" cnt="1 0">
              <dgm:layoutNode name="m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54" axis="followSib" ptType="sibTrans" cnt="1">
                <dgm:layoutNode name="middle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55"/>
    </dgm:choose>
    <dgm:choose name="Name56">
      <dgm:if name="Name57" axis="root ch" ptType="all node" st="1 1" cnt="0 0" func="cnt" op="gte" val="3">
        <dgm:layoutNode name="centerBox">
          <dgm:alg type="composite">
            <dgm:param type="horzAlign" val="none"/>
            <dgm:param type="vertAlign" val="none"/>
          </dgm:alg>
          <dgm:shape xmlns:r="http://schemas.openxmlformats.org/officeDocument/2006/relationships" r:blip="">
            <dgm:adjLst/>
          </dgm:shape>
          <dgm:presOf/>
          <dgm:choose name="Name58">
            <dgm:if name="Name59" axis="ch ch" ptType="node node" st="3 1" cnt="1 0" func="cnt" op="gt" val="0">
              <dgm:constrLst>
                <dgm:constr type="l" for="ch" forName="centerBoxParent"/>
                <dgm:constr type="t" for="ch" forName="centerBoxParent"/>
                <dgm:constr type="w" for="ch" forName="centerBoxParent" refType="w"/>
                <dgm:constr type="h" for="ch" forName="centerBoxParent" refType="h"/>
                <dgm:constr type="bMarg" for="ch" forName="centerBoxParent" refType="h" fact="1.6"/>
                <dgm:constr type="l" for="ch" forName="centerBoxChildren" refType="w" fact="0.025"/>
                <dgm:constr type="t" for="ch" forName="centerBoxChildren" refType="h" fact="0.45"/>
                <dgm:constr type="w" for="ch" forName="centerBoxChildren" refType="w" fact="0.95"/>
                <dgm:constr type="h" for="ch" forName="centerBoxChildren" refType="h" fact="0.45"/>
              </dgm:constrLst>
            </dgm:if>
            <dgm:else name="Name60">
              <dgm:constrLst>
                <dgm:constr type="l" for="ch" forName="centerBoxParent"/>
                <dgm:constr type="t" for="ch" forName="centerBoxParent"/>
                <dgm:constr type="w" for="ch" forName="centerBoxParent" refType="w"/>
                <dgm:constr type="h" for="ch" forName="centerBoxParent" refType="h"/>
              </dgm:constrLst>
            </dgm:else>
          </dgm:choose>
          <dgm:ruleLst/>
          <dgm:layoutNode name="center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3" cnt="1"/>
            <dgm:constrLst>
              <dgm:constr type="tMarg" refType="primFontSz" fact="0.3"/>
              <dgm:constr type="lMarg" refType="primFontSz" fact="0.3"/>
              <dgm:constr type="rMarg" refType="primFontSz" fact="0.3"/>
            </dgm:constrLst>
            <dgm:ruleLst>
              <dgm:rule type="primFontSz" val="5" fact="NaN" max="NaN"/>
            </dgm:ruleLst>
          </dgm:layoutNode>
          <dgm:choose name="Name61">
            <dgm:if name="Name62" axis="ch ch" ptType="node node" st="3 1" cnt="1 0" func="cnt" op="gt" val="0">
              <dgm:layoutNode name="centerBoxChildren">
                <dgm:choose name="Name63">
                  <dgm:if name="Name64" func="var" arg="dir" op="equ" val="norm">
                    <dgm:alg type="lin">
                      <dgm:param type="horzAlign" val="l"/>
                    </dgm:alg>
                  </dgm:if>
                  <dgm:else name="Name65">
                    <dgm:alg type="lin">
                      <dgm:param type="linDir" val="fromR"/>
                      <dgm:param type="horzAlign" val="r"/>
                    </dgm:alg>
                  </dgm:else>
                </dgm:choose>
                <dgm:shape xmlns:r="http://schemas.openxmlformats.org/officeDocument/2006/relationships" r:blip="">
                  <dgm:adjLst/>
                </dgm:shape>
                <dgm:presOf/>
                <dgm:constrLst>
                  <dgm:constr type="w" for="ch" forName="cChild" refType="w"/>
                  <dgm:constr type="h" for="ch" forName="cChild" refType="h"/>
                </dgm:constrLst>
                <dgm:ruleLst/>
                <dgm:forEach name="Name66" axis="ch ch" ptType="node node" st="3 1" cnt="1 0">
                  <dgm:layoutNode name="c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67" axis="followSib" ptType="sibTrans" cnt="1">
                    <dgm:layoutNode name="cen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if>
            <dgm:else name="Name68"/>
          </dgm:choose>
        </dgm:layoutNode>
      </dgm:if>
      <dgm:else name="Name69"/>
    </dgm:choose>
  </dgm:layoutNode>
</dgm:layoutDef>
</file>

<file path=ppt/diagrams/layout3.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chart3">
  <dgm:title val=""/>
  <dgm:desc val=""/>
  <dgm:catLst>
    <dgm:cat type="relationship" pri="27000"/>
    <dgm:cat type="cycle" pri="8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ompositeShape">
    <dgm:varLst>
      <dgm:chMax val="7"/>
      <dgm:dir/>
      <dgm:resizeHandles val="exact"/>
    </dgm:varLst>
    <dgm:alg type="composite">
      <dgm:param type="horzAlign" val="ctr"/>
      <dgm:param type="vertAlign" val="mid"/>
      <dgm:param type="ar" val="1"/>
    </dgm:alg>
    <dgm:presOf/>
    <dgm:shape xmlns:r="http://schemas.openxmlformats.org/officeDocument/2006/relationships" r:blip="">
      <dgm:adjLst/>
    </dgm:shape>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wedge1Tx" refType="w" fact="0.205"/>
          <dgm:constr type="t" for="ch" forName="wedge1Tx" refType="h" fact="0.205"/>
          <dgm:constr type="w" for="ch" forName="wedge1Tx" refType="w" fact="0.59"/>
          <dgm:constr type="h" for="ch" forName="wedge1Tx" refType="h" fact="0.59"/>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wedge1Tx" refType="w" fact="0.52"/>
          <dgm:constr type="t" for="ch" forName="wedge1Tx" refType="h" fact="0.205"/>
          <dgm:constr type="w" for="ch" forName="wedge1Tx" refType="w" fact="0.295"/>
          <dgm:constr type="h" for="ch" forName="wedge1Tx" refType="h" fact="0.59"/>
          <dgm:constr type="l" for="ch" forName="wedge2" refType="w" fact="0.08"/>
          <dgm:constr type="t" for="ch" forName="wedge2" refType="w" fact="0.08"/>
          <dgm:constr type="w" for="ch" forName="wedge2" refType="w" fact="0.84"/>
          <dgm:constr type="h" for="ch" forName="wedge2" refType="h" fact="0.84"/>
          <dgm:constr type="l" for="ch" forName="wedge2Tx" refType="w" fact="0.2"/>
          <dgm:constr type="t" for="ch" forName="wedge2Tx" refType="h" fact="0.205"/>
          <dgm:constr type="w" for="ch" forName="wedge2Tx" refType="w" fact="0.295"/>
          <dgm:constr type="h" for="ch" forName="wedge2Tx" refType="h" fact="0.59"/>
          <dgm:constr type="primFontSz" for="ch" ptType="node" op="equ"/>
        </dgm:constrLst>
      </dgm:if>
      <dgm:if name="Name3" axis="ch" ptType="node" func="cnt" op="equ" val="3">
        <dgm:choose name="Name4">
          <dgm:if name="Name5" func="var" arg="dir" op="equ" val="norm">
            <dgm:constrLst>
              <dgm:constr type="l" for="ch" forName="wedge1" refType="w" fact="0.1233"/>
              <dgm:constr type="t" for="ch" forName="wedge1" refType="w" fact="0.055"/>
              <dgm:constr type="w" for="ch" forName="wedge1" refType="w" fact="0.84"/>
              <dgm:constr type="h" for="ch" forName="wedge1" refType="h" fact="0.84"/>
              <dgm:constr type="l" for="ch" forName="wedge1Tx" refType="w" fact="0.58"/>
              <dgm:constr type="t" for="ch" forName="wedge1Tx" refType="h" fact="0.21"/>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8"/>
              <dgm:constr type="t" for="ch" forName="wedge3" refType="w" fact="0.08"/>
              <dgm:constr type="w" for="ch" forName="wedge3" refType="w" fact="0.84"/>
              <dgm:constr type="h" for="ch" forName="wedge3" refType="h" fact="0.84"/>
              <dgm:constr type="l" for="ch" forName="wedge3Tx" refType="w" fact="0.17"/>
              <dgm:constr type="t" for="ch" forName="wedge3Tx" refType="h" fact="0.245"/>
              <dgm:constr type="w" for="ch" forName="wedge3Tx" refType="w" fact="0.285"/>
              <dgm:constr type="h" for="ch" forName="wedge3Tx" refType="h" fact="0.28"/>
              <dgm:constr type="primFontSz" for="ch" ptType="node" op="equ"/>
            </dgm:constrLst>
          </dgm:if>
          <dgm:else name="Name6">
            <dgm:constrLst>
              <dgm:constr type="l" for="ch" forName="wedge1" refType="w" fact="0.08"/>
              <dgm:constr type="t" for="ch" forName="wedge1" refType="w" fact="0.08"/>
              <dgm:constr type="w" for="ch" forName="wedge1" refType="w" fact="0.84"/>
              <dgm:constr type="h" for="ch" forName="wedge1" refType="h" fact="0.84"/>
              <dgm:constr type="l" for="ch" forName="wedge1Tx" refType="w" fact="0.545"/>
              <dgm:constr type="t" for="ch" forName="wedge1Tx" refType="h" fact="0.245"/>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367"/>
              <dgm:constr type="t" for="ch" forName="wedge3" refType="w" fact="0.055"/>
              <dgm:constr type="w" for="ch" forName="wedge3" refType="w" fact="0.84"/>
              <dgm:constr type="h" for="ch" forName="wedge3" refType="h" fact="0.84"/>
              <dgm:constr type="l" for="ch" forName="wedge3Tx" refType="w" fact="0.14"/>
              <dgm:constr type="t" for="ch" forName="wedge3Tx" refType="h" fact="0.21"/>
              <dgm:constr type="w" for="ch" forName="wedge3Tx" refType="w" fact="0.285"/>
              <dgm:constr type="h" for="ch" forName="wedge3Tx" refType="h" fact="0.28"/>
              <dgm:constr type="primFontSz" for="ch" ptType="node" op="equ"/>
            </dgm:constrLst>
          </dgm:else>
        </dgm:choose>
      </dgm:if>
      <dgm:if name="Name7" axis="ch" ptType="node" func="cnt" op="equ" val="4">
        <dgm:choose name="Name8">
          <dgm:if name="Name9" func="var" arg="dir" op="equ" val="norm">
            <dgm:constrLst>
              <dgm:constr type="l" for="ch" forName="wedge1" refType="w" fact="0.1154"/>
              <dgm:constr type="t" for="ch" forName="wedge1" refType="w" fact="0.0446"/>
              <dgm:constr type="w" for="ch" forName="wedge1" refType="w" fact="0.84"/>
              <dgm:constr type="h" for="ch" forName="wedge1" refType="h" fact="0.84"/>
              <dgm:constr type="l" for="ch" forName="wedge1Tx" refType="w" fact="0.545"/>
              <dgm:constr type="t" for="ch" forName="wedge1Tx" refType="h" fact="0.2"/>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8"/>
              <dgm:constr type="t" for="ch" forName="wedge4" refType="h" fact="0.08"/>
              <dgm:constr type="w" for="ch" forName="wedge4" refType="w" fact="0.84"/>
              <dgm:constr type="h" for="ch" forName="wedge4" refType="h" fact="0.84"/>
              <dgm:constr type="l" for="ch" forName="wedge4Tx" refType="w" fact="0.175"/>
              <dgm:constr type="t" for="ch" forName="wedge4Tx" refType="h" fact="0.235"/>
              <dgm:constr type="w" for="ch" forName="wedge4Tx" refType="w" fact="0.31"/>
              <dgm:constr type="h" for="ch" forName="wedge4Tx" refType="h" fact="0.25"/>
              <dgm:constr type="primFontSz" for="ch" ptType="node" op="equ"/>
            </dgm:constrLst>
          </dgm:if>
          <dgm:else name="Name10">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5"/>
              <dgm:constr type="t" for="ch" forName="wedge1Tx" refType="h" fact="0.235"/>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446"/>
              <dgm:constr type="t" for="ch" forName="wedge4" refType="h" fact="0.0446"/>
              <dgm:constr type="w" for="ch" forName="wedge4" refType="w" fact="0.84"/>
              <dgm:constr type="h" for="ch" forName="wedge4" refType="h" fact="0.84"/>
              <dgm:constr type="l" for="ch" forName="wedge4Tx" refType="w" fact="0.145"/>
              <dgm:constr type="t" for="ch" forName="wedge4Tx" refType="h" fact="0.2"/>
              <dgm:constr type="w" for="ch" forName="wedge4Tx" refType="w" fact="0.31"/>
              <dgm:constr type="h" for="ch" forName="wedge4Tx" refType="h" fact="0.25"/>
              <dgm:constr type="primFontSz" for="ch" ptType="node" op="equ"/>
            </dgm:constrLst>
          </dgm:else>
        </dgm:choose>
      </dgm:if>
      <dgm:if name="Name11" axis="ch" ptType="node" func="cnt" op="equ" val="5">
        <dgm:choose name="Name12">
          <dgm:if name="Name13" func="var" arg="dir" op="equ" val="norm">
            <dgm:constrLst>
              <dgm:constr type="l" for="ch" forName="wedge1" refType="w" fact="0.1094"/>
              <dgm:constr type="t" for="ch" forName="wedge1" refType="w" fact="0.0395"/>
              <dgm:constr type="w" for="ch" forName="wedge1" refType="w" fact="0.84"/>
              <dgm:constr type="h" for="ch" forName="wedge1" refType="h" fact="0.84"/>
              <dgm:constr type="l" for="ch" forName="wedge1Tx" refType="w" fact="0.54"/>
              <dgm:constr type="t" for="ch" forName="wedge1Tx" refType="h" fact="0.165"/>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8"/>
              <dgm:constr type="t" for="ch" forName="wedge5" refType="h" fact="0.08"/>
              <dgm:constr type="w" for="ch" forName="wedge5" refType="w" fact="0.84"/>
              <dgm:constr type="h" for="ch" forName="wedge5" refType="h" fact="0.84"/>
              <dgm:constr type="l" for="ch" forName="wedge5Tx" refType="w" fact="0.2025"/>
              <dgm:constr type="t" for="ch" forName="wedge5Tx" refType="h" fact="0.208"/>
              <dgm:constr type="w" for="ch" forName="wedge5Tx" refType="w" fact="0.285"/>
              <dgm:constr type="h" for="ch" forName="wedge5Tx" refType="h" fact="0.195"/>
              <dgm:constr type="primFontSz" for="ch" ptType="node" op="equ"/>
            </dgm:constrLst>
          </dgm:if>
          <dgm:else name="Name14">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
              <dgm:constr type="t" for="ch" forName="wedge1Tx" refType="h" fact="0.208"/>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506"/>
              <dgm:constr type="t" for="ch" forName="wedge5" refType="h" fact="0.0395"/>
              <dgm:constr type="w" for="ch" forName="wedge5" refType="w" fact="0.84"/>
              <dgm:constr type="h" for="ch" forName="wedge5" refType="h" fact="0.84"/>
              <dgm:constr type="l" for="ch" forName="wedge5Tx" refType="w" fact="0.18"/>
              <dgm:constr type="t" for="ch" forName="wedge5Tx" refType="h" fact="0.165"/>
              <dgm:constr type="w" for="ch" forName="wedge5Tx" refType="w" fact="0.285"/>
              <dgm:constr type="h" for="ch" forName="wedge5Tx" refType="h" fact="0.195"/>
              <dgm:constr type="primFontSz" for="ch" ptType="node" op="equ"/>
            </dgm:constrLst>
          </dgm:else>
        </dgm:choose>
      </dgm:if>
      <dgm:if name="Name15" axis="ch" ptType="node" func="cnt" op="equ" val="6">
        <dgm:choose name="Name16">
          <dgm:if name="Name17" func="var" arg="dir" op="equ" val="norm">
            <dgm:constrLst>
              <dgm:constr type="l" for="ch" forName="wedge1" refType="w" fact="0.105"/>
              <dgm:constr type="t" for="ch" forName="wedge1" refType="w" fact="0.0367"/>
              <dgm:constr type="w" for="ch" forName="wedge1" refType="w" fact="0.84"/>
              <dgm:constr type="h" for="ch" forName="wedge1" refType="h" fact="0.84"/>
              <dgm:constr type="l" for="ch" forName="wedge1Tx" refType="w" fact="0.534"/>
              <dgm:constr type="t" for="ch" forName="wedge1Tx" refType="h" fact="0.126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8"/>
              <dgm:constr type="t" for="ch" forName="wedge6" refType="h" fact="0.08"/>
              <dgm:constr type="w" for="ch" forName="wedge6" refType="w" fact="0.84"/>
              <dgm:constr type="h" for="ch" forName="wedge6" refType="h" fact="0.84"/>
              <dgm:constr type="l" for="ch" forName="wedge6Tx" refType="w" fact="0.246"/>
              <dgm:constr type="t" for="ch" forName="wedge6Tx" refType="h" fact="0.17"/>
              <dgm:constr type="w" for="ch" forName="wedge6Tx" refType="w" fact="0.245"/>
              <dgm:constr type="h" for="ch" forName="wedge6Tx" refType="h" fact="0.18"/>
              <dgm:constr type="primFontSz" for="ch" ptType="node" op="equ"/>
            </dgm:constrLst>
          </dgm:if>
          <dgm:else name="Name18">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9"/>
              <dgm:constr type="t" for="ch" forName="wedge1Tx" refType="h" fact="0.1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55"/>
              <dgm:constr type="t" for="ch" forName="wedge6" refType="h" fact="0.0367"/>
              <dgm:constr type="w" for="ch" forName="wedge6" refType="w" fact="0.84"/>
              <dgm:constr type="h" for="ch" forName="wedge6" refType="h" fact="0.84"/>
              <dgm:constr type="l" for="ch" forName="wedge6Tx" refType="w" fact="0.221"/>
              <dgm:constr type="t" for="ch" forName="wedge6Tx" refType="h" fact="0.1267"/>
              <dgm:constr type="w" for="ch" forName="wedge6Tx" refType="w" fact="0.245"/>
              <dgm:constr type="h" for="ch" forName="wedge6Tx" refType="h" fact="0.18"/>
              <dgm:constr type="primFontSz" for="ch" ptType="node" op="equ"/>
            </dgm:constrLst>
          </dgm:else>
        </dgm:choose>
      </dgm:if>
      <dgm:else name="Name19">
        <dgm:choose name="Name20">
          <dgm:if name="Name21" func="var" arg="dir" op="equ" val="norm">
            <dgm:constrLst>
              <dgm:constr type="l" for="ch" forName="wedge1" refType="w" fact="0.1017"/>
              <dgm:constr type="t" for="ch" forName="wedge1" refType="w" fact="0.035"/>
              <dgm:constr type="w" for="ch" forName="wedge1" refType="w" fact="0.84"/>
              <dgm:constr type="h" for="ch" forName="wedge1" refType="h" fact="0.84"/>
              <dgm:constr type="l" for="ch" forName="wedge1Tx" refType="w" fact="0.53"/>
              <dgm:constr type="t" for="ch" forName="wedge1Tx" refType="h" fact="0.115"/>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8"/>
              <dgm:constr type="t" for="ch" forName="wedge7" refType="h" fact="0.08"/>
              <dgm:constr type="w" for="ch" forName="wedge7" refType="w" fact="0.84"/>
              <dgm:constr type="h" for="ch" forName="wedge7" refType="h" fact="0.84"/>
              <dgm:constr type="l" for="ch" forName="wedge7Tx" refType="w" fact="0.262"/>
              <dgm:constr type="t" for="ch" forName="wedge7Tx" refType="h" fact="0.16"/>
              <dgm:constr type="w" for="ch" forName="wedge7Tx" refType="w" fact="0.23"/>
              <dgm:constr type="h" for="ch" forName="wedge7Tx" refType="h" fact="0.145"/>
              <dgm:constr type="primFontSz" for="ch" ptType="node" op="equ"/>
            </dgm:constrLst>
          </dgm:if>
          <dgm:else name="Name22">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8"/>
              <dgm:constr type="t" for="ch" forName="wedge1Tx" refType="h" fact="0.16"/>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583"/>
              <dgm:constr type="t" for="ch" forName="wedge7" refType="h" fact="0.035"/>
              <dgm:constr type="w" for="ch" forName="wedge7" refType="w" fact="0.84"/>
              <dgm:constr type="h" for="ch" forName="wedge7" refType="h" fact="0.84"/>
              <dgm:constr type="l" for="ch" forName="wedge7Tx" refType="w" fact="0.2403"/>
              <dgm:constr type="t" for="ch" forName="wedge7Tx" refType="h" fact="0.115"/>
              <dgm:constr type="w" for="ch" forName="wedge7Tx" refType="w" fact="0.23"/>
              <dgm:constr type="h" for="ch" forName="wedge7Tx" refType="h" fact="0.145"/>
              <dgm:constr type="primFontSz" for="ch" ptType="node" op="equ"/>
            </dgm:constrLst>
          </dgm:else>
        </dgm:choose>
      </dgm:else>
    </dgm:choose>
    <dgm:ruleLst/>
    <dgm:choose name="Name23">
      <dgm:if name="Name24" axis="ch" ptType="node" func="cnt" op="gte" val="1">
        <dgm:layoutNode name="wedge1">
          <dgm:alg type="sp"/>
          <dgm:choose name="Name25">
            <dgm:if name="Name26" axis="ch" ptType="node" func="cnt" op="equ" val="1">
              <dgm:shape xmlns:r="http://schemas.openxmlformats.org/officeDocument/2006/relationships" type="ellipse" r:blip="">
                <dgm:adjLst/>
              </dgm:shape>
            </dgm:if>
            <dgm:if name="Name27" axis="ch" ptType="node" func="cnt" op="equ" val="2">
              <dgm:shape xmlns:r="http://schemas.openxmlformats.org/officeDocument/2006/relationships" type="pie" r:blip="">
                <dgm:adjLst>
                  <dgm:adj idx="1" val="270"/>
                  <dgm:adj idx="2" val="90"/>
                </dgm:adjLst>
              </dgm:shape>
            </dgm:if>
            <dgm:if name="Name28" axis="ch" ptType="node" func="cnt" op="equ" val="3">
              <dgm:shape xmlns:r="http://schemas.openxmlformats.org/officeDocument/2006/relationships" type="pie" r:blip="">
                <dgm:adjLst>
                  <dgm:adj idx="1" val="270"/>
                  <dgm:adj idx="2" val="30"/>
                </dgm:adjLst>
              </dgm:shape>
            </dgm:if>
            <dgm:if name="Name29" axis="ch" ptType="node" func="cnt" op="equ" val="4">
              <dgm:shape xmlns:r="http://schemas.openxmlformats.org/officeDocument/2006/relationships" type="pie" r:blip="">
                <dgm:adjLst>
                  <dgm:adj idx="1" val="270"/>
                  <dgm:adj idx="2" val="0"/>
                </dgm:adjLst>
              </dgm:shape>
            </dgm:if>
            <dgm:if name="Name30" axis="ch" ptType="node" func="cnt" op="equ" val="5">
              <dgm:shape xmlns:r="http://schemas.openxmlformats.org/officeDocument/2006/relationships" type="pie" r:blip="">
                <dgm:adjLst>
                  <dgm:adj idx="1" val="270"/>
                  <dgm:adj idx="2" val="342"/>
                </dgm:adjLst>
              </dgm:shape>
            </dgm:if>
            <dgm:if name="Name31" axis="ch" ptType="node" func="cnt" op="equ" val="6">
              <dgm:shape xmlns:r="http://schemas.openxmlformats.org/officeDocument/2006/relationships" type="pie" r:blip="">
                <dgm:adjLst>
                  <dgm:adj idx="1" val="270"/>
                  <dgm:adj idx="2" val="330"/>
                </dgm:adjLst>
              </dgm:shape>
            </dgm:if>
            <dgm:else name="Name32">
              <dgm:shape xmlns:r="http://schemas.openxmlformats.org/officeDocument/2006/relationships" type="pie" r:blip="">
                <dgm:adjLst>
                  <dgm:adj idx="1" val="270"/>
                  <dgm:adj idx="2" val="321.4286"/>
                </dgm:adjLst>
              </dgm:shape>
            </dgm:else>
          </dgm:choose>
          <dgm:choose name="Name33">
            <dgm:if name="Name34" func="var" arg="dir" op="equ" val="norm">
              <dgm:presOf axis="ch desOrSelf" ptType="node node" st="1 1" cnt="1 0"/>
            </dgm:if>
            <dgm:else name="Name35">
              <dgm:choose name="Name36">
                <dgm:if name="Name37" axis="ch" ptType="node" func="cnt" op="equ" val="1">
                  <dgm:presOf axis="ch desOrSelf" ptType="node node" st="1 1" cnt="1 0"/>
                </dgm:if>
                <dgm:if name="Name38" axis="ch" ptType="node" func="cnt" op="equ" val="2">
                  <dgm:presOf axis="ch desOrSelf" ptType="node node" st="2 1" cnt="1 0"/>
                </dgm:if>
                <dgm:if name="Name39" axis="ch" ptType="node" func="cnt" op="equ" val="3">
                  <dgm:presOf axis="ch desOrSelf" ptType="node node" st="3 1" cnt="1 0"/>
                </dgm:if>
                <dgm:if name="Name40" axis="ch" ptType="node" func="cnt" op="equ" val="4">
                  <dgm:presOf axis="ch desOrSelf" ptType="node node" st="4 1" cnt="1 0"/>
                </dgm:if>
                <dgm:if name="Name41" axis="ch" ptType="node" func="cnt" op="equ" val="5">
                  <dgm:presOf axis="ch desOrSelf" ptType="node node" st="5 1" cnt="1 0"/>
                </dgm:if>
                <dgm:if name="Name42" axis="ch" ptType="node" func="cnt" op="equ" val="6">
                  <dgm:presOf axis="ch desOrSelf" ptType="node node" st="6 1" cnt="1 0"/>
                </dgm:if>
                <dgm:else name="Name43">
                  <dgm:presOf axis="ch desOrSelf" ptType="node node" st="7 1" cnt="1 0"/>
                </dgm:else>
              </dgm:choose>
            </dgm:else>
          </dgm:choose>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44">
            <dgm:if name="Name45" func="var" arg="dir" op="equ" val="norm">
              <dgm:presOf axis="ch desOrSelf" ptType="node node" st="1 1" cnt="1 0"/>
            </dgm:if>
            <dgm:else name="Name46">
              <dgm:choose name="Name47">
                <dgm:if name="Name48" axis="ch" ptType="node" func="cnt" op="equ" val="1">
                  <dgm:presOf axis="ch desOrSelf" ptType="node node" st="1 1" cnt="1 0"/>
                </dgm:if>
                <dgm:if name="Name49" axis="ch" ptType="node" func="cnt" op="equ" val="2">
                  <dgm:presOf axis="ch desOrSelf" ptType="node node" st="2 1" cnt="1 0"/>
                </dgm:if>
                <dgm:if name="Name50" axis="ch" ptType="node" func="cnt" op="equ" val="3">
                  <dgm:presOf axis="ch desOrSelf" ptType="node node" st="3 1" cnt="1 0"/>
                </dgm:if>
                <dgm:if name="Name51" axis="ch" ptType="node" func="cnt" op="equ" val="4">
                  <dgm:presOf axis="ch desOrSelf" ptType="node node" st="4 1" cnt="1 0"/>
                </dgm:if>
                <dgm:if name="Name52" axis="ch" ptType="node" func="cnt" op="equ" val="5">
                  <dgm:presOf axis="ch desOrSelf" ptType="node node" st="5 1" cnt="1 0"/>
                </dgm:if>
                <dgm:if name="Name53" axis="ch" ptType="node" func="cnt" op="equ" val="6">
                  <dgm:presOf axis="ch desOrSelf" ptType="node node" st="6 1" cnt="1 0"/>
                </dgm:if>
                <dgm:else name="Name54">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55"/>
    </dgm:choose>
    <dgm:choose name="Name56">
      <dgm:if name="Name57" axis="ch" ptType="node" func="cnt" op="gte" val="2">
        <dgm:layoutNode name="wedge2">
          <dgm:alg type="sp"/>
          <dgm:choose name="Name58">
            <dgm:if name="Name59" axis="ch" ptType="node" func="cnt" op="equ" val="2">
              <dgm:shape xmlns:r="http://schemas.openxmlformats.org/officeDocument/2006/relationships" type="pie" r:blip="">
                <dgm:adjLst>
                  <dgm:adj idx="1" val="90"/>
                  <dgm:adj idx="2" val="270"/>
                </dgm:adjLst>
              </dgm:shape>
            </dgm:if>
            <dgm:if name="Name60" axis="ch" ptType="node" func="cnt" op="equ" val="3">
              <dgm:shape xmlns:r="http://schemas.openxmlformats.org/officeDocument/2006/relationships" type="pie" r:blip="">
                <dgm:adjLst>
                  <dgm:adj idx="1" val="30"/>
                  <dgm:adj idx="2" val="150"/>
                </dgm:adjLst>
              </dgm:shape>
            </dgm:if>
            <dgm:if name="Name61" axis="ch" ptType="node" func="cnt" op="equ" val="4">
              <dgm:shape xmlns:r="http://schemas.openxmlformats.org/officeDocument/2006/relationships" type="pie" r:blip="">
                <dgm:adjLst>
                  <dgm:adj idx="1" val="0"/>
                  <dgm:adj idx="2" val="90"/>
                </dgm:adjLst>
              </dgm:shape>
            </dgm:if>
            <dgm:if name="Name62" axis="ch" ptType="node" func="cnt" op="equ" val="5">
              <dgm:shape xmlns:r="http://schemas.openxmlformats.org/officeDocument/2006/relationships" type="pie" r:blip="">
                <dgm:adjLst>
                  <dgm:adj idx="1" val="342"/>
                  <dgm:adj idx="2" val="54"/>
                </dgm:adjLst>
              </dgm:shape>
            </dgm:if>
            <dgm:if name="Name63" axis="ch" ptType="node" func="cnt" op="equ" val="6">
              <dgm:shape xmlns:r="http://schemas.openxmlformats.org/officeDocument/2006/relationships" type="pie" r:blip="">
                <dgm:adjLst>
                  <dgm:adj idx="1" val="330"/>
                  <dgm:adj idx="2" val="30"/>
                </dgm:adjLst>
              </dgm:shape>
            </dgm:if>
            <dgm:else name="Name64">
              <dgm:shape xmlns:r="http://schemas.openxmlformats.org/officeDocument/2006/relationships" type="pie" r:blip="">
                <dgm:adjLst>
                  <dgm:adj idx="1" val="321.4286"/>
                  <dgm:adj idx="2" val="12.85714"/>
                </dgm:adjLst>
              </dgm:shape>
            </dgm:else>
          </dgm:choose>
          <dgm:choose name="Name65">
            <dgm:if name="Name66" func="var" arg="dir" op="equ" val="norm">
              <dgm:presOf axis="ch desOrSelf" ptType="node node" st="2 1" cnt="1 0"/>
            </dgm:if>
            <dgm:else name="Name67">
              <dgm:choose name="Name68">
                <dgm:if name="Name69" axis="ch" ptType="node" func="cnt" op="equ" val="2">
                  <dgm:presOf axis="ch desOrSelf" ptType="node node" st="1 1" cnt="1 0"/>
                </dgm:if>
                <dgm:if name="Name70" axis="ch" ptType="node" func="cnt" op="equ" val="3">
                  <dgm:presOf axis="ch desOrSelf" ptType="node node" st="2 1" cnt="1 0"/>
                </dgm:if>
                <dgm:if name="Name71" axis="ch" ptType="node" func="cnt" op="equ" val="4">
                  <dgm:presOf axis="ch desOrSelf" ptType="node node" st="3 1" cnt="1 0"/>
                </dgm:if>
                <dgm:if name="Name72" axis="ch" ptType="node" func="cnt" op="equ" val="5">
                  <dgm:presOf axis="ch desOrSelf" ptType="node node" st="4 1" cnt="1 0"/>
                </dgm:if>
                <dgm:if name="Name73" axis="ch" ptType="node" func="cnt" op="equ" val="6">
                  <dgm:presOf axis="ch desOrSelf" ptType="node node" st="5 1" cnt="1 0"/>
                </dgm:if>
                <dgm:else name="Name74">
                  <dgm:presOf axis="ch desOrSelf" ptType="node node" st="6 1" cnt="1 0"/>
                </dgm:else>
              </dgm:choose>
            </dgm:else>
          </dgm:choose>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75">
            <dgm:if name="Name76" func="var" arg="dir" op="equ" val="norm">
              <dgm:presOf axis="ch desOrSelf" ptType="node node" st="2 1" cnt="1 0"/>
            </dgm:if>
            <dgm:else name="Name77">
              <dgm:choose name="Name78">
                <dgm:if name="Name79" axis="ch" ptType="node" func="cnt" op="equ" val="2">
                  <dgm:presOf axis="ch desOrSelf" ptType="node node" st="1 1" cnt="1 0"/>
                </dgm:if>
                <dgm:if name="Name80" axis="ch" ptType="node" func="cnt" op="equ" val="3">
                  <dgm:presOf axis="ch desOrSelf" ptType="node node" st="2 1" cnt="1 0"/>
                </dgm:if>
                <dgm:if name="Name81" axis="ch" ptType="node" func="cnt" op="equ" val="4">
                  <dgm:presOf axis="ch desOrSelf" ptType="node node" st="3 1" cnt="1 0"/>
                </dgm:if>
                <dgm:if name="Name82" axis="ch" ptType="node" func="cnt" op="equ" val="5">
                  <dgm:presOf axis="ch desOrSelf" ptType="node node" st="4 1" cnt="1 0"/>
                </dgm:if>
                <dgm:if name="Name83" axis="ch" ptType="node" func="cnt" op="equ" val="6">
                  <dgm:presOf axis="ch desOrSelf" ptType="node node" st="5 1" cnt="1 0"/>
                </dgm:if>
                <dgm:else name="Name84">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85"/>
    </dgm:choose>
    <dgm:choose name="Name86">
      <dgm:if name="Name87" axis="ch" ptType="node" func="cnt" op="gte" val="3">
        <dgm:layoutNode name="wedge3">
          <dgm:alg type="sp"/>
          <dgm:choose name="Name88">
            <dgm:if name="Name89" axis="ch" ptType="node" func="cnt" op="equ" val="3">
              <dgm:shape xmlns:r="http://schemas.openxmlformats.org/officeDocument/2006/relationships" type="pie" r:blip="">
                <dgm:adjLst>
                  <dgm:adj idx="1" val="150"/>
                  <dgm:adj idx="2" val="270"/>
                </dgm:adjLst>
              </dgm:shape>
            </dgm:if>
            <dgm:if name="Name90" axis="ch" ptType="node" func="cnt" op="equ" val="4">
              <dgm:shape xmlns:r="http://schemas.openxmlformats.org/officeDocument/2006/relationships" type="pie" r:blip="">
                <dgm:adjLst>
                  <dgm:adj idx="1" val="90"/>
                  <dgm:adj idx="2" val="180"/>
                </dgm:adjLst>
              </dgm:shape>
            </dgm:if>
            <dgm:if name="Name91" axis="ch" ptType="node" func="cnt" op="equ" val="5">
              <dgm:shape xmlns:r="http://schemas.openxmlformats.org/officeDocument/2006/relationships" type="pie" r:blip="">
                <dgm:adjLst>
                  <dgm:adj idx="1" val="54"/>
                  <dgm:adj idx="2" val="126"/>
                </dgm:adjLst>
              </dgm:shape>
            </dgm:if>
            <dgm:if name="Name92" axis="ch" ptType="node" func="cnt" op="equ" val="6">
              <dgm:shape xmlns:r="http://schemas.openxmlformats.org/officeDocument/2006/relationships" type="pie" r:blip="">
                <dgm:adjLst>
                  <dgm:adj idx="1" val="30"/>
                  <dgm:adj idx="2" val="90"/>
                </dgm:adjLst>
              </dgm:shape>
            </dgm:if>
            <dgm:else name="Name93">
              <dgm:shape xmlns:r="http://schemas.openxmlformats.org/officeDocument/2006/relationships" type="pie" r:blip="">
                <dgm:adjLst>
                  <dgm:adj idx="1" val="12.85714"/>
                  <dgm:adj idx="2" val="64.28571"/>
                </dgm:adjLst>
              </dgm:shape>
            </dgm:else>
          </dgm:choose>
          <dgm:choose name="Name94">
            <dgm:if name="Name95" func="var" arg="dir" op="equ" val="norm">
              <dgm:presOf axis="ch desOrSelf" ptType="node node" st="3 1" cnt="1 0"/>
            </dgm:if>
            <dgm:else name="Name96">
              <dgm:choose name="Name97">
                <dgm:if name="Name98" axis="ch" ptType="node" func="cnt" op="equ" val="3">
                  <dgm:presOf axis="ch desOrSelf" ptType="node node" st="1 1" cnt="1 0"/>
                </dgm:if>
                <dgm:if name="Name99" axis="ch" ptType="node" func="cnt" op="equ" val="4">
                  <dgm:presOf axis="ch desOrSelf" ptType="node node" st="2 1" cnt="1 0"/>
                </dgm:if>
                <dgm:if name="Name100" axis="ch" ptType="node" func="cnt" op="equ" val="5">
                  <dgm:presOf axis="ch desOrSelf" ptType="node node" st="3 1" cnt="1 0"/>
                </dgm:if>
                <dgm:if name="Name101" axis="ch" ptType="node" func="cnt" op="equ" val="6">
                  <dgm:presOf axis="ch desOrSelf" ptType="node node" st="4 1" cnt="1 0"/>
                </dgm:if>
                <dgm:else name="Name102">
                  <dgm:presOf axis="ch desOrSelf" ptType="node node" st="5 1" cnt="1 0"/>
                </dgm:else>
              </dgm:choose>
            </dgm:else>
          </dgm:choose>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103">
            <dgm:if name="Name104" func="var" arg="dir" op="equ" val="norm">
              <dgm:presOf axis="ch desOrSelf" ptType="node node" st="3 1" cnt="1 0"/>
            </dgm:if>
            <dgm:else name="Name105">
              <dgm:choose name="Name106">
                <dgm:if name="Name107" axis="ch" ptType="node" func="cnt" op="equ" val="3">
                  <dgm:presOf axis="ch desOrSelf" ptType="node node" st="1 1" cnt="1 0"/>
                </dgm:if>
                <dgm:if name="Name108" axis="ch" ptType="node" func="cnt" op="equ" val="4">
                  <dgm:presOf axis="ch desOrSelf" ptType="node node" st="2 1" cnt="1 0"/>
                </dgm:if>
                <dgm:if name="Name109" axis="ch" ptType="node" func="cnt" op="equ" val="5">
                  <dgm:presOf axis="ch desOrSelf" ptType="node node" st="3 1" cnt="1 0"/>
                </dgm:if>
                <dgm:if name="Name110" axis="ch" ptType="node" func="cnt" op="equ" val="6">
                  <dgm:presOf axis="ch desOrSelf" ptType="node node" st="4 1" cnt="1 0"/>
                </dgm:if>
                <dgm:else name="Name111">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12"/>
    </dgm:choose>
    <dgm:choose name="Name113">
      <dgm:if name="Name114" axis="ch" ptType="node" func="cnt" op="gte" val="4">
        <dgm:layoutNode name="wedge4">
          <dgm:alg type="sp"/>
          <dgm:choose name="Name115">
            <dgm:if name="Name116" axis="ch" ptType="node" func="cnt" op="equ" val="4">
              <dgm:shape xmlns:r="http://schemas.openxmlformats.org/officeDocument/2006/relationships" type="pie" r:blip="">
                <dgm:adjLst>
                  <dgm:adj idx="1" val="180"/>
                  <dgm:adj idx="2" val="270"/>
                </dgm:adjLst>
              </dgm:shape>
            </dgm:if>
            <dgm:if name="Name117" axis="ch" ptType="node" func="cnt" op="equ" val="5">
              <dgm:shape xmlns:r="http://schemas.openxmlformats.org/officeDocument/2006/relationships" type="pie" r:blip="">
                <dgm:adjLst>
                  <dgm:adj idx="1" val="126"/>
                  <dgm:adj idx="2" val="198"/>
                </dgm:adjLst>
              </dgm:shape>
            </dgm:if>
            <dgm:if name="Name118" axis="ch" ptType="node" func="cnt" op="equ" val="6">
              <dgm:shape xmlns:r="http://schemas.openxmlformats.org/officeDocument/2006/relationships" type="pie" r:blip="">
                <dgm:adjLst>
                  <dgm:adj idx="1" val="90"/>
                  <dgm:adj idx="2" val="150"/>
                </dgm:adjLst>
              </dgm:shape>
            </dgm:if>
            <dgm:else name="Name119">
              <dgm:shape xmlns:r="http://schemas.openxmlformats.org/officeDocument/2006/relationships" type="pie" r:blip="">
                <dgm:adjLst>
                  <dgm:adj idx="1" val="64.2871"/>
                  <dgm:adj idx="2" val="115.7143"/>
                </dgm:adjLst>
              </dgm:shape>
            </dgm:else>
          </dgm:choose>
          <dgm:choose name="Name120">
            <dgm:if name="Name121" func="var" arg="dir" op="equ" val="norm">
              <dgm:presOf axis="ch desOrSelf" ptType="node node" st="4 1" cnt="1 0"/>
            </dgm:if>
            <dgm:else name="Name122">
              <dgm:choose name="Name123">
                <dgm:if name="Name124" axis="ch" ptType="node" func="cnt" op="equ" val="4">
                  <dgm:presOf axis="ch desOrSelf" ptType="node node" st="1 1" cnt="1 0"/>
                </dgm:if>
                <dgm:if name="Name125" axis="ch" ptType="node" func="cnt" op="equ" val="5">
                  <dgm:presOf axis="ch desOrSelf" ptType="node node" st="2 1" cnt="1 0"/>
                </dgm:if>
                <dgm:if name="Name126" axis="ch" ptType="node" func="cnt" op="equ" val="6">
                  <dgm:presOf axis="ch desOrSelf" ptType="node node" st="3 1" cnt="1 0"/>
                </dgm:if>
                <dgm:else name="Name127">
                  <dgm:presOf axis="ch desOrSelf" ptType="node node" st="4 1" cnt="1 0"/>
                </dgm:else>
              </dgm:choose>
            </dgm:else>
          </dgm:choose>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28">
            <dgm:if name="Name129" func="var" arg="dir" op="equ" val="norm">
              <dgm:presOf axis="ch desOrSelf" ptType="node node" st="4 1" cnt="1 0"/>
            </dgm:if>
            <dgm:else name="Name130">
              <dgm:choose name="Name131">
                <dgm:if name="Name132" axis="ch" ptType="node" func="cnt" op="equ" val="4">
                  <dgm:presOf axis="ch desOrSelf" ptType="node node" st="1 1" cnt="1 0"/>
                </dgm:if>
                <dgm:if name="Name133" axis="ch" ptType="node" func="cnt" op="equ" val="5">
                  <dgm:presOf axis="ch desOrSelf" ptType="node node" st="2 1" cnt="1 0"/>
                </dgm:if>
                <dgm:if name="Name134" axis="ch" ptType="node" func="cnt" op="equ" val="6">
                  <dgm:presOf axis="ch desOrSelf" ptType="node node" st="3 1" cnt="1 0"/>
                </dgm:if>
                <dgm:else name="Name135">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36"/>
    </dgm:choose>
    <dgm:choose name="Name137">
      <dgm:if name="Name138" axis="ch" ptType="node" func="cnt" op="gte" val="5">
        <dgm:layoutNode name="wedge5">
          <dgm:alg type="sp"/>
          <dgm:choose name="Name139">
            <dgm:if name="Name140" axis="ch" ptType="node" func="cnt" op="equ" val="5">
              <dgm:shape xmlns:r="http://schemas.openxmlformats.org/officeDocument/2006/relationships" type="pie" r:blip="">
                <dgm:adjLst>
                  <dgm:adj idx="1" val="198"/>
                  <dgm:adj idx="2" val="270"/>
                </dgm:adjLst>
              </dgm:shape>
            </dgm:if>
            <dgm:if name="Name141" axis="ch" ptType="node" func="cnt" op="equ" val="6">
              <dgm:shape xmlns:r="http://schemas.openxmlformats.org/officeDocument/2006/relationships" type="pie" r:blip="">
                <dgm:adjLst>
                  <dgm:adj idx="1" val="150"/>
                  <dgm:adj idx="2" val="210"/>
                </dgm:adjLst>
              </dgm:shape>
            </dgm:if>
            <dgm:else name="Name142">
              <dgm:shape xmlns:r="http://schemas.openxmlformats.org/officeDocument/2006/relationships" type="pie" r:blip="">
                <dgm:adjLst>
                  <dgm:adj idx="1" val="115.7143"/>
                  <dgm:adj idx="2" val="167.1429"/>
                </dgm:adjLst>
              </dgm:shape>
            </dgm:else>
          </dgm:choose>
          <dgm:choose name="Name143">
            <dgm:if name="Name144" func="var" arg="dir" op="equ" val="norm">
              <dgm:presOf axis="ch desOrSelf" ptType="node node" st="5 1" cnt="1 0"/>
            </dgm:if>
            <dgm:else name="Name145">
              <dgm:choose name="Name146">
                <dgm:if name="Name147" axis="ch" ptType="node" func="cnt" op="equ" val="5">
                  <dgm:presOf axis="ch desOrSelf" ptType="node node" st="1 1" cnt="1 0"/>
                </dgm:if>
                <dgm:if name="Name148" axis="ch" ptType="node" func="cnt" op="equ" val="6">
                  <dgm:presOf axis="ch desOrSelf" ptType="node node" st="2 1" cnt="1 0"/>
                </dgm:if>
                <dgm:else name="Name149">
                  <dgm:presOf axis="ch desOrSelf" ptType="node node" st="3 1" cnt="1 0"/>
                </dgm:else>
              </dgm:choose>
            </dgm:else>
          </dgm:choose>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50">
            <dgm:if name="Name151" func="var" arg="dir" op="equ" val="norm">
              <dgm:presOf axis="ch desOrSelf" ptType="node node" st="5 1" cnt="1 0"/>
            </dgm:if>
            <dgm:else name="Name152">
              <dgm:choose name="Name153">
                <dgm:if name="Name154" axis="ch" ptType="node" func="cnt" op="equ" val="5">
                  <dgm:presOf axis="ch desOrSelf" ptType="node node" st="1 1" cnt="1 0"/>
                </dgm:if>
                <dgm:if name="Name155" axis="ch" ptType="node" func="cnt" op="equ" val="6">
                  <dgm:presOf axis="ch desOrSelf" ptType="node node" st="2 1" cnt="1 0"/>
                </dgm:if>
                <dgm:else name="Name156">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57"/>
    </dgm:choose>
    <dgm:choose name="Name158">
      <dgm:if name="Name159" axis="ch" ptType="node" func="cnt" op="gte" val="6">
        <dgm:layoutNode name="wedge6">
          <dgm:alg type="sp"/>
          <dgm:choose name="Name160">
            <dgm:if name="Name161" axis="ch" ptType="node" func="cnt" op="equ" val="6">
              <dgm:shape xmlns:r="http://schemas.openxmlformats.org/officeDocument/2006/relationships" type="pie" r:blip="">
                <dgm:adjLst>
                  <dgm:adj idx="1" val="210"/>
                  <dgm:adj idx="2" val="270"/>
                </dgm:adjLst>
              </dgm:shape>
            </dgm:if>
            <dgm:else name="Name162">
              <dgm:shape xmlns:r="http://schemas.openxmlformats.org/officeDocument/2006/relationships" type="pie" r:blip="">
                <dgm:adjLst>
                  <dgm:adj idx="1" val="167.1429"/>
                  <dgm:adj idx="2" val="218.5714"/>
                </dgm:adjLst>
              </dgm:shape>
            </dgm:else>
          </dgm:choose>
          <dgm:choose name="Name163">
            <dgm:if name="Name164" func="var" arg="dir" op="equ" val="norm">
              <dgm:presOf axis="ch desOrSelf" ptType="node node" st="6 1" cnt="1 0"/>
            </dgm:if>
            <dgm:else name="Name165">
              <dgm:choose name="Name166">
                <dgm:if name="Name167" axis="ch" ptType="node" func="cnt" op="equ" val="6">
                  <dgm:presOf axis="ch desOrSelf" ptType="node node" st="1 1" cnt="1 0"/>
                </dgm:if>
                <dgm:else name="Name168">
                  <dgm:presOf axis="ch desOrSelf" ptType="node node" st="2 1" cnt="1 0"/>
                </dgm:else>
              </dgm:choose>
            </dgm:else>
          </dgm:choose>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69">
            <dgm:if name="Name170" func="var" arg="dir" op="equ" val="norm">
              <dgm:presOf axis="ch desOrSelf" ptType="node node" st="6 1" cnt="1 0"/>
            </dgm:if>
            <dgm:else name="Name171">
              <dgm:choose name="Name172">
                <dgm:if name="Name173" axis="ch" ptType="node" func="cnt" op="equ" val="6">
                  <dgm:presOf axis="ch desOrSelf" ptType="node node" st="1 1" cnt="1 0"/>
                </dgm:if>
                <dgm:else name="Name174">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75"/>
    </dgm:choose>
    <dgm:choose name="Name176">
      <dgm:if name="Name177" axis="ch" ptType="node" func="cnt" op="gte" val="7">
        <dgm:layoutNode name="wedge7">
          <dgm:alg type="sp"/>
          <dgm:shape xmlns:r="http://schemas.openxmlformats.org/officeDocument/2006/relationships" type="pie" r:blip="">
            <dgm:adjLst>
              <dgm:adj idx="1" val="218.5714"/>
              <dgm:adj idx="2" val="270"/>
            </dgm:adjLst>
          </dgm:shape>
          <dgm:choose name="Name178">
            <dgm:if name="Name179" func="var" arg="dir" op="equ" val="norm">
              <dgm:presOf axis="ch desOrSelf" ptType="node node" st="7 1" cnt="1 0"/>
            </dgm:if>
            <dgm:else name="Name180">
              <dgm:presOf axis="ch desOrSelf" ptType="node node" st="1 1" cnt="1 0"/>
            </dgm:else>
          </dgm:choose>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81">
            <dgm:if name="Name182" func="var" arg="dir" op="equ" val="norm">
              <dgm:presOf axis="ch desOrSelf" ptType="node node" st="7 1" cnt="1 0"/>
            </dgm:if>
            <dgm:else name="Name183">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84"/>
    </dgm:choose>
  </dgm:layoutNode>
</dgm:layoutDef>
</file>

<file path=ppt/diagrams/layout5.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layout6.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9">
  <dgm:title val=""/>
  <dgm:desc val=""/>
  <dgm:catLst>
    <dgm:cat type="3D" pri="11900"/>
  </dgm:catLst>
  <dgm:scene3d>
    <a:camera prst="perspectiveRelaxed">
      <a:rot lat="19149996" lon="20104178" rev="1577324"/>
    </a:camera>
    <a:lightRig rig="soft" dir="t"/>
    <a:backdrop>
      <a:anchor x="0" y="0" z="-210000"/>
      <a:norm dx="0" dy="0" dz="914400"/>
      <a:up dx="0" dy="914400" dz="0"/>
    </a:backdrop>
  </dgm:scene3d>
  <dgm:styleLbl name="node0">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lnNode1">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vennNode1">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tx1"/>
      </a:fontRef>
    </dgm:style>
  </dgm:styleLbl>
  <dgm:styleLbl name="alignNode1">
    <dgm:scene3d>
      <a:camera prst="orthographicFront"/>
      <a:lightRig rig="threePt" dir="t"/>
    </dgm:scene3d>
    <dgm:sp3d extrusionH="152250" prstMaterial="matte">
      <a:bevelT w="165100" prst="coolSlant"/>
    </dgm:sp3d>
    <dgm:txPr>
      <a:sp3d extrusionH="28000" prstMaterial="matte"/>
    </dgm:txPr>
    <dgm:style>
      <a:lnRef idx="1">
        <a:scrgbClr r="0" g="0" b="0"/>
      </a:lnRef>
      <a:fillRef idx="1">
        <a:scrgbClr r="0" g="0" b="0"/>
      </a:fillRef>
      <a:effectRef idx="2">
        <a:scrgbClr r="0" g="0" b="0"/>
      </a:effectRef>
      <a:fontRef idx="minor">
        <a:schemeClr val="lt1"/>
      </a:fontRef>
    </dgm:style>
  </dgm:styleLbl>
  <dgm:styleLbl name="node1">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node2">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node3">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node4">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fgImgPlace1">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152250" prstMaterial="matte">
      <a:bevelT w="165100" prst="coolSlant"/>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227350" prstMaterial="matte"/>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prstMaterial="matte"/>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22735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asst1">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asst2">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asst3">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parChTrans2D1">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227350" prstMaterial="matte"/>
    <dgm:txPr/>
    <dgm:style>
      <a:lnRef idx="0">
        <a:scrgbClr r="0" g="0" b="0"/>
      </a:lnRef>
      <a:fillRef idx="3">
        <a:scrgbClr r="0" g="0" b="0"/>
      </a:fillRef>
      <a:effectRef idx="0">
        <a:scrgbClr r="0" g="0" b="0"/>
      </a:effectRef>
      <a:fontRef idx="minor">
        <a:schemeClr val="lt1"/>
      </a:fontRef>
    </dgm:style>
  </dgm:styleLbl>
  <dgm:styleLbl name="parChTrans2D4">
    <dgm:scene3d>
      <a:camera prst="orthographicFront"/>
      <a:lightRig rig="threePt" dir="t"/>
    </dgm:scene3d>
    <dgm:sp3d z="-227350" prstMaterial="matte"/>
    <dgm:txPr/>
    <dgm:style>
      <a:lnRef idx="0">
        <a:scrgbClr r="0" g="0" b="0"/>
      </a:lnRef>
      <a:fillRef idx="3">
        <a:scrgbClr r="0" g="0" b="0"/>
      </a:fillRef>
      <a:effectRef idx="0">
        <a:scrgbClr r="0" g="0" b="0"/>
      </a:effectRef>
      <a:fontRef idx="minor">
        <a:schemeClr val="lt1"/>
      </a:fontRef>
    </dgm:style>
  </dgm:styleLbl>
  <dgm:styleLbl name="parChTrans1D1">
    <dgm:scene3d>
      <a:camera prst="orthographicFront"/>
      <a:lightRig rig="threePt" dir="t"/>
    </dgm:scene3d>
    <dgm:sp3d z="-22735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22735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22735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22735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22735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152250" prstMaterial="matte">
      <a:bevelT w="165100" prst="coolSlant"/>
    </dgm:sp3d>
    <dgm:txPr/>
    <dgm:style>
      <a:lnRef idx="0">
        <a:scrgbClr r="0" g="0" b="0"/>
      </a:lnRef>
      <a:fillRef idx="1">
        <a:scrgbClr r="0" g="0" b="0"/>
      </a:fillRef>
      <a:effectRef idx="2">
        <a:scrgbClr r="0" g="0" b="0"/>
      </a:effectRef>
      <a:fontRef idx="minor"/>
    </dgm:style>
  </dgm:styleLbl>
  <dgm:styleLbl name="trAlignAcc1">
    <dgm:scene3d>
      <a:camera prst="orthographicFront"/>
      <a:lightRig rig="threePt" dir="t"/>
    </dgm:scene3d>
    <dgm:sp3d extrusionH="152250" prstMaterial="matte">
      <a:bevelT w="165100" prst="coolSlant"/>
    </dgm:sp3d>
    <dgm:txPr/>
    <dgm:style>
      <a:lnRef idx="0">
        <a:scrgbClr r="0" g="0" b="0"/>
      </a:lnRef>
      <a:fillRef idx="1">
        <a:scrgbClr r="0" g="0" b="0"/>
      </a:fillRef>
      <a:effectRef idx="2">
        <a:scrgbClr r="0" g="0" b="0"/>
      </a:effectRef>
      <a:fontRef idx="minor"/>
    </dgm:style>
  </dgm:styleLbl>
  <dgm:styleLbl name="bgAcc1">
    <dgm:scene3d>
      <a:camera prst="orthographicFront"/>
      <a:lightRig rig="threePt" dir="t"/>
    </dgm:scene3d>
    <dgm:sp3d z="-22735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prstMaterial="matte"/>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152250" prstMaterial="matte">
      <a:bevelT w="165100" prst="coolSlant"/>
    </dgm:sp3d>
    <dgm:txPr/>
    <dgm:style>
      <a:lnRef idx="0">
        <a:scrgbClr r="0" g="0" b="0"/>
      </a:lnRef>
      <a:fillRef idx="1">
        <a:scrgbClr r="0" g="0" b="0"/>
      </a:fillRef>
      <a:effectRef idx="2">
        <a:scrgbClr r="0" g="0" b="0"/>
      </a:effectRef>
      <a:fontRef idx="minor"/>
    </dgm:style>
  </dgm:styleLbl>
  <dgm:styleLbl name="solidBgAcc1">
    <dgm:scene3d>
      <a:camera prst="orthographicFront"/>
      <a:lightRig rig="threePt" dir="t"/>
    </dgm:scene3d>
    <dgm:sp3d z="-22735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prstMaterial="matte"/>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152250" prstMaterial="matte">
      <a:bevelT w="165100" prst="coolSlant"/>
    </dgm:sp3d>
    <dgm:txPr/>
    <dgm:style>
      <a:lnRef idx="0">
        <a:scrgbClr r="0" g="0" b="0"/>
      </a:lnRef>
      <a:fillRef idx="1">
        <a:scrgbClr r="0" g="0" b="0"/>
      </a:fillRef>
      <a:effectRef idx="2">
        <a:scrgbClr r="0" g="0" b="0"/>
      </a:effectRef>
      <a:fontRef idx="minor"/>
    </dgm:style>
  </dgm:styleLbl>
  <dgm:styleLbl name="bgAccFollowNode1">
    <dgm:scene3d>
      <a:camera prst="orthographicFront"/>
      <a:lightRig rig="threePt" dir="t"/>
    </dgm:scene3d>
    <dgm:sp3d z="-227350" prstMaterial="matte"/>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fgAcc2">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fgAcc3">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fgAcc4">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bgShp">
    <dgm:scene3d>
      <a:camera prst="orthographicFront"/>
      <a:lightRig rig="threePt" dir="t"/>
    </dgm:scene3d>
    <dgm:sp3d z="-227350" prstMaterial="matte"/>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22735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prstMaterial="matte"/>
    <dgm:txPr/>
    <dgm:style>
      <a:lnRef idx="0">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sp3d/>
    <dgm:txPr>
      <a:sp3d extrusionH="28000" prstMaterial="matte"/>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BD191A9-CA0D-4E77-8F1A-F61E68947F07}" type="datetimeFigureOut">
              <a:rPr lang="en-US" smtClean="0"/>
              <a:t>6/11/2013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E613732-804C-4752-A248-DF1FD61D77AA}" type="slidenum">
              <a:rPr lang="en-US" smtClean="0"/>
              <a:t>‹#›</a:t>
            </a:fld>
            <a:endParaRPr lang="en-US"/>
          </a:p>
        </p:txBody>
      </p:sp>
    </p:spTree>
    <p:extLst>
      <p:ext uri="{BB962C8B-B14F-4D97-AF65-F5344CB8AC3E}">
        <p14:creationId xmlns:p14="http://schemas.microsoft.com/office/powerpoint/2010/main" val="23157057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E613732-804C-4752-A248-DF1FD61D77AA}" type="slidenum">
              <a:rPr lang="en-US" smtClean="0"/>
              <a:t>1</a:t>
            </a:fld>
            <a:endParaRPr lang="en-US"/>
          </a:p>
        </p:txBody>
      </p:sp>
    </p:spTree>
    <p:extLst>
      <p:ext uri="{BB962C8B-B14F-4D97-AF65-F5344CB8AC3E}">
        <p14:creationId xmlns:p14="http://schemas.microsoft.com/office/powerpoint/2010/main" val="32583991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E613732-804C-4752-A248-DF1FD61D77AA}" type="slidenum">
              <a:rPr lang="en-US" smtClean="0"/>
              <a:t>2</a:t>
            </a:fld>
            <a:endParaRPr lang="en-US"/>
          </a:p>
        </p:txBody>
      </p:sp>
    </p:spTree>
    <p:extLst>
      <p:ext uri="{BB962C8B-B14F-4D97-AF65-F5344CB8AC3E}">
        <p14:creationId xmlns:p14="http://schemas.microsoft.com/office/powerpoint/2010/main" val="22049267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A7C4BE3-8671-4F02-B767-D168A00D4C6A}" type="datetimeFigureOut">
              <a:rPr lang="en-US" smtClean="0"/>
              <a:t>6/11/2013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BEA6A9-E851-4EAF-BAAF-20AE80D41E2A}" type="slidenum">
              <a:rPr lang="en-US" smtClean="0"/>
              <a:t>‹#›</a:t>
            </a:fld>
            <a:endParaRPr lang="en-US"/>
          </a:p>
        </p:txBody>
      </p:sp>
    </p:spTree>
    <p:extLst>
      <p:ext uri="{BB962C8B-B14F-4D97-AF65-F5344CB8AC3E}">
        <p14:creationId xmlns:p14="http://schemas.microsoft.com/office/powerpoint/2010/main" val="17175381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A7C4BE3-8671-4F02-B767-D168A00D4C6A}" type="datetimeFigureOut">
              <a:rPr lang="en-US" smtClean="0"/>
              <a:t>6/11/2013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BEA6A9-E851-4EAF-BAAF-20AE80D41E2A}" type="slidenum">
              <a:rPr lang="en-US" smtClean="0"/>
              <a:t>‹#›</a:t>
            </a:fld>
            <a:endParaRPr lang="en-US"/>
          </a:p>
        </p:txBody>
      </p:sp>
    </p:spTree>
    <p:extLst>
      <p:ext uri="{BB962C8B-B14F-4D97-AF65-F5344CB8AC3E}">
        <p14:creationId xmlns:p14="http://schemas.microsoft.com/office/powerpoint/2010/main" val="36076250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A7C4BE3-8671-4F02-B767-D168A00D4C6A}" type="datetimeFigureOut">
              <a:rPr lang="en-US" smtClean="0"/>
              <a:t>6/11/2013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BEA6A9-E851-4EAF-BAAF-20AE80D41E2A}" type="slidenum">
              <a:rPr lang="en-US" smtClean="0"/>
              <a:t>‹#›</a:t>
            </a:fld>
            <a:endParaRPr lang="en-US"/>
          </a:p>
        </p:txBody>
      </p:sp>
    </p:spTree>
    <p:extLst>
      <p:ext uri="{BB962C8B-B14F-4D97-AF65-F5344CB8AC3E}">
        <p14:creationId xmlns:p14="http://schemas.microsoft.com/office/powerpoint/2010/main" val="39310229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A7C4BE3-8671-4F02-B767-D168A00D4C6A}" type="datetimeFigureOut">
              <a:rPr lang="en-US" smtClean="0"/>
              <a:t>6/11/2013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BEA6A9-E851-4EAF-BAAF-20AE80D41E2A}" type="slidenum">
              <a:rPr lang="en-US" smtClean="0"/>
              <a:t>‹#›</a:t>
            </a:fld>
            <a:endParaRPr lang="en-US"/>
          </a:p>
        </p:txBody>
      </p:sp>
    </p:spTree>
    <p:extLst>
      <p:ext uri="{BB962C8B-B14F-4D97-AF65-F5344CB8AC3E}">
        <p14:creationId xmlns:p14="http://schemas.microsoft.com/office/powerpoint/2010/main" val="35149099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A7C4BE3-8671-4F02-B767-D168A00D4C6A}" type="datetimeFigureOut">
              <a:rPr lang="en-US" smtClean="0"/>
              <a:t>6/11/2013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BEA6A9-E851-4EAF-BAAF-20AE80D41E2A}" type="slidenum">
              <a:rPr lang="en-US" smtClean="0"/>
              <a:t>‹#›</a:t>
            </a:fld>
            <a:endParaRPr lang="en-US"/>
          </a:p>
        </p:txBody>
      </p:sp>
    </p:spTree>
    <p:extLst>
      <p:ext uri="{BB962C8B-B14F-4D97-AF65-F5344CB8AC3E}">
        <p14:creationId xmlns:p14="http://schemas.microsoft.com/office/powerpoint/2010/main" val="1215351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A7C4BE3-8671-4F02-B767-D168A00D4C6A}" type="datetimeFigureOut">
              <a:rPr lang="en-US" smtClean="0"/>
              <a:t>6/11/2013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BEA6A9-E851-4EAF-BAAF-20AE80D41E2A}" type="slidenum">
              <a:rPr lang="en-US" smtClean="0"/>
              <a:t>‹#›</a:t>
            </a:fld>
            <a:endParaRPr lang="en-US"/>
          </a:p>
        </p:txBody>
      </p:sp>
    </p:spTree>
    <p:extLst>
      <p:ext uri="{BB962C8B-B14F-4D97-AF65-F5344CB8AC3E}">
        <p14:creationId xmlns:p14="http://schemas.microsoft.com/office/powerpoint/2010/main" val="28221937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A7C4BE3-8671-4F02-B767-D168A00D4C6A}" type="datetimeFigureOut">
              <a:rPr lang="en-US" smtClean="0"/>
              <a:t>6/11/2013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BEA6A9-E851-4EAF-BAAF-20AE80D41E2A}" type="slidenum">
              <a:rPr lang="en-US" smtClean="0"/>
              <a:t>‹#›</a:t>
            </a:fld>
            <a:endParaRPr lang="en-US"/>
          </a:p>
        </p:txBody>
      </p:sp>
    </p:spTree>
    <p:extLst>
      <p:ext uri="{BB962C8B-B14F-4D97-AF65-F5344CB8AC3E}">
        <p14:creationId xmlns:p14="http://schemas.microsoft.com/office/powerpoint/2010/main" val="14337854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A7C4BE3-8671-4F02-B767-D168A00D4C6A}" type="datetimeFigureOut">
              <a:rPr lang="en-US" smtClean="0"/>
              <a:t>6/11/2013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BEA6A9-E851-4EAF-BAAF-20AE80D41E2A}" type="slidenum">
              <a:rPr lang="en-US" smtClean="0"/>
              <a:t>‹#›</a:t>
            </a:fld>
            <a:endParaRPr lang="en-US"/>
          </a:p>
        </p:txBody>
      </p:sp>
    </p:spTree>
    <p:extLst>
      <p:ext uri="{BB962C8B-B14F-4D97-AF65-F5344CB8AC3E}">
        <p14:creationId xmlns:p14="http://schemas.microsoft.com/office/powerpoint/2010/main" val="14481383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7C4BE3-8671-4F02-B767-D168A00D4C6A}" type="datetimeFigureOut">
              <a:rPr lang="en-US" smtClean="0"/>
              <a:t>6/11/2013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3BEA6A9-E851-4EAF-BAAF-20AE80D41E2A}" type="slidenum">
              <a:rPr lang="en-US" smtClean="0"/>
              <a:t>‹#›</a:t>
            </a:fld>
            <a:endParaRPr lang="en-US"/>
          </a:p>
        </p:txBody>
      </p:sp>
    </p:spTree>
    <p:extLst>
      <p:ext uri="{BB962C8B-B14F-4D97-AF65-F5344CB8AC3E}">
        <p14:creationId xmlns:p14="http://schemas.microsoft.com/office/powerpoint/2010/main" val="12650541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A7C4BE3-8671-4F02-B767-D168A00D4C6A}" type="datetimeFigureOut">
              <a:rPr lang="en-US" smtClean="0"/>
              <a:t>6/11/2013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BEA6A9-E851-4EAF-BAAF-20AE80D41E2A}" type="slidenum">
              <a:rPr lang="en-US" smtClean="0"/>
              <a:t>‹#›</a:t>
            </a:fld>
            <a:endParaRPr lang="en-US"/>
          </a:p>
        </p:txBody>
      </p:sp>
    </p:spTree>
    <p:extLst>
      <p:ext uri="{BB962C8B-B14F-4D97-AF65-F5344CB8AC3E}">
        <p14:creationId xmlns:p14="http://schemas.microsoft.com/office/powerpoint/2010/main" val="950627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A7C4BE3-8671-4F02-B767-D168A00D4C6A}" type="datetimeFigureOut">
              <a:rPr lang="en-US" smtClean="0"/>
              <a:t>6/11/2013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BEA6A9-E851-4EAF-BAAF-20AE80D41E2A}" type="slidenum">
              <a:rPr lang="en-US" smtClean="0"/>
              <a:t>‹#›</a:t>
            </a:fld>
            <a:endParaRPr lang="en-US"/>
          </a:p>
        </p:txBody>
      </p:sp>
    </p:spTree>
    <p:extLst>
      <p:ext uri="{BB962C8B-B14F-4D97-AF65-F5344CB8AC3E}">
        <p14:creationId xmlns:p14="http://schemas.microsoft.com/office/powerpoint/2010/main" val="16502578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7C4BE3-8671-4F02-B767-D168A00D4C6A}" type="datetimeFigureOut">
              <a:rPr lang="en-US" smtClean="0"/>
              <a:t>6/11/2013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BEA6A9-E851-4EAF-BAAF-20AE80D41E2A}" type="slidenum">
              <a:rPr lang="en-US" smtClean="0"/>
              <a:t>‹#›</a:t>
            </a:fld>
            <a:endParaRPr lang="en-US"/>
          </a:p>
        </p:txBody>
      </p:sp>
    </p:spTree>
    <p:extLst>
      <p:ext uri="{BB962C8B-B14F-4D97-AF65-F5344CB8AC3E}">
        <p14:creationId xmlns:p14="http://schemas.microsoft.com/office/powerpoint/2010/main" val="19111291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19.png"/><Relationship Id="rId5" Type="http://schemas.openxmlformats.org/officeDocument/2006/relationships/image" Target="../media/image18.png"/><Relationship Id="rId4" Type="http://schemas.openxmlformats.org/officeDocument/2006/relationships/image" Target="../media/image17.png"/></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web.appstorm.net/roundups/15-great-apps-for-your-business-subscription-needs/" TargetMode="Externa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1.png"/><Relationship Id="rId1" Type="http://schemas.openxmlformats.org/officeDocument/2006/relationships/slideLayout" Target="../slideLayouts/slideLayout2.xml"/><Relationship Id="rId5" Type="http://schemas.openxmlformats.org/officeDocument/2006/relationships/hyperlink" Target="http://support.futuresimple.com/customer/portal/articles/962410-setting-up-email-integration" TargetMode="Externa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22.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3.png"/><Relationship Id="rId1" Type="http://schemas.openxmlformats.org/officeDocument/2006/relationships/slideLayout" Target="../slideLayouts/slideLayout2.xml"/><Relationship Id="rId5" Type="http://schemas.openxmlformats.org/officeDocument/2006/relationships/image" Target="../media/image24.png"/><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2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2.png"/><Relationship Id="rId7" Type="http://schemas.openxmlformats.org/officeDocument/2006/relationships/diagramColors" Target="../diagrams/colors1.xml"/><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20.xml.rels><?xml version="1.0" encoding="UTF-8" standalone="yes"?>
<Relationships xmlns="http://schemas.openxmlformats.org/package/2006/relationships"><Relationship Id="rId3" Type="http://schemas.openxmlformats.org/officeDocument/2006/relationships/hyperlink" Target="http://www.chargebee.com/" TargetMode="Externa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2.pn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8" Type="http://schemas.openxmlformats.org/officeDocument/2006/relationships/hyperlink" Target="http://sbinfocanada.about.com/u/ua/startingadvice/startupmistakes.htm" TargetMode="External"/><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 Id="rId9" Type="http://schemas.openxmlformats.org/officeDocument/2006/relationships/hyperlink" Target="http://blog.chargebee.com/recurring-billing-system-build-buy/"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10.png"/><Relationship Id="rId3" Type="http://schemas.openxmlformats.org/officeDocument/2006/relationships/diagramData" Target="../diagrams/data4.xml"/><Relationship Id="rId7" Type="http://schemas.microsoft.com/office/2007/relationships/diagramDrawing" Target="../diagrams/drawing4.xml"/><Relationship Id="rId12" Type="http://schemas.openxmlformats.org/officeDocument/2006/relationships/image" Target="../media/image9.png"/><Relationship Id="rId17" Type="http://schemas.openxmlformats.org/officeDocument/2006/relationships/image" Target="../media/image14.png"/><Relationship Id="rId2" Type="http://schemas.openxmlformats.org/officeDocument/2006/relationships/image" Target="../media/image2.png"/><Relationship Id="rId16" Type="http://schemas.openxmlformats.org/officeDocument/2006/relationships/image" Target="../media/image13.png"/><Relationship Id="rId1" Type="http://schemas.openxmlformats.org/officeDocument/2006/relationships/slideLayout" Target="../slideLayouts/slideLayout2.xml"/><Relationship Id="rId6" Type="http://schemas.openxmlformats.org/officeDocument/2006/relationships/diagramColors" Target="../diagrams/colors4.xml"/><Relationship Id="rId11" Type="http://schemas.openxmlformats.org/officeDocument/2006/relationships/image" Target="../media/image8.jpg"/><Relationship Id="rId5" Type="http://schemas.openxmlformats.org/officeDocument/2006/relationships/diagramQuickStyle" Target="../diagrams/quickStyle4.xml"/><Relationship Id="rId15" Type="http://schemas.openxmlformats.org/officeDocument/2006/relationships/image" Target="../media/image12.png"/><Relationship Id="rId10" Type="http://schemas.openxmlformats.org/officeDocument/2006/relationships/image" Target="../media/image7.jpeg"/><Relationship Id="rId4" Type="http://schemas.openxmlformats.org/officeDocument/2006/relationships/diagramLayout" Target="../diagrams/layout4.xml"/><Relationship Id="rId9" Type="http://schemas.openxmlformats.org/officeDocument/2006/relationships/image" Target="../media/image6.jpg"/><Relationship Id="rId14" Type="http://schemas.openxmlformats.org/officeDocument/2006/relationships/image" Target="../media/image11.png"/></Relationships>
</file>

<file path=ppt/slides/_rels/slide8.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diagramData" Target="../diagrams/data6.xml"/><Relationship Id="rId3" Type="http://schemas.openxmlformats.org/officeDocument/2006/relationships/diagramData" Target="../diagrams/data5.xml"/><Relationship Id="rId7" Type="http://schemas.microsoft.com/office/2007/relationships/diagramDrawing" Target="../diagrams/drawing5.xml"/><Relationship Id="rId12" Type="http://schemas.microsoft.com/office/2007/relationships/diagramDrawing" Target="../diagrams/drawing6.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diagramColors" Target="../diagrams/colors5.xml"/><Relationship Id="rId11" Type="http://schemas.openxmlformats.org/officeDocument/2006/relationships/diagramColors" Target="../diagrams/colors6.xml"/><Relationship Id="rId5" Type="http://schemas.openxmlformats.org/officeDocument/2006/relationships/diagramQuickStyle" Target="../diagrams/quickStyle5.xml"/><Relationship Id="rId10" Type="http://schemas.openxmlformats.org/officeDocument/2006/relationships/diagramQuickStyle" Target="../diagrams/quickStyle6.xml"/><Relationship Id="rId4" Type="http://schemas.openxmlformats.org/officeDocument/2006/relationships/diagramLayout" Target="../diagrams/layout5.xml"/><Relationship Id="rId9" Type="http://schemas.openxmlformats.org/officeDocument/2006/relationships/diagramLayout" Target="../diagrams/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8320416" y="2166443"/>
            <a:ext cx="3349284" cy="3349284"/>
          </a:xfrm>
          <a:prstGeom prst="rect">
            <a:avLst/>
          </a:prstGeom>
        </p:spPr>
      </p:pic>
      <p:grpSp>
        <p:nvGrpSpPr>
          <p:cNvPr id="10" name="Group 9"/>
          <p:cNvGrpSpPr/>
          <p:nvPr/>
        </p:nvGrpSpPr>
        <p:grpSpPr>
          <a:xfrm>
            <a:off x="0" y="6202853"/>
            <a:ext cx="12192000" cy="655147"/>
            <a:chOff x="0" y="6202853"/>
            <a:chExt cx="12192000" cy="655147"/>
          </a:xfrm>
        </p:grpSpPr>
        <p:sp>
          <p:nvSpPr>
            <p:cNvPr id="5" name="Rectangle 4"/>
            <p:cNvSpPr/>
            <p:nvPr/>
          </p:nvSpPr>
          <p:spPr>
            <a:xfrm>
              <a:off x="0" y="6217919"/>
              <a:ext cx="12192000" cy="627029"/>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33567" y="6202853"/>
              <a:ext cx="3203744" cy="655147"/>
            </a:xfrm>
            <a:prstGeom prst="rect">
              <a:avLst/>
            </a:prstGeom>
          </p:spPr>
        </p:pic>
      </p:grpSp>
      <p:sp>
        <p:nvSpPr>
          <p:cNvPr id="7" name="Rectangle 6"/>
          <p:cNvSpPr/>
          <p:nvPr/>
        </p:nvSpPr>
        <p:spPr>
          <a:xfrm>
            <a:off x="146718" y="896926"/>
            <a:ext cx="8173698" cy="3416320"/>
          </a:xfrm>
          <a:prstGeom prst="rect">
            <a:avLst/>
          </a:prstGeom>
        </p:spPr>
        <p:txBody>
          <a:bodyPr wrap="square">
            <a:spAutoFit/>
          </a:bodyPr>
          <a:lstStyle/>
          <a:p>
            <a:pPr algn="ctr"/>
            <a:r>
              <a:rPr lang="en-US" sz="5400" dirty="0" smtClean="0"/>
              <a:t>Subscription Management </a:t>
            </a:r>
          </a:p>
          <a:p>
            <a:pPr algn="ctr"/>
            <a:r>
              <a:rPr lang="en-US" sz="5400" dirty="0" smtClean="0"/>
              <a:t>&amp; </a:t>
            </a:r>
          </a:p>
          <a:p>
            <a:pPr algn="ctr"/>
            <a:r>
              <a:rPr lang="en-US" sz="5400" dirty="0" smtClean="0"/>
              <a:t>Recurring Billing </a:t>
            </a:r>
          </a:p>
          <a:p>
            <a:pPr algn="ctr"/>
            <a:r>
              <a:rPr lang="en-US" sz="5400" dirty="0" smtClean="0"/>
              <a:t>for SaaS</a:t>
            </a:r>
            <a:endParaRPr lang="en-US" sz="5400" dirty="0"/>
          </a:p>
        </p:txBody>
      </p:sp>
    </p:spTree>
    <p:extLst>
      <p:ext uri="{BB962C8B-B14F-4D97-AF65-F5344CB8AC3E}">
        <p14:creationId xmlns:p14="http://schemas.microsoft.com/office/powerpoint/2010/main" val="11011573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6202853"/>
            <a:ext cx="12192000" cy="655147"/>
            <a:chOff x="0" y="6202853"/>
            <a:chExt cx="12192000" cy="655147"/>
          </a:xfrm>
        </p:grpSpPr>
        <p:sp>
          <p:nvSpPr>
            <p:cNvPr id="5" name="Rectangle 4"/>
            <p:cNvSpPr/>
            <p:nvPr/>
          </p:nvSpPr>
          <p:spPr>
            <a:xfrm>
              <a:off x="0" y="6217919"/>
              <a:ext cx="12192000" cy="627029"/>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233567" y="6202853"/>
              <a:ext cx="3203744" cy="655147"/>
            </a:xfrm>
            <a:prstGeom prst="rect">
              <a:avLst/>
            </a:prstGeom>
          </p:spPr>
        </p:pic>
      </p:grpSp>
      <p:sp>
        <p:nvSpPr>
          <p:cNvPr id="7" name="Title 1"/>
          <p:cNvSpPr>
            <a:spLocks noGrp="1"/>
          </p:cNvSpPr>
          <p:nvPr>
            <p:ph type="title"/>
          </p:nvPr>
        </p:nvSpPr>
        <p:spPr>
          <a:xfrm>
            <a:off x="1524000" y="14145"/>
            <a:ext cx="9144000" cy="838200"/>
          </a:xfrm>
          <a:noFill/>
          <a:ln>
            <a:noFill/>
          </a:ln>
        </p:spPr>
        <p:txBody>
          <a:bodyPr/>
          <a:lstStyle/>
          <a:p>
            <a:pPr algn="ctr"/>
            <a:r>
              <a:rPr lang="en-US" sz="4000" b="1" cap="small" dirty="0" smtClean="0">
                <a:latin typeface="+mn-lt"/>
              </a:rPr>
              <a:t>What Constitutes Online Billing? </a:t>
            </a:r>
            <a:endParaRPr lang="en-US" sz="4000" b="1" cap="small" dirty="0">
              <a:latin typeface="+mn-lt"/>
            </a:endParaRPr>
          </a:p>
        </p:txBody>
      </p:sp>
      <p:grpSp>
        <p:nvGrpSpPr>
          <p:cNvPr id="8" name="Group 7"/>
          <p:cNvGrpSpPr/>
          <p:nvPr/>
        </p:nvGrpSpPr>
        <p:grpSpPr>
          <a:xfrm>
            <a:off x="1981200" y="852345"/>
            <a:ext cx="8229600" cy="5175336"/>
            <a:chOff x="457200" y="990733"/>
            <a:chExt cx="8229600" cy="5175336"/>
          </a:xfrm>
        </p:grpSpPr>
        <p:sp>
          <p:nvSpPr>
            <p:cNvPr id="9" name="Content Placeholder 2"/>
            <p:cNvSpPr txBox="1">
              <a:spLocks/>
            </p:cNvSpPr>
            <p:nvPr/>
          </p:nvSpPr>
          <p:spPr bwMode="auto">
            <a:xfrm>
              <a:off x="574426" y="1539854"/>
              <a:ext cx="2206401" cy="72342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0"/>
                  <a:cs typeface="ＭＳ Ｐゴシック" charset="0"/>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buNone/>
              </a:pPr>
              <a:r>
                <a:rPr lang="en-US" sz="2400" dirty="0"/>
                <a:t>Automated Recurring Billing</a:t>
              </a:r>
            </a:p>
          </p:txBody>
        </p:sp>
        <p:sp>
          <p:nvSpPr>
            <p:cNvPr id="10" name="Freeform 9"/>
            <p:cNvSpPr/>
            <p:nvPr/>
          </p:nvSpPr>
          <p:spPr>
            <a:xfrm>
              <a:off x="3134100" y="1521487"/>
              <a:ext cx="1459951" cy="755221"/>
            </a:xfrm>
            <a:custGeom>
              <a:avLst/>
              <a:gdLst>
                <a:gd name="connsiteX0" fmla="*/ 0 w 1459951"/>
                <a:gd name="connsiteY0" fmla="*/ 75522 h 755221"/>
                <a:gd name="connsiteX1" fmla="*/ 75522 w 1459951"/>
                <a:gd name="connsiteY1" fmla="*/ 0 h 755221"/>
                <a:gd name="connsiteX2" fmla="*/ 1384429 w 1459951"/>
                <a:gd name="connsiteY2" fmla="*/ 0 h 755221"/>
                <a:gd name="connsiteX3" fmla="*/ 1459951 w 1459951"/>
                <a:gd name="connsiteY3" fmla="*/ 75522 h 755221"/>
                <a:gd name="connsiteX4" fmla="*/ 1459951 w 1459951"/>
                <a:gd name="connsiteY4" fmla="*/ 679699 h 755221"/>
                <a:gd name="connsiteX5" fmla="*/ 1384429 w 1459951"/>
                <a:gd name="connsiteY5" fmla="*/ 755221 h 755221"/>
                <a:gd name="connsiteX6" fmla="*/ 75522 w 1459951"/>
                <a:gd name="connsiteY6" fmla="*/ 755221 h 755221"/>
                <a:gd name="connsiteX7" fmla="*/ 0 w 1459951"/>
                <a:gd name="connsiteY7" fmla="*/ 679699 h 755221"/>
                <a:gd name="connsiteX8" fmla="*/ 0 w 1459951"/>
                <a:gd name="connsiteY8" fmla="*/ 75522 h 7552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59951" h="755221">
                  <a:moveTo>
                    <a:pt x="0" y="75522"/>
                  </a:moveTo>
                  <a:cubicBezTo>
                    <a:pt x="0" y="33812"/>
                    <a:pt x="33812" y="0"/>
                    <a:pt x="75522" y="0"/>
                  </a:cubicBezTo>
                  <a:lnTo>
                    <a:pt x="1384429" y="0"/>
                  </a:lnTo>
                  <a:cubicBezTo>
                    <a:pt x="1426139" y="0"/>
                    <a:pt x="1459951" y="33812"/>
                    <a:pt x="1459951" y="75522"/>
                  </a:cubicBezTo>
                  <a:lnTo>
                    <a:pt x="1459951" y="679699"/>
                  </a:lnTo>
                  <a:cubicBezTo>
                    <a:pt x="1459951" y="721409"/>
                    <a:pt x="1426139" y="755221"/>
                    <a:pt x="1384429" y="755221"/>
                  </a:cubicBezTo>
                  <a:lnTo>
                    <a:pt x="75522" y="755221"/>
                  </a:lnTo>
                  <a:cubicBezTo>
                    <a:pt x="33812" y="755221"/>
                    <a:pt x="0" y="721409"/>
                    <a:pt x="0" y="679699"/>
                  </a:cubicBezTo>
                  <a:lnTo>
                    <a:pt x="0" y="75522"/>
                  </a:lnTo>
                  <a:close/>
                </a:path>
              </a:pathLst>
            </a:custGeom>
            <a:solidFill>
              <a:schemeClr val="accent1">
                <a:lumMod val="40000"/>
                <a:lumOff val="60000"/>
              </a:schemeClr>
            </a:solidFill>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txBody>
            <a:bodyPr spcFirstLastPara="0" vert="horz" wrap="square" lIns="90700" tIns="90700" rIns="90700" bIns="90700" numCol="1" spcCol="1270" anchor="ctr" anchorCtr="0">
              <a:noAutofit/>
            </a:bodyPr>
            <a:lstStyle/>
            <a:p>
              <a:pPr lvl="0" algn="ctr" defTabSz="800100">
                <a:lnSpc>
                  <a:spcPct val="90000"/>
                </a:lnSpc>
                <a:spcBef>
                  <a:spcPct val="0"/>
                </a:spcBef>
                <a:spcAft>
                  <a:spcPct val="35000"/>
                </a:spcAft>
              </a:pPr>
              <a:r>
                <a:rPr lang="en-US" sz="1800" kern="1200" dirty="0" smtClean="0">
                  <a:solidFill>
                    <a:schemeClr val="tx1"/>
                  </a:solidFill>
                </a:rPr>
                <a:t>Multiple gateways</a:t>
              </a:r>
              <a:endParaRPr lang="en-US" sz="1800" kern="1200" dirty="0">
                <a:solidFill>
                  <a:schemeClr val="tx1"/>
                </a:solidFill>
              </a:endParaRPr>
            </a:p>
          </p:txBody>
        </p:sp>
        <p:sp>
          <p:nvSpPr>
            <p:cNvPr id="11" name="Freeform 10"/>
            <p:cNvSpPr/>
            <p:nvPr/>
          </p:nvSpPr>
          <p:spPr>
            <a:xfrm>
              <a:off x="5178032" y="1521487"/>
              <a:ext cx="1459951" cy="755221"/>
            </a:xfrm>
            <a:custGeom>
              <a:avLst/>
              <a:gdLst>
                <a:gd name="connsiteX0" fmla="*/ 0 w 1459951"/>
                <a:gd name="connsiteY0" fmla="*/ 75522 h 755221"/>
                <a:gd name="connsiteX1" fmla="*/ 75522 w 1459951"/>
                <a:gd name="connsiteY1" fmla="*/ 0 h 755221"/>
                <a:gd name="connsiteX2" fmla="*/ 1384429 w 1459951"/>
                <a:gd name="connsiteY2" fmla="*/ 0 h 755221"/>
                <a:gd name="connsiteX3" fmla="*/ 1459951 w 1459951"/>
                <a:gd name="connsiteY3" fmla="*/ 75522 h 755221"/>
                <a:gd name="connsiteX4" fmla="*/ 1459951 w 1459951"/>
                <a:gd name="connsiteY4" fmla="*/ 679699 h 755221"/>
                <a:gd name="connsiteX5" fmla="*/ 1384429 w 1459951"/>
                <a:gd name="connsiteY5" fmla="*/ 755221 h 755221"/>
                <a:gd name="connsiteX6" fmla="*/ 75522 w 1459951"/>
                <a:gd name="connsiteY6" fmla="*/ 755221 h 755221"/>
                <a:gd name="connsiteX7" fmla="*/ 0 w 1459951"/>
                <a:gd name="connsiteY7" fmla="*/ 679699 h 755221"/>
                <a:gd name="connsiteX8" fmla="*/ 0 w 1459951"/>
                <a:gd name="connsiteY8" fmla="*/ 75522 h 7552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59951" h="755221">
                  <a:moveTo>
                    <a:pt x="0" y="75522"/>
                  </a:moveTo>
                  <a:cubicBezTo>
                    <a:pt x="0" y="33812"/>
                    <a:pt x="33812" y="0"/>
                    <a:pt x="75522" y="0"/>
                  </a:cubicBezTo>
                  <a:lnTo>
                    <a:pt x="1384429" y="0"/>
                  </a:lnTo>
                  <a:cubicBezTo>
                    <a:pt x="1426139" y="0"/>
                    <a:pt x="1459951" y="33812"/>
                    <a:pt x="1459951" y="75522"/>
                  </a:cubicBezTo>
                  <a:lnTo>
                    <a:pt x="1459951" y="679699"/>
                  </a:lnTo>
                  <a:cubicBezTo>
                    <a:pt x="1459951" y="721409"/>
                    <a:pt x="1426139" y="755221"/>
                    <a:pt x="1384429" y="755221"/>
                  </a:cubicBezTo>
                  <a:lnTo>
                    <a:pt x="75522" y="755221"/>
                  </a:lnTo>
                  <a:cubicBezTo>
                    <a:pt x="33812" y="755221"/>
                    <a:pt x="0" y="721409"/>
                    <a:pt x="0" y="679699"/>
                  </a:cubicBezTo>
                  <a:lnTo>
                    <a:pt x="0" y="75522"/>
                  </a:lnTo>
                  <a:close/>
                </a:path>
              </a:pathLst>
            </a:custGeom>
            <a:solidFill>
              <a:schemeClr val="accent1">
                <a:lumMod val="40000"/>
                <a:lumOff val="60000"/>
              </a:schemeClr>
            </a:solidFill>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txBody>
            <a:bodyPr spcFirstLastPara="0" vert="horz" wrap="square" lIns="90700" tIns="90700" rIns="90700" bIns="90700" numCol="1" spcCol="1270" anchor="ctr" anchorCtr="0">
              <a:noAutofit/>
            </a:bodyPr>
            <a:lstStyle/>
            <a:p>
              <a:pPr lvl="0" algn="ctr" defTabSz="800100">
                <a:lnSpc>
                  <a:spcPct val="90000"/>
                </a:lnSpc>
                <a:spcBef>
                  <a:spcPct val="0"/>
                </a:spcBef>
                <a:spcAft>
                  <a:spcPct val="35000"/>
                </a:spcAft>
              </a:pPr>
              <a:r>
                <a:rPr lang="en-US" sz="1800" kern="1200" dirty="0" smtClean="0">
                  <a:solidFill>
                    <a:schemeClr val="tx1"/>
                  </a:solidFill>
                </a:rPr>
                <a:t>Transaction Management</a:t>
              </a:r>
              <a:endParaRPr lang="en-US" sz="1800" kern="1200" dirty="0">
                <a:solidFill>
                  <a:schemeClr val="tx1"/>
                </a:solidFill>
              </a:endParaRPr>
            </a:p>
          </p:txBody>
        </p:sp>
        <p:sp>
          <p:nvSpPr>
            <p:cNvPr id="12" name="Freeform 11"/>
            <p:cNvSpPr/>
            <p:nvPr/>
          </p:nvSpPr>
          <p:spPr>
            <a:xfrm>
              <a:off x="7221964" y="1521487"/>
              <a:ext cx="1459951" cy="755221"/>
            </a:xfrm>
            <a:custGeom>
              <a:avLst/>
              <a:gdLst>
                <a:gd name="connsiteX0" fmla="*/ 0 w 1459951"/>
                <a:gd name="connsiteY0" fmla="*/ 75522 h 755221"/>
                <a:gd name="connsiteX1" fmla="*/ 75522 w 1459951"/>
                <a:gd name="connsiteY1" fmla="*/ 0 h 755221"/>
                <a:gd name="connsiteX2" fmla="*/ 1384429 w 1459951"/>
                <a:gd name="connsiteY2" fmla="*/ 0 h 755221"/>
                <a:gd name="connsiteX3" fmla="*/ 1459951 w 1459951"/>
                <a:gd name="connsiteY3" fmla="*/ 75522 h 755221"/>
                <a:gd name="connsiteX4" fmla="*/ 1459951 w 1459951"/>
                <a:gd name="connsiteY4" fmla="*/ 679699 h 755221"/>
                <a:gd name="connsiteX5" fmla="*/ 1384429 w 1459951"/>
                <a:gd name="connsiteY5" fmla="*/ 755221 h 755221"/>
                <a:gd name="connsiteX6" fmla="*/ 75522 w 1459951"/>
                <a:gd name="connsiteY6" fmla="*/ 755221 h 755221"/>
                <a:gd name="connsiteX7" fmla="*/ 0 w 1459951"/>
                <a:gd name="connsiteY7" fmla="*/ 679699 h 755221"/>
                <a:gd name="connsiteX8" fmla="*/ 0 w 1459951"/>
                <a:gd name="connsiteY8" fmla="*/ 75522 h 7552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59951" h="755221">
                  <a:moveTo>
                    <a:pt x="0" y="75522"/>
                  </a:moveTo>
                  <a:cubicBezTo>
                    <a:pt x="0" y="33812"/>
                    <a:pt x="33812" y="0"/>
                    <a:pt x="75522" y="0"/>
                  </a:cubicBezTo>
                  <a:lnTo>
                    <a:pt x="1384429" y="0"/>
                  </a:lnTo>
                  <a:cubicBezTo>
                    <a:pt x="1426139" y="0"/>
                    <a:pt x="1459951" y="33812"/>
                    <a:pt x="1459951" y="75522"/>
                  </a:cubicBezTo>
                  <a:lnTo>
                    <a:pt x="1459951" y="679699"/>
                  </a:lnTo>
                  <a:cubicBezTo>
                    <a:pt x="1459951" y="721409"/>
                    <a:pt x="1426139" y="755221"/>
                    <a:pt x="1384429" y="755221"/>
                  </a:cubicBezTo>
                  <a:lnTo>
                    <a:pt x="75522" y="755221"/>
                  </a:lnTo>
                  <a:cubicBezTo>
                    <a:pt x="33812" y="755221"/>
                    <a:pt x="0" y="721409"/>
                    <a:pt x="0" y="679699"/>
                  </a:cubicBezTo>
                  <a:lnTo>
                    <a:pt x="0" y="75522"/>
                  </a:lnTo>
                  <a:close/>
                </a:path>
              </a:pathLst>
            </a:custGeom>
            <a:solidFill>
              <a:schemeClr val="accent1">
                <a:lumMod val="40000"/>
                <a:lumOff val="60000"/>
              </a:schemeClr>
            </a:solidFill>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txBody>
            <a:bodyPr spcFirstLastPara="0" vert="horz" wrap="square" lIns="90700" tIns="90700" rIns="90700" bIns="90700" numCol="1" spcCol="1270" anchor="ctr" anchorCtr="0">
              <a:noAutofit/>
            </a:bodyPr>
            <a:lstStyle/>
            <a:p>
              <a:pPr lvl="0" algn="ctr" defTabSz="800100">
                <a:lnSpc>
                  <a:spcPct val="90000"/>
                </a:lnSpc>
                <a:spcBef>
                  <a:spcPct val="0"/>
                </a:spcBef>
                <a:spcAft>
                  <a:spcPct val="35000"/>
                </a:spcAft>
              </a:pPr>
              <a:r>
                <a:rPr lang="en-US" sz="1800" kern="1200" dirty="0" smtClean="0">
                  <a:solidFill>
                    <a:schemeClr val="tx1"/>
                  </a:solidFill>
                </a:rPr>
                <a:t>Invoicing      </a:t>
              </a:r>
              <a:endParaRPr lang="en-US" sz="1800" kern="1200" dirty="0">
                <a:solidFill>
                  <a:schemeClr val="tx1"/>
                </a:solidFill>
              </a:endParaRPr>
            </a:p>
          </p:txBody>
        </p:sp>
        <p:sp>
          <p:nvSpPr>
            <p:cNvPr id="13" name="Content Placeholder 2"/>
            <p:cNvSpPr txBox="1">
              <a:spLocks/>
            </p:cNvSpPr>
            <p:nvPr/>
          </p:nvSpPr>
          <p:spPr bwMode="auto">
            <a:xfrm>
              <a:off x="457200" y="990733"/>
              <a:ext cx="8229600" cy="350444"/>
            </a:xfrm>
            <a:prstGeom prst="rect">
              <a:avLst/>
            </a:prstGeom>
            <a:ln/>
            <a:extLst>
              <a:ext uri="{FAA26D3D-D897-4be2-8F04-BA451C77F1D7}">
                <ma14:placeholderFlag xmlns:ma14="http://schemas.microsoft.com/office/mac/drawingml/2011/main" xmlns="" val="1"/>
              </a:ext>
            </a:extLst>
          </p:spPr>
          <p:style>
            <a:lnRef idx="1">
              <a:schemeClr val="accent3"/>
            </a:lnRef>
            <a:fillRef idx="2">
              <a:schemeClr val="accent3"/>
            </a:fillRef>
            <a:effectRef idx="1">
              <a:schemeClr val="accent3"/>
            </a:effectRef>
            <a:fontRef idx="minor">
              <a:schemeClr val="dk1"/>
            </a:fontRef>
          </p:style>
          <p:txBody>
            <a:bodyPr vert="horz" wrap="square" lIns="91440" tIns="45720" rIns="91440" bIns="45720" numCol="1" anchor="ctr" anchorCtr="0" compatLnSpc="1">
              <a:prstTxWarp prst="textNoShape">
                <a:avLst/>
              </a:prstTxWarp>
            </a:bodyPr>
            <a:lst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0"/>
                  <a:cs typeface="ＭＳ Ｐゴシック" charset="0"/>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buFont typeface="Arial" charset="0"/>
                <a:buNone/>
              </a:pPr>
              <a:r>
                <a:rPr lang="en-US" sz="2000" dirty="0" smtClean="0">
                  <a:ln w="0"/>
                  <a:effectLst>
                    <a:outerShdw blurRad="38100" dist="19050" dir="2700000" algn="tl" rotWithShape="0">
                      <a:schemeClr val="dk1">
                        <a:alpha val="40000"/>
                      </a:schemeClr>
                    </a:outerShdw>
                  </a:effectLst>
                </a:rPr>
                <a:t>API framework</a:t>
              </a:r>
              <a:endParaRPr lang="en-US" sz="2000" dirty="0">
                <a:ln w="0"/>
                <a:effectLst>
                  <a:outerShdw blurRad="38100" dist="19050" dir="2700000" algn="tl" rotWithShape="0">
                    <a:schemeClr val="dk1">
                      <a:alpha val="40000"/>
                    </a:schemeClr>
                  </a:outerShdw>
                </a:effectLst>
              </a:endParaRPr>
            </a:p>
          </p:txBody>
        </p:sp>
        <p:sp>
          <p:nvSpPr>
            <p:cNvPr id="14" name="Content Placeholder 2"/>
            <p:cNvSpPr txBox="1">
              <a:spLocks/>
            </p:cNvSpPr>
            <p:nvPr/>
          </p:nvSpPr>
          <p:spPr bwMode="auto">
            <a:xfrm>
              <a:off x="457200" y="5790071"/>
              <a:ext cx="8229600" cy="375998"/>
            </a:xfrm>
            <a:prstGeom prst="rect">
              <a:avLst/>
            </a:prstGeom>
            <a:ln/>
            <a:extLst>
              <a:ext uri="{FAA26D3D-D897-4be2-8F04-BA451C77F1D7}">
                <ma14:placeholderFlag xmlns:ma14="http://schemas.microsoft.com/office/mac/drawingml/2011/main" xmlns="" val="1"/>
              </a:ext>
            </a:extLst>
          </p:spPr>
          <p:style>
            <a:lnRef idx="1">
              <a:schemeClr val="accent3"/>
            </a:lnRef>
            <a:fillRef idx="2">
              <a:schemeClr val="accent3"/>
            </a:fillRef>
            <a:effectRef idx="1">
              <a:schemeClr val="accent3"/>
            </a:effectRef>
            <a:fontRef idx="minor">
              <a:schemeClr val="dk1"/>
            </a:fontRef>
          </p:style>
          <p:txBody>
            <a:bodyPr vert="horz" wrap="square" lIns="91440" tIns="45720" rIns="91440" bIns="45720" numCol="1" anchor="t" anchorCtr="0" compatLnSpc="1">
              <a:prstTxWarp prst="textNoShape">
                <a:avLst/>
              </a:prstTxWarp>
            </a:bodyPr>
            <a:lst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0"/>
                  <a:cs typeface="ＭＳ Ｐゴシック" charset="0"/>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buFont typeface="Arial" charset="0"/>
                <a:buNone/>
              </a:pPr>
              <a:r>
                <a:rPr lang="en-US" sz="2000" dirty="0" smtClean="0"/>
                <a:t>Business Intelligence / Transactional Analytics</a:t>
              </a:r>
              <a:endParaRPr lang="en-US" sz="2000" dirty="0"/>
            </a:p>
          </p:txBody>
        </p:sp>
        <p:sp>
          <p:nvSpPr>
            <p:cNvPr id="15" name="Content Placeholder 2"/>
            <p:cNvSpPr txBox="1">
              <a:spLocks/>
            </p:cNvSpPr>
            <p:nvPr/>
          </p:nvSpPr>
          <p:spPr bwMode="auto">
            <a:xfrm>
              <a:off x="574427" y="2544560"/>
              <a:ext cx="2206401" cy="72342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0"/>
                  <a:cs typeface="ＭＳ Ｐゴシック" charset="0"/>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buNone/>
              </a:pPr>
              <a:r>
                <a:rPr lang="en-US" sz="2400" dirty="0"/>
                <a:t>Subscription Management</a:t>
              </a:r>
            </a:p>
          </p:txBody>
        </p:sp>
        <p:sp>
          <p:nvSpPr>
            <p:cNvPr id="16" name="Freeform 15"/>
            <p:cNvSpPr/>
            <p:nvPr/>
          </p:nvSpPr>
          <p:spPr>
            <a:xfrm>
              <a:off x="3106018" y="2666476"/>
              <a:ext cx="1476000" cy="755999"/>
            </a:xfrm>
            <a:custGeom>
              <a:avLst/>
              <a:gdLst>
                <a:gd name="connsiteX0" fmla="*/ 0 w 1459951"/>
                <a:gd name="connsiteY0" fmla="*/ 75522 h 755221"/>
                <a:gd name="connsiteX1" fmla="*/ 75522 w 1459951"/>
                <a:gd name="connsiteY1" fmla="*/ 0 h 755221"/>
                <a:gd name="connsiteX2" fmla="*/ 1384429 w 1459951"/>
                <a:gd name="connsiteY2" fmla="*/ 0 h 755221"/>
                <a:gd name="connsiteX3" fmla="*/ 1459951 w 1459951"/>
                <a:gd name="connsiteY3" fmla="*/ 75522 h 755221"/>
                <a:gd name="connsiteX4" fmla="*/ 1459951 w 1459951"/>
                <a:gd name="connsiteY4" fmla="*/ 679699 h 755221"/>
                <a:gd name="connsiteX5" fmla="*/ 1384429 w 1459951"/>
                <a:gd name="connsiteY5" fmla="*/ 755221 h 755221"/>
                <a:gd name="connsiteX6" fmla="*/ 75522 w 1459951"/>
                <a:gd name="connsiteY6" fmla="*/ 755221 h 755221"/>
                <a:gd name="connsiteX7" fmla="*/ 0 w 1459951"/>
                <a:gd name="connsiteY7" fmla="*/ 679699 h 755221"/>
                <a:gd name="connsiteX8" fmla="*/ 0 w 1459951"/>
                <a:gd name="connsiteY8" fmla="*/ 75522 h 7552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59951" h="755221">
                  <a:moveTo>
                    <a:pt x="0" y="75522"/>
                  </a:moveTo>
                  <a:cubicBezTo>
                    <a:pt x="0" y="33812"/>
                    <a:pt x="33812" y="0"/>
                    <a:pt x="75522" y="0"/>
                  </a:cubicBezTo>
                  <a:lnTo>
                    <a:pt x="1384429" y="0"/>
                  </a:lnTo>
                  <a:cubicBezTo>
                    <a:pt x="1426139" y="0"/>
                    <a:pt x="1459951" y="33812"/>
                    <a:pt x="1459951" y="75522"/>
                  </a:cubicBezTo>
                  <a:lnTo>
                    <a:pt x="1459951" y="679699"/>
                  </a:lnTo>
                  <a:cubicBezTo>
                    <a:pt x="1459951" y="721409"/>
                    <a:pt x="1426139" y="755221"/>
                    <a:pt x="1384429" y="755221"/>
                  </a:cubicBezTo>
                  <a:lnTo>
                    <a:pt x="75522" y="755221"/>
                  </a:lnTo>
                  <a:cubicBezTo>
                    <a:pt x="33812" y="755221"/>
                    <a:pt x="0" y="721409"/>
                    <a:pt x="0" y="679699"/>
                  </a:cubicBezTo>
                  <a:lnTo>
                    <a:pt x="0" y="75522"/>
                  </a:lnTo>
                  <a:close/>
                </a:path>
              </a:pathLst>
            </a:custGeom>
            <a:solidFill>
              <a:schemeClr val="accent1">
                <a:lumMod val="40000"/>
                <a:lumOff val="60000"/>
              </a:schemeClr>
            </a:solidFill>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txBody>
            <a:bodyPr spcFirstLastPara="0" vert="horz" wrap="square" lIns="90700" tIns="90700" rIns="90700" bIns="90700" numCol="1" spcCol="1270" anchor="ctr" anchorCtr="0">
              <a:noAutofit/>
            </a:bodyPr>
            <a:lstStyle/>
            <a:p>
              <a:pPr lvl="0" algn="ctr" defTabSz="800100">
                <a:lnSpc>
                  <a:spcPct val="90000"/>
                </a:lnSpc>
                <a:spcBef>
                  <a:spcPct val="0"/>
                </a:spcBef>
                <a:spcAft>
                  <a:spcPct val="35000"/>
                </a:spcAft>
              </a:pPr>
              <a:r>
                <a:rPr lang="en-US" sz="1800" kern="1200" dirty="0" smtClean="0">
                  <a:solidFill>
                    <a:schemeClr val="tx1"/>
                  </a:solidFill>
                </a:rPr>
                <a:t>User engagement                  </a:t>
              </a:r>
              <a:endParaRPr lang="en-US" sz="1800" kern="1200" dirty="0">
                <a:solidFill>
                  <a:schemeClr val="tx1"/>
                </a:solidFill>
              </a:endParaRPr>
            </a:p>
          </p:txBody>
        </p:sp>
        <p:sp>
          <p:nvSpPr>
            <p:cNvPr id="17" name="Freeform 16"/>
            <p:cNvSpPr/>
            <p:nvPr/>
          </p:nvSpPr>
          <p:spPr>
            <a:xfrm>
              <a:off x="5178032" y="2697074"/>
              <a:ext cx="1459951" cy="755221"/>
            </a:xfrm>
            <a:custGeom>
              <a:avLst/>
              <a:gdLst>
                <a:gd name="connsiteX0" fmla="*/ 0 w 1459951"/>
                <a:gd name="connsiteY0" fmla="*/ 75522 h 755221"/>
                <a:gd name="connsiteX1" fmla="*/ 75522 w 1459951"/>
                <a:gd name="connsiteY1" fmla="*/ 0 h 755221"/>
                <a:gd name="connsiteX2" fmla="*/ 1384429 w 1459951"/>
                <a:gd name="connsiteY2" fmla="*/ 0 h 755221"/>
                <a:gd name="connsiteX3" fmla="*/ 1459951 w 1459951"/>
                <a:gd name="connsiteY3" fmla="*/ 75522 h 755221"/>
                <a:gd name="connsiteX4" fmla="*/ 1459951 w 1459951"/>
                <a:gd name="connsiteY4" fmla="*/ 679699 h 755221"/>
                <a:gd name="connsiteX5" fmla="*/ 1384429 w 1459951"/>
                <a:gd name="connsiteY5" fmla="*/ 755221 h 755221"/>
                <a:gd name="connsiteX6" fmla="*/ 75522 w 1459951"/>
                <a:gd name="connsiteY6" fmla="*/ 755221 h 755221"/>
                <a:gd name="connsiteX7" fmla="*/ 0 w 1459951"/>
                <a:gd name="connsiteY7" fmla="*/ 679699 h 755221"/>
                <a:gd name="connsiteX8" fmla="*/ 0 w 1459951"/>
                <a:gd name="connsiteY8" fmla="*/ 75522 h 7552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59951" h="755221">
                  <a:moveTo>
                    <a:pt x="0" y="75522"/>
                  </a:moveTo>
                  <a:cubicBezTo>
                    <a:pt x="0" y="33812"/>
                    <a:pt x="33812" y="0"/>
                    <a:pt x="75522" y="0"/>
                  </a:cubicBezTo>
                  <a:lnTo>
                    <a:pt x="1384429" y="0"/>
                  </a:lnTo>
                  <a:cubicBezTo>
                    <a:pt x="1426139" y="0"/>
                    <a:pt x="1459951" y="33812"/>
                    <a:pt x="1459951" y="75522"/>
                  </a:cubicBezTo>
                  <a:lnTo>
                    <a:pt x="1459951" y="679699"/>
                  </a:lnTo>
                  <a:cubicBezTo>
                    <a:pt x="1459951" y="721409"/>
                    <a:pt x="1426139" y="755221"/>
                    <a:pt x="1384429" y="755221"/>
                  </a:cubicBezTo>
                  <a:lnTo>
                    <a:pt x="75522" y="755221"/>
                  </a:lnTo>
                  <a:cubicBezTo>
                    <a:pt x="33812" y="755221"/>
                    <a:pt x="0" y="721409"/>
                    <a:pt x="0" y="679699"/>
                  </a:cubicBezTo>
                  <a:lnTo>
                    <a:pt x="0" y="75522"/>
                  </a:lnTo>
                  <a:close/>
                </a:path>
              </a:pathLst>
            </a:custGeom>
            <a:solidFill>
              <a:schemeClr val="accent1">
                <a:lumMod val="40000"/>
                <a:lumOff val="60000"/>
              </a:schemeClr>
            </a:solidFill>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txBody>
            <a:bodyPr spcFirstLastPara="0" vert="horz" wrap="square" lIns="90700" tIns="90700" rIns="90700" bIns="90700" numCol="1" spcCol="1270" anchor="ctr" anchorCtr="0">
              <a:noAutofit/>
            </a:bodyPr>
            <a:lstStyle/>
            <a:p>
              <a:pPr lvl="0" algn="ctr" defTabSz="800100">
                <a:lnSpc>
                  <a:spcPct val="90000"/>
                </a:lnSpc>
                <a:spcBef>
                  <a:spcPct val="0"/>
                </a:spcBef>
                <a:spcAft>
                  <a:spcPct val="35000"/>
                </a:spcAft>
              </a:pPr>
              <a:r>
                <a:rPr lang="en-US" sz="1800" kern="1200" dirty="0" smtClean="0">
                  <a:solidFill>
                    <a:schemeClr val="tx1"/>
                  </a:solidFill>
                </a:rPr>
                <a:t>Trial Management</a:t>
              </a:r>
              <a:endParaRPr lang="en-US" sz="1800" kern="1200" dirty="0">
                <a:solidFill>
                  <a:schemeClr val="tx1"/>
                </a:solidFill>
              </a:endParaRPr>
            </a:p>
          </p:txBody>
        </p:sp>
        <p:sp>
          <p:nvSpPr>
            <p:cNvPr id="18" name="Freeform 17"/>
            <p:cNvSpPr/>
            <p:nvPr/>
          </p:nvSpPr>
          <p:spPr>
            <a:xfrm>
              <a:off x="7221964" y="2697074"/>
              <a:ext cx="1459951" cy="755221"/>
            </a:xfrm>
            <a:custGeom>
              <a:avLst/>
              <a:gdLst>
                <a:gd name="connsiteX0" fmla="*/ 0 w 1459951"/>
                <a:gd name="connsiteY0" fmla="*/ 75522 h 755221"/>
                <a:gd name="connsiteX1" fmla="*/ 75522 w 1459951"/>
                <a:gd name="connsiteY1" fmla="*/ 0 h 755221"/>
                <a:gd name="connsiteX2" fmla="*/ 1384429 w 1459951"/>
                <a:gd name="connsiteY2" fmla="*/ 0 h 755221"/>
                <a:gd name="connsiteX3" fmla="*/ 1459951 w 1459951"/>
                <a:gd name="connsiteY3" fmla="*/ 75522 h 755221"/>
                <a:gd name="connsiteX4" fmla="*/ 1459951 w 1459951"/>
                <a:gd name="connsiteY4" fmla="*/ 679699 h 755221"/>
                <a:gd name="connsiteX5" fmla="*/ 1384429 w 1459951"/>
                <a:gd name="connsiteY5" fmla="*/ 755221 h 755221"/>
                <a:gd name="connsiteX6" fmla="*/ 75522 w 1459951"/>
                <a:gd name="connsiteY6" fmla="*/ 755221 h 755221"/>
                <a:gd name="connsiteX7" fmla="*/ 0 w 1459951"/>
                <a:gd name="connsiteY7" fmla="*/ 679699 h 755221"/>
                <a:gd name="connsiteX8" fmla="*/ 0 w 1459951"/>
                <a:gd name="connsiteY8" fmla="*/ 75522 h 7552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59951" h="755221">
                  <a:moveTo>
                    <a:pt x="0" y="75522"/>
                  </a:moveTo>
                  <a:cubicBezTo>
                    <a:pt x="0" y="33812"/>
                    <a:pt x="33812" y="0"/>
                    <a:pt x="75522" y="0"/>
                  </a:cubicBezTo>
                  <a:lnTo>
                    <a:pt x="1384429" y="0"/>
                  </a:lnTo>
                  <a:cubicBezTo>
                    <a:pt x="1426139" y="0"/>
                    <a:pt x="1459951" y="33812"/>
                    <a:pt x="1459951" y="75522"/>
                  </a:cubicBezTo>
                  <a:lnTo>
                    <a:pt x="1459951" y="679699"/>
                  </a:lnTo>
                  <a:cubicBezTo>
                    <a:pt x="1459951" y="721409"/>
                    <a:pt x="1426139" y="755221"/>
                    <a:pt x="1384429" y="755221"/>
                  </a:cubicBezTo>
                  <a:lnTo>
                    <a:pt x="75522" y="755221"/>
                  </a:lnTo>
                  <a:cubicBezTo>
                    <a:pt x="33812" y="755221"/>
                    <a:pt x="0" y="721409"/>
                    <a:pt x="0" y="679699"/>
                  </a:cubicBezTo>
                  <a:lnTo>
                    <a:pt x="0" y="75522"/>
                  </a:lnTo>
                  <a:close/>
                </a:path>
              </a:pathLst>
            </a:custGeom>
            <a:solidFill>
              <a:schemeClr val="accent1">
                <a:lumMod val="40000"/>
                <a:lumOff val="60000"/>
              </a:schemeClr>
            </a:solidFill>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txBody>
            <a:bodyPr spcFirstLastPara="0" vert="horz" wrap="square" lIns="90700" tIns="90700" rIns="90700" bIns="90700" numCol="1" spcCol="1270" anchor="ctr" anchorCtr="0">
              <a:noAutofit/>
            </a:bodyPr>
            <a:lstStyle/>
            <a:p>
              <a:pPr lvl="0" algn="ctr" defTabSz="800100">
                <a:lnSpc>
                  <a:spcPct val="90000"/>
                </a:lnSpc>
                <a:spcBef>
                  <a:spcPct val="0"/>
                </a:spcBef>
                <a:spcAft>
                  <a:spcPct val="35000"/>
                </a:spcAft>
              </a:pPr>
              <a:r>
                <a:rPr lang="en-US" sz="1800" kern="1200" dirty="0" smtClean="0">
                  <a:solidFill>
                    <a:schemeClr val="tx1"/>
                  </a:solidFill>
                </a:rPr>
                <a:t>Upgrade / Upsell</a:t>
              </a:r>
              <a:endParaRPr lang="en-US" sz="1800" kern="1200" dirty="0">
                <a:solidFill>
                  <a:schemeClr val="tx1"/>
                </a:solidFill>
              </a:endParaRPr>
            </a:p>
          </p:txBody>
        </p:sp>
        <p:sp>
          <p:nvSpPr>
            <p:cNvPr id="19" name="Content Placeholder 2"/>
            <p:cNvSpPr txBox="1">
              <a:spLocks/>
            </p:cNvSpPr>
            <p:nvPr/>
          </p:nvSpPr>
          <p:spPr bwMode="auto">
            <a:xfrm>
              <a:off x="574425" y="3696495"/>
              <a:ext cx="2206401" cy="72342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0"/>
                  <a:cs typeface="ＭＳ Ｐゴシック" charset="0"/>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buFont typeface="Arial" charset="0"/>
                <a:buNone/>
              </a:pPr>
              <a:r>
                <a:rPr lang="en-US" sz="2400" dirty="0" smtClean="0"/>
                <a:t>Discounting and Affiliates</a:t>
              </a:r>
              <a:endParaRPr lang="en-US" sz="2400" dirty="0"/>
            </a:p>
          </p:txBody>
        </p:sp>
        <p:sp>
          <p:nvSpPr>
            <p:cNvPr id="20" name="Freeform 19"/>
            <p:cNvSpPr/>
            <p:nvPr/>
          </p:nvSpPr>
          <p:spPr>
            <a:xfrm>
              <a:off x="3134100" y="3714889"/>
              <a:ext cx="1459951" cy="755221"/>
            </a:xfrm>
            <a:custGeom>
              <a:avLst/>
              <a:gdLst>
                <a:gd name="connsiteX0" fmla="*/ 0 w 1459951"/>
                <a:gd name="connsiteY0" fmla="*/ 75522 h 755221"/>
                <a:gd name="connsiteX1" fmla="*/ 75522 w 1459951"/>
                <a:gd name="connsiteY1" fmla="*/ 0 h 755221"/>
                <a:gd name="connsiteX2" fmla="*/ 1384429 w 1459951"/>
                <a:gd name="connsiteY2" fmla="*/ 0 h 755221"/>
                <a:gd name="connsiteX3" fmla="*/ 1459951 w 1459951"/>
                <a:gd name="connsiteY3" fmla="*/ 75522 h 755221"/>
                <a:gd name="connsiteX4" fmla="*/ 1459951 w 1459951"/>
                <a:gd name="connsiteY4" fmla="*/ 679699 h 755221"/>
                <a:gd name="connsiteX5" fmla="*/ 1384429 w 1459951"/>
                <a:gd name="connsiteY5" fmla="*/ 755221 h 755221"/>
                <a:gd name="connsiteX6" fmla="*/ 75522 w 1459951"/>
                <a:gd name="connsiteY6" fmla="*/ 755221 h 755221"/>
                <a:gd name="connsiteX7" fmla="*/ 0 w 1459951"/>
                <a:gd name="connsiteY7" fmla="*/ 679699 h 755221"/>
                <a:gd name="connsiteX8" fmla="*/ 0 w 1459951"/>
                <a:gd name="connsiteY8" fmla="*/ 75522 h 7552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59951" h="755221">
                  <a:moveTo>
                    <a:pt x="0" y="75522"/>
                  </a:moveTo>
                  <a:cubicBezTo>
                    <a:pt x="0" y="33812"/>
                    <a:pt x="33812" y="0"/>
                    <a:pt x="75522" y="0"/>
                  </a:cubicBezTo>
                  <a:lnTo>
                    <a:pt x="1384429" y="0"/>
                  </a:lnTo>
                  <a:cubicBezTo>
                    <a:pt x="1426139" y="0"/>
                    <a:pt x="1459951" y="33812"/>
                    <a:pt x="1459951" y="75522"/>
                  </a:cubicBezTo>
                  <a:lnTo>
                    <a:pt x="1459951" y="679699"/>
                  </a:lnTo>
                  <a:cubicBezTo>
                    <a:pt x="1459951" y="721409"/>
                    <a:pt x="1426139" y="755221"/>
                    <a:pt x="1384429" y="755221"/>
                  </a:cubicBezTo>
                  <a:lnTo>
                    <a:pt x="75522" y="755221"/>
                  </a:lnTo>
                  <a:cubicBezTo>
                    <a:pt x="33812" y="755221"/>
                    <a:pt x="0" y="721409"/>
                    <a:pt x="0" y="679699"/>
                  </a:cubicBezTo>
                  <a:lnTo>
                    <a:pt x="0" y="75522"/>
                  </a:lnTo>
                  <a:close/>
                </a:path>
              </a:pathLst>
            </a:custGeom>
            <a:solidFill>
              <a:schemeClr val="accent1">
                <a:lumMod val="40000"/>
                <a:lumOff val="60000"/>
              </a:schemeClr>
            </a:solidFill>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txBody>
            <a:bodyPr spcFirstLastPara="0" vert="horz" wrap="square" lIns="90700" tIns="90700" rIns="90700" bIns="90700" numCol="1" spcCol="1270" anchor="ctr" anchorCtr="0">
              <a:noAutofit/>
            </a:bodyPr>
            <a:lstStyle/>
            <a:p>
              <a:pPr lvl="0" algn="ctr" defTabSz="800100">
                <a:lnSpc>
                  <a:spcPct val="90000"/>
                </a:lnSpc>
                <a:spcBef>
                  <a:spcPct val="0"/>
                </a:spcBef>
                <a:spcAft>
                  <a:spcPct val="35000"/>
                </a:spcAft>
              </a:pPr>
              <a:r>
                <a:rPr lang="en-US" sz="1800" kern="1200" dirty="0" smtClean="0">
                  <a:solidFill>
                    <a:schemeClr val="tx1"/>
                  </a:solidFill>
                </a:rPr>
                <a:t>Coupon Management</a:t>
              </a:r>
              <a:endParaRPr lang="en-US" sz="1800" kern="1200" dirty="0">
                <a:solidFill>
                  <a:schemeClr val="tx1"/>
                </a:solidFill>
              </a:endParaRPr>
            </a:p>
          </p:txBody>
        </p:sp>
        <p:sp>
          <p:nvSpPr>
            <p:cNvPr id="21" name="Freeform 20"/>
            <p:cNvSpPr/>
            <p:nvPr/>
          </p:nvSpPr>
          <p:spPr>
            <a:xfrm>
              <a:off x="5178032" y="3746680"/>
              <a:ext cx="1459951" cy="723429"/>
            </a:xfrm>
            <a:custGeom>
              <a:avLst/>
              <a:gdLst>
                <a:gd name="connsiteX0" fmla="*/ 0 w 1459951"/>
                <a:gd name="connsiteY0" fmla="*/ 75522 h 755221"/>
                <a:gd name="connsiteX1" fmla="*/ 75522 w 1459951"/>
                <a:gd name="connsiteY1" fmla="*/ 0 h 755221"/>
                <a:gd name="connsiteX2" fmla="*/ 1384429 w 1459951"/>
                <a:gd name="connsiteY2" fmla="*/ 0 h 755221"/>
                <a:gd name="connsiteX3" fmla="*/ 1459951 w 1459951"/>
                <a:gd name="connsiteY3" fmla="*/ 75522 h 755221"/>
                <a:gd name="connsiteX4" fmla="*/ 1459951 w 1459951"/>
                <a:gd name="connsiteY4" fmla="*/ 679699 h 755221"/>
                <a:gd name="connsiteX5" fmla="*/ 1384429 w 1459951"/>
                <a:gd name="connsiteY5" fmla="*/ 755221 h 755221"/>
                <a:gd name="connsiteX6" fmla="*/ 75522 w 1459951"/>
                <a:gd name="connsiteY6" fmla="*/ 755221 h 755221"/>
                <a:gd name="connsiteX7" fmla="*/ 0 w 1459951"/>
                <a:gd name="connsiteY7" fmla="*/ 679699 h 755221"/>
                <a:gd name="connsiteX8" fmla="*/ 0 w 1459951"/>
                <a:gd name="connsiteY8" fmla="*/ 75522 h 7552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59951" h="755221">
                  <a:moveTo>
                    <a:pt x="0" y="75522"/>
                  </a:moveTo>
                  <a:cubicBezTo>
                    <a:pt x="0" y="33812"/>
                    <a:pt x="33812" y="0"/>
                    <a:pt x="75522" y="0"/>
                  </a:cubicBezTo>
                  <a:lnTo>
                    <a:pt x="1384429" y="0"/>
                  </a:lnTo>
                  <a:cubicBezTo>
                    <a:pt x="1426139" y="0"/>
                    <a:pt x="1459951" y="33812"/>
                    <a:pt x="1459951" y="75522"/>
                  </a:cubicBezTo>
                  <a:lnTo>
                    <a:pt x="1459951" y="679699"/>
                  </a:lnTo>
                  <a:cubicBezTo>
                    <a:pt x="1459951" y="721409"/>
                    <a:pt x="1426139" y="755221"/>
                    <a:pt x="1384429" y="755221"/>
                  </a:cubicBezTo>
                  <a:lnTo>
                    <a:pt x="75522" y="755221"/>
                  </a:lnTo>
                  <a:cubicBezTo>
                    <a:pt x="33812" y="755221"/>
                    <a:pt x="0" y="721409"/>
                    <a:pt x="0" y="679699"/>
                  </a:cubicBezTo>
                  <a:lnTo>
                    <a:pt x="0" y="75522"/>
                  </a:lnTo>
                  <a:close/>
                </a:path>
              </a:pathLst>
            </a:custGeom>
            <a:solidFill>
              <a:schemeClr val="accent4">
                <a:lumMod val="60000"/>
                <a:lumOff val="40000"/>
              </a:schemeClr>
            </a:solidFill>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txBody>
            <a:bodyPr spcFirstLastPara="0" vert="horz" wrap="square" lIns="90700" tIns="90700" rIns="90700" bIns="90700" numCol="1" spcCol="1270" anchor="ctr" anchorCtr="0">
              <a:noAutofit/>
            </a:bodyPr>
            <a:lstStyle/>
            <a:p>
              <a:pPr lvl="0" algn="ctr" defTabSz="800100">
                <a:lnSpc>
                  <a:spcPct val="90000"/>
                </a:lnSpc>
                <a:spcBef>
                  <a:spcPct val="0"/>
                </a:spcBef>
                <a:spcAft>
                  <a:spcPct val="35000"/>
                </a:spcAft>
              </a:pPr>
              <a:r>
                <a:rPr lang="en-US" sz="1800" kern="1200" dirty="0" smtClean="0">
                  <a:solidFill>
                    <a:schemeClr val="tx1"/>
                  </a:solidFill>
                </a:rPr>
                <a:t>Affiliate Management </a:t>
              </a:r>
              <a:endParaRPr lang="en-US" sz="1800" kern="1200" dirty="0">
                <a:solidFill>
                  <a:schemeClr val="tx1"/>
                </a:solidFill>
              </a:endParaRPr>
            </a:p>
          </p:txBody>
        </p:sp>
        <p:sp>
          <p:nvSpPr>
            <p:cNvPr id="22" name="Freeform 21"/>
            <p:cNvSpPr/>
            <p:nvPr/>
          </p:nvSpPr>
          <p:spPr>
            <a:xfrm>
              <a:off x="7221964" y="3714889"/>
              <a:ext cx="1459951" cy="755221"/>
            </a:xfrm>
            <a:custGeom>
              <a:avLst/>
              <a:gdLst>
                <a:gd name="connsiteX0" fmla="*/ 0 w 1459951"/>
                <a:gd name="connsiteY0" fmla="*/ 75522 h 755221"/>
                <a:gd name="connsiteX1" fmla="*/ 75522 w 1459951"/>
                <a:gd name="connsiteY1" fmla="*/ 0 h 755221"/>
                <a:gd name="connsiteX2" fmla="*/ 1384429 w 1459951"/>
                <a:gd name="connsiteY2" fmla="*/ 0 h 755221"/>
                <a:gd name="connsiteX3" fmla="*/ 1459951 w 1459951"/>
                <a:gd name="connsiteY3" fmla="*/ 75522 h 755221"/>
                <a:gd name="connsiteX4" fmla="*/ 1459951 w 1459951"/>
                <a:gd name="connsiteY4" fmla="*/ 679699 h 755221"/>
                <a:gd name="connsiteX5" fmla="*/ 1384429 w 1459951"/>
                <a:gd name="connsiteY5" fmla="*/ 755221 h 755221"/>
                <a:gd name="connsiteX6" fmla="*/ 75522 w 1459951"/>
                <a:gd name="connsiteY6" fmla="*/ 755221 h 755221"/>
                <a:gd name="connsiteX7" fmla="*/ 0 w 1459951"/>
                <a:gd name="connsiteY7" fmla="*/ 679699 h 755221"/>
                <a:gd name="connsiteX8" fmla="*/ 0 w 1459951"/>
                <a:gd name="connsiteY8" fmla="*/ 75522 h 7552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59951" h="755221">
                  <a:moveTo>
                    <a:pt x="0" y="75522"/>
                  </a:moveTo>
                  <a:cubicBezTo>
                    <a:pt x="0" y="33812"/>
                    <a:pt x="33812" y="0"/>
                    <a:pt x="75522" y="0"/>
                  </a:cubicBezTo>
                  <a:lnTo>
                    <a:pt x="1384429" y="0"/>
                  </a:lnTo>
                  <a:cubicBezTo>
                    <a:pt x="1426139" y="0"/>
                    <a:pt x="1459951" y="33812"/>
                    <a:pt x="1459951" y="75522"/>
                  </a:cubicBezTo>
                  <a:lnTo>
                    <a:pt x="1459951" y="679699"/>
                  </a:lnTo>
                  <a:cubicBezTo>
                    <a:pt x="1459951" y="721409"/>
                    <a:pt x="1426139" y="755221"/>
                    <a:pt x="1384429" y="755221"/>
                  </a:cubicBezTo>
                  <a:lnTo>
                    <a:pt x="75522" y="755221"/>
                  </a:lnTo>
                  <a:cubicBezTo>
                    <a:pt x="33812" y="755221"/>
                    <a:pt x="0" y="721409"/>
                    <a:pt x="0" y="679699"/>
                  </a:cubicBezTo>
                  <a:lnTo>
                    <a:pt x="0" y="75522"/>
                  </a:lnTo>
                  <a:close/>
                </a:path>
              </a:pathLst>
            </a:custGeom>
            <a:solidFill>
              <a:schemeClr val="accent1">
                <a:lumMod val="40000"/>
                <a:lumOff val="60000"/>
              </a:schemeClr>
            </a:solidFill>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txBody>
            <a:bodyPr spcFirstLastPara="0" vert="horz" wrap="square" lIns="90700" tIns="90700" rIns="90700" bIns="90700" numCol="1" spcCol="1270" anchor="ctr" anchorCtr="0">
              <a:noAutofit/>
            </a:bodyPr>
            <a:lstStyle/>
            <a:p>
              <a:pPr lvl="0" algn="ctr" defTabSz="800100">
                <a:lnSpc>
                  <a:spcPct val="90000"/>
                </a:lnSpc>
                <a:spcBef>
                  <a:spcPct val="0"/>
                </a:spcBef>
                <a:spcAft>
                  <a:spcPct val="35000"/>
                </a:spcAft>
              </a:pPr>
              <a:r>
                <a:rPr lang="en-US" sz="1800" kern="1200" dirty="0" smtClean="0">
                  <a:solidFill>
                    <a:schemeClr val="tx1"/>
                  </a:solidFill>
                </a:rPr>
                <a:t>Credits</a:t>
              </a:r>
              <a:endParaRPr lang="en-US" sz="1800" kern="1200" dirty="0">
                <a:solidFill>
                  <a:schemeClr val="tx1"/>
                </a:solidFill>
              </a:endParaRPr>
            </a:p>
          </p:txBody>
        </p:sp>
        <p:sp>
          <p:nvSpPr>
            <p:cNvPr id="23" name="Content Placeholder 2"/>
            <p:cNvSpPr txBox="1">
              <a:spLocks/>
            </p:cNvSpPr>
            <p:nvPr/>
          </p:nvSpPr>
          <p:spPr bwMode="auto">
            <a:xfrm>
              <a:off x="574425" y="4889598"/>
              <a:ext cx="2206401" cy="72342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0"/>
                  <a:cs typeface="ＭＳ Ｐゴシック" charset="0"/>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buFont typeface="Arial" charset="0"/>
                <a:buNone/>
              </a:pPr>
              <a:r>
                <a:rPr lang="en-US" sz="2400" dirty="0" smtClean="0"/>
                <a:t>Integrations</a:t>
              </a:r>
              <a:endParaRPr lang="en-US" sz="2400" dirty="0"/>
            </a:p>
          </p:txBody>
        </p:sp>
        <p:sp>
          <p:nvSpPr>
            <p:cNvPr id="24" name="Freeform 23"/>
            <p:cNvSpPr/>
            <p:nvPr/>
          </p:nvSpPr>
          <p:spPr>
            <a:xfrm>
              <a:off x="3134100" y="4841636"/>
              <a:ext cx="1459951" cy="755221"/>
            </a:xfrm>
            <a:custGeom>
              <a:avLst/>
              <a:gdLst>
                <a:gd name="connsiteX0" fmla="*/ 0 w 1459951"/>
                <a:gd name="connsiteY0" fmla="*/ 75522 h 755221"/>
                <a:gd name="connsiteX1" fmla="*/ 75522 w 1459951"/>
                <a:gd name="connsiteY1" fmla="*/ 0 h 755221"/>
                <a:gd name="connsiteX2" fmla="*/ 1384429 w 1459951"/>
                <a:gd name="connsiteY2" fmla="*/ 0 h 755221"/>
                <a:gd name="connsiteX3" fmla="*/ 1459951 w 1459951"/>
                <a:gd name="connsiteY3" fmla="*/ 75522 h 755221"/>
                <a:gd name="connsiteX4" fmla="*/ 1459951 w 1459951"/>
                <a:gd name="connsiteY4" fmla="*/ 679699 h 755221"/>
                <a:gd name="connsiteX5" fmla="*/ 1384429 w 1459951"/>
                <a:gd name="connsiteY5" fmla="*/ 755221 h 755221"/>
                <a:gd name="connsiteX6" fmla="*/ 75522 w 1459951"/>
                <a:gd name="connsiteY6" fmla="*/ 755221 h 755221"/>
                <a:gd name="connsiteX7" fmla="*/ 0 w 1459951"/>
                <a:gd name="connsiteY7" fmla="*/ 679699 h 755221"/>
                <a:gd name="connsiteX8" fmla="*/ 0 w 1459951"/>
                <a:gd name="connsiteY8" fmla="*/ 75522 h 7552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59951" h="755221">
                  <a:moveTo>
                    <a:pt x="0" y="75522"/>
                  </a:moveTo>
                  <a:cubicBezTo>
                    <a:pt x="0" y="33812"/>
                    <a:pt x="33812" y="0"/>
                    <a:pt x="75522" y="0"/>
                  </a:cubicBezTo>
                  <a:lnTo>
                    <a:pt x="1384429" y="0"/>
                  </a:lnTo>
                  <a:cubicBezTo>
                    <a:pt x="1426139" y="0"/>
                    <a:pt x="1459951" y="33812"/>
                    <a:pt x="1459951" y="75522"/>
                  </a:cubicBezTo>
                  <a:lnTo>
                    <a:pt x="1459951" y="679699"/>
                  </a:lnTo>
                  <a:cubicBezTo>
                    <a:pt x="1459951" y="721409"/>
                    <a:pt x="1426139" y="755221"/>
                    <a:pt x="1384429" y="755221"/>
                  </a:cubicBezTo>
                  <a:lnTo>
                    <a:pt x="75522" y="755221"/>
                  </a:lnTo>
                  <a:cubicBezTo>
                    <a:pt x="33812" y="755221"/>
                    <a:pt x="0" y="721409"/>
                    <a:pt x="0" y="679699"/>
                  </a:cubicBezTo>
                  <a:lnTo>
                    <a:pt x="0" y="75522"/>
                  </a:lnTo>
                  <a:close/>
                </a:path>
              </a:pathLst>
            </a:custGeom>
            <a:solidFill>
              <a:schemeClr val="accent4">
                <a:lumMod val="60000"/>
                <a:lumOff val="40000"/>
              </a:schemeClr>
            </a:solidFill>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txBody>
            <a:bodyPr spcFirstLastPara="0" vert="horz" wrap="square" lIns="102130" tIns="102130" rIns="102130" bIns="102130" numCol="1" spcCol="1270" anchor="ctr" anchorCtr="0">
              <a:noAutofit/>
            </a:bodyPr>
            <a:lstStyle/>
            <a:p>
              <a:pPr lvl="0" algn="ctr" defTabSz="933450">
                <a:lnSpc>
                  <a:spcPct val="90000"/>
                </a:lnSpc>
                <a:spcBef>
                  <a:spcPct val="0"/>
                </a:spcBef>
                <a:spcAft>
                  <a:spcPct val="35000"/>
                </a:spcAft>
              </a:pPr>
              <a:r>
                <a:rPr lang="en-US" kern="1200" dirty="0" smtClean="0">
                  <a:solidFill>
                    <a:schemeClr val="tx1"/>
                  </a:solidFill>
                </a:rPr>
                <a:t>Helpdesk</a:t>
              </a:r>
              <a:endParaRPr lang="en-US" kern="1200" dirty="0">
                <a:solidFill>
                  <a:schemeClr val="tx1"/>
                </a:solidFill>
              </a:endParaRPr>
            </a:p>
          </p:txBody>
        </p:sp>
        <p:sp>
          <p:nvSpPr>
            <p:cNvPr id="25" name="Freeform 24"/>
            <p:cNvSpPr/>
            <p:nvPr/>
          </p:nvSpPr>
          <p:spPr>
            <a:xfrm>
              <a:off x="5178032" y="4841636"/>
              <a:ext cx="1459951" cy="755221"/>
            </a:xfrm>
            <a:custGeom>
              <a:avLst/>
              <a:gdLst>
                <a:gd name="connsiteX0" fmla="*/ 0 w 1459951"/>
                <a:gd name="connsiteY0" fmla="*/ 75522 h 755221"/>
                <a:gd name="connsiteX1" fmla="*/ 75522 w 1459951"/>
                <a:gd name="connsiteY1" fmla="*/ 0 h 755221"/>
                <a:gd name="connsiteX2" fmla="*/ 1384429 w 1459951"/>
                <a:gd name="connsiteY2" fmla="*/ 0 h 755221"/>
                <a:gd name="connsiteX3" fmla="*/ 1459951 w 1459951"/>
                <a:gd name="connsiteY3" fmla="*/ 75522 h 755221"/>
                <a:gd name="connsiteX4" fmla="*/ 1459951 w 1459951"/>
                <a:gd name="connsiteY4" fmla="*/ 679699 h 755221"/>
                <a:gd name="connsiteX5" fmla="*/ 1384429 w 1459951"/>
                <a:gd name="connsiteY5" fmla="*/ 755221 h 755221"/>
                <a:gd name="connsiteX6" fmla="*/ 75522 w 1459951"/>
                <a:gd name="connsiteY6" fmla="*/ 755221 h 755221"/>
                <a:gd name="connsiteX7" fmla="*/ 0 w 1459951"/>
                <a:gd name="connsiteY7" fmla="*/ 679699 h 755221"/>
                <a:gd name="connsiteX8" fmla="*/ 0 w 1459951"/>
                <a:gd name="connsiteY8" fmla="*/ 75522 h 7552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59951" h="755221">
                  <a:moveTo>
                    <a:pt x="0" y="75522"/>
                  </a:moveTo>
                  <a:cubicBezTo>
                    <a:pt x="0" y="33812"/>
                    <a:pt x="33812" y="0"/>
                    <a:pt x="75522" y="0"/>
                  </a:cubicBezTo>
                  <a:lnTo>
                    <a:pt x="1384429" y="0"/>
                  </a:lnTo>
                  <a:cubicBezTo>
                    <a:pt x="1426139" y="0"/>
                    <a:pt x="1459951" y="33812"/>
                    <a:pt x="1459951" y="75522"/>
                  </a:cubicBezTo>
                  <a:lnTo>
                    <a:pt x="1459951" y="679699"/>
                  </a:lnTo>
                  <a:cubicBezTo>
                    <a:pt x="1459951" y="721409"/>
                    <a:pt x="1426139" y="755221"/>
                    <a:pt x="1384429" y="755221"/>
                  </a:cubicBezTo>
                  <a:lnTo>
                    <a:pt x="75522" y="755221"/>
                  </a:lnTo>
                  <a:cubicBezTo>
                    <a:pt x="33812" y="755221"/>
                    <a:pt x="0" y="721409"/>
                    <a:pt x="0" y="679699"/>
                  </a:cubicBezTo>
                  <a:lnTo>
                    <a:pt x="0" y="75522"/>
                  </a:lnTo>
                  <a:close/>
                </a:path>
              </a:pathLst>
            </a:custGeom>
            <a:solidFill>
              <a:schemeClr val="accent1">
                <a:lumMod val="40000"/>
                <a:lumOff val="60000"/>
              </a:schemeClr>
            </a:solidFill>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txBody>
            <a:bodyPr spcFirstLastPara="0" vert="horz" wrap="square" lIns="102130" tIns="102130" rIns="102130" bIns="102130" numCol="1" spcCol="1270" anchor="ctr" anchorCtr="0">
              <a:noAutofit/>
            </a:bodyPr>
            <a:lstStyle/>
            <a:p>
              <a:pPr algn="ctr" defTabSz="933450">
                <a:lnSpc>
                  <a:spcPct val="90000"/>
                </a:lnSpc>
                <a:spcBef>
                  <a:spcPct val="0"/>
                </a:spcBef>
                <a:spcAft>
                  <a:spcPct val="35000"/>
                </a:spcAft>
              </a:pPr>
              <a:r>
                <a:rPr lang="en-US" dirty="0" smtClean="0">
                  <a:solidFill>
                    <a:schemeClr val="tx1"/>
                  </a:solidFill>
                </a:rPr>
                <a:t>CRM</a:t>
              </a:r>
              <a:endParaRPr lang="en-US" dirty="0">
                <a:solidFill>
                  <a:schemeClr val="tx1"/>
                </a:solidFill>
              </a:endParaRPr>
            </a:p>
          </p:txBody>
        </p:sp>
        <p:sp>
          <p:nvSpPr>
            <p:cNvPr id="26" name="Freeform 25"/>
            <p:cNvSpPr/>
            <p:nvPr/>
          </p:nvSpPr>
          <p:spPr>
            <a:xfrm>
              <a:off x="7221964" y="4841636"/>
              <a:ext cx="1459951" cy="755221"/>
            </a:xfrm>
            <a:custGeom>
              <a:avLst/>
              <a:gdLst>
                <a:gd name="connsiteX0" fmla="*/ 0 w 1459951"/>
                <a:gd name="connsiteY0" fmla="*/ 75522 h 755221"/>
                <a:gd name="connsiteX1" fmla="*/ 75522 w 1459951"/>
                <a:gd name="connsiteY1" fmla="*/ 0 h 755221"/>
                <a:gd name="connsiteX2" fmla="*/ 1384429 w 1459951"/>
                <a:gd name="connsiteY2" fmla="*/ 0 h 755221"/>
                <a:gd name="connsiteX3" fmla="*/ 1459951 w 1459951"/>
                <a:gd name="connsiteY3" fmla="*/ 75522 h 755221"/>
                <a:gd name="connsiteX4" fmla="*/ 1459951 w 1459951"/>
                <a:gd name="connsiteY4" fmla="*/ 679699 h 755221"/>
                <a:gd name="connsiteX5" fmla="*/ 1384429 w 1459951"/>
                <a:gd name="connsiteY5" fmla="*/ 755221 h 755221"/>
                <a:gd name="connsiteX6" fmla="*/ 75522 w 1459951"/>
                <a:gd name="connsiteY6" fmla="*/ 755221 h 755221"/>
                <a:gd name="connsiteX7" fmla="*/ 0 w 1459951"/>
                <a:gd name="connsiteY7" fmla="*/ 679699 h 755221"/>
                <a:gd name="connsiteX8" fmla="*/ 0 w 1459951"/>
                <a:gd name="connsiteY8" fmla="*/ 75522 h 7552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59951" h="755221">
                  <a:moveTo>
                    <a:pt x="0" y="75522"/>
                  </a:moveTo>
                  <a:cubicBezTo>
                    <a:pt x="0" y="33812"/>
                    <a:pt x="33812" y="0"/>
                    <a:pt x="75522" y="0"/>
                  </a:cubicBezTo>
                  <a:lnTo>
                    <a:pt x="1384429" y="0"/>
                  </a:lnTo>
                  <a:cubicBezTo>
                    <a:pt x="1426139" y="0"/>
                    <a:pt x="1459951" y="33812"/>
                    <a:pt x="1459951" y="75522"/>
                  </a:cubicBezTo>
                  <a:lnTo>
                    <a:pt x="1459951" y="679699"/>
                  </a:lnTo>
                  <a:cubicBezTo>
                    <a:pt x="1459951" y="721409"/>
                    <a:pt x="1426139" y="755221"/>
                    <a:pt x="1384429" y="755221"/>
                  </a:cubicBezTo>
                  <a:lnTo>
                    <a:pt x="75522" y="755221"/>
                  </a:lnTo>
                  <a:cubicBezTo>
                    <a:pt x="33812" y="755221"/>
                    <a:pt x="0" y="721409"/>
                    <a:pt x="0" y="679699"/>
                  </a:cubicBezTo>
                  <a:lnTo>
                    <a:pt x="0" y="75522"/>
                  </a:lnTo>
                  <a:close/>
                </a:path>
              </a:pathLst>
            </a:custGeom>
            <a:solidFill>
              <a:schemeClr val="accent4">
                <a:lumMod val="60000"/>
                <a:lumOff val="40000"/>
              </a:schemeClr>
            </a:solidFill>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txBody>
            <a:bodyPr spcFirstLastPara="0" vert="horz" wrap="square" lIns="102130" tIns="102130" rIns="102130" bIns="102130" numCol="1" spcCol="1270" anchor="ctr" anchorCtr="0">
              <a:noAutofit/>
            </a:bodyPr>
            <a:lstStyle/>
            <a:p>
              <a:pPr lvl="0" algn="ctr" defTabSz="933450">
                <a:lnSpc>
                  <a:spcPct val="90000"/>
                </a:lnSpc>
                <a:spcBef>
                  <a:spcPct val="0"/>
                </a:spcBef>
                <a:spcAft>
                  <a:spcPct val="35000"/>
                </a:spcAft>
              </a:pPr>
              <a:r>
                <a:rPr lang="en-US" dirty="0" smtClean="0">
                  <a:solidFill>
                    <a:schemeClr val="tx1"/>
                  </a:solidFill>
                </a:rPr>
                <a:t>Accounting</a:t>
              </a:r>
              <a:endParaRPr lang="en-US" dirty="0">
                <a:solidFill>
                  <a:schemeClr val="tx1"/>
                </a:solidFill>
              </a:endParaRPr>
            </a:p>
          </p:txBody>
        </p:sp>
        <p:cxnSp>
          <p:nvCxnSpPr>
            <p:cNvPr id="27" name="Straight Connector 26"/>
            <p:cNvCxnSpPr/>
            <p:nvPr/>
          </p:nvCxnSpPr>
          <p:spPr>
            <a:xfrm>
              <a:off x="457200" y="2442018"/>
              <a:ext cx="8224715" cy="16280"/>
            </a:xfrm>
            <a:prstGeom prst="line">
              <a:avLst/>
            </a:prstGeom>
            <a:ln>
              <a:solidFill>
                <a:srgbClr val="3B4445"/>
              </a:solidFill>
              <a:prstDash val="dash"/>
            </a:ln>
            <a:effectLst/>
          </p:spPr>
          <p:style>
            <a:lnRef idx="2">
              <a:schemeClr val="accent1"/>
            </a:lnRef>
            <a:fillRef idx="0">
              <a:schemeClr val="accent1"/>
            </a:fillRef>
            <a:effectRef idx="1">
              <a:schemeClr val="accent1"/>
            </a:effectRef>
            <a:fontRef idx="minor">
              <a:schemeClr val="tx1"/>
            </a:fontRef>
          </p:style>
        </p:cxnSp>
        <p:cxnSp>
          <p:nvCxnSpPr>
            <p:cNvPr id="28" name="Straight Connector 27"/>
            <p:cNvCxnSpPr/>
            <p:nvPr/>
          </p:nvCxnSpPr>
          <p:spPr>
            <a:xfrm>
              <a:off x="457200" y="3566255"/>
              <a:ext cx="8224715" cy="16280"/>
            </a:xfrm>
            <a:prstGeom prst="line">
              <a:avLst/>
            </a:prstGeom>
            <a:ln>
              <a:solidFill>
                <a:srgbClr val="3B4445"/>
              </a:solidFill>
              <a:prstDash val="dash"/>
            </a:ln>
            <a:effectLst/>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457200" y="4646621"/>
              <a:ext cx="8224715" cy="16280"/>
            </a:xfrm>
            <a:prstGeom prst="line">
              <a:avLst/>
            </a:prstGeom>
            <a:ln>
              <a:solidFill>
                <a:srgbClr val="3B4445"/>
              </a:solidFill>
              <a:prstDash val="dash"/>
            </a:ln>
            <a:effectLst/>
          </p:spPr>
          <p:style>
            <a:lnRef idx="2">
              <a:schemeClr val="accent1"/>
            </a:lnRef>
            <a:fillRef idx="0">
              <a:schemeClr val="accent1"/>
            </a:fillRef>
            <a:effectRef idx="1">
              <a:schemeClr val="accent1"/>
            </a:effectRef>
            <a:fontRef idx="minor">
              <a:schemeClr val="tx1"/>
            </a:fontRef>
          </p:style>
        </p:cxnSp>
      </p:grpSp>
      <p:cxnSp>
        <p:nvCxnSpPr>
          <p:cNvPr id="30" name="Straight Connector 29"/>
          <p:cNvCxnSpPr/>
          <p:nvPr/>
        </p:nvCxnSpPr>
        <p:spPr>
          <a:xfrm rot="5400000">
            <a:off x="2186201" y="3435213"/>
            <a:ext cx="4495799" cy="1588"/>
          </a:xfrm>
          <a:prstGeom prst="line">
            <a:avLst/>
          </a:prstGeom>
          <a:ln>
            <a:solidFill>
              <a:srgbClr val="3B4445"/>
            </a:solidFill>
            <a:prstDash val="dash"/>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12025144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6202853"/>
            <a:ext cx="12192000" cy="655147"/>
            <a:chOff x="0" y="6202853"/>
            <a:chExt cx="12192000" cy="655147"/>
          </a:xfrm>
        </p:grpSpPr>
        <p:sp>
          <p:nvSpPr>
            <p:cNvPr id="5" name="Rectangle 4"/>
            <p:cNvSpPr/>
            <p:nvPr/>
          </p:nvSpPr>
          <p:spPr>
            <a:xfrm>
              <a:off x="0" y="6217919"/>
              <a:ext cx="12192000" cy="627029"/>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233567" y="6202853"/>
              <a:ext cx="3203744" cy="655147"/>
            </a:xfrm>
            <a:prstGeom prst="rect">
              <a:avLst/>
            </a:prstGeom>
          </p:spPr>
        </p:pic>
      </p:grpSp>
      <p:sp>
        <p:nvSpPr>
          <p:cNvPr id="7" name="Title 1"/>
          <p:cNvSpPr>
            <a:spLocks noGrp="1"/>
          </p:cNvSpPr>
          <p:nvPr>
            <p:ph type="title"/>
          </p:nvPr>
        </p:nvSpPr>
        <p:spPr>
          <a:xfrm>
            <a:off x="746137" y="0"/>
            <a:ext cx="10178603" cy="838200"/>
          </a:xfrm>
          <a:noFill/>
          <a:ln>
            <a:noFill/>
          </a:ln>
        </p:spPr>
        <p:txBody>
          <a:bodyPr>
            <a:noAutofit/>
          </a:bodyPr>
          <a:lstStyle/>
          <a:p>
            <a:pPr algn="ctr"/>
            <a:r>
              <a:rPr lang="en-US" sz="4000" b="1" cap="small" dirty="0" smtClean="0">
                <a:latin typeface="+mn-lt"/>
              </a:rPr>
              <a:t>What makes Subscription Billing Unique?</a:t>
            </a:r>
            <a:endParaRPr lang="en-US" sz="4000" b="1" cap="small" dirty="0">
              <a:latin typeface="+mn-lt"/>
            </a:endParaRPr>
          </a:p>
        </p:txBody>
      </p:sp>
      <p:sp>
        <p:nvSpPr>
          <p:cNvPr id="2" name="TextBox 1"/>
          <p:cNvSpPr txBox="1"/>
          <p:nvPr/>
        </p:nvSpPr>
        <p:spPr>
          <a:xfrm>
            <a:off x="5159794" y="1482065"/>
            <a:ext cx="6748530" cy="3539430"/>
          </a:xfrm>
          <a:prstGeom prst="rect">
            <a:avLst/>
          </a:prstGeom>
          <a:noFill/>
        </p:spPr>
        <p:txBody>
          <a:bodyPr wrap="square" rtlCol="0">
            <a:spAutoFit/>
          </a:bodyPr>
          <a:lstStyle/>
          <a:p>
            <a:pPr algn="ctr"/>
            <a:r>
              <a:rPr lang="en-US" sz="3200" dirty="0"/>
              <a:t>Large number of </a:t>
            </a:r>
            <a:r>
              <a:rPr lang="en-US" sz="3200" dirty="0" smtClean="0"/>
              <a:t>customers paying  smaller amounts.</a:t>
            </a:r>
          </a:p>
          <a:p>
            <a:pPr algn="ctr"/>
            <a:endParaRPr lang="en-US" sz="3200" dirty="0"/>
          </a:p>
          <a:p>
            <a:pPr algn="ctr"/>
            <a:r>
              <a:rPr lang="en-US" sz="3200" dirty="0" smtClean="0"/>
              <a:t>High Billing Frequency.</a:t>
            </a:r>
          </a:p>
          <a:p>
            <a:pPr algn="ctr"/>
            <a:endParaRPr lang="en-US" sz="3200" dirty="0"/>
          </a:p>
          <a:p>
            <a:pPr algn="ctr"/>
            <a:r>
              <a:rPr lang="en-US" sz="3200" dirty="0" smtClean="0"/>
              <a:t>And the challenge of retaining customers while growing the business.</a:t>
            </a:r>
            <a:endParaRPr lang="en-US" sz="3200" dirty="0"/>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30942" y="838201"/>
            <a:ext cx="4366816" cy="4366816"/>
          </a:xfrm>
          <a:prstGeom prst="rect">
            <a:avLst/>
          </a:prstGeom>
        </p:spPr>
      </p:pic>
    </p:spTree>
    <p:extLst>
      <p:ext uri="{BB962C8B-B14F-4D97-AF65-F5344CB8AC3E}">
        <p14:creationId xmlns:p14="http://schemas.microsoft.com/office/powerpoint/2010/main" val="306597839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6202853"/>
            <a:ext cx="12192000" cy="655147"/>
            <a:chOff x="0" y="6202853"/>
            <a:chExt cx="12192000" cy="655147"/>
          </a:xfrm>
        </p:grpSpPr>
        <p:sp>
          <p:nvSpPr>
            <p:cNvPr id="5" name="Rectangle 4"/>
            <p:cNvSpPr/>
            <p:nvPr/>
          </p:nvSpPr>
          <p:spPr>
            <a:xfrm>
              <a:off x="0" y="6217919"/>
              <a:ext cx="12192000" cy="627029"/>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233567" y="6202853"/>
              <a:ext cx="3203744" cy="655147"/>
            </a:xfrm>
            <a:prstGeom prst="rect">
              <a:avLst/>
            </a:prstGeom>
          </p:spPr>
        </p:pic>
      </p:grpSp>
      <p:sp>
        <p:nvSpPr>
          <p:cNvPr id="19" name="Title 1"/>
          <p:cNvSpPr>
            <a:spLocks noGrp="1"/>
          </p:cNvSpPr>
          <p:nvPr>
            <p:ph type="title"/>
          </p:nvPr>
        </p:nvSpPr>
        <p:spPr>
          <a:xfrm>
            <a:off x="113763" y="10786"/>
            <a:ext cx="11964473" cy="990600"/>
          </a:xfrm>
          <a:noFill/>
          <a:ln>
            <a:noFill/>
          </a:ln>
        </p:spPr>
        <p:txBody>
          <a:bodyPr>
            <a:noAutofit/>
          </a:bodyPr>
          <a:lstStyle/>
          <a:p>
            <a:pPr algn="ctr"/>
            <a:r>
              <a:rPr lang="en-US" sz="4000" cap="small" dirty="0" smtClean="0">
                <a:ln>
                  <a:solidFill>
                    <a:schemeClr val="tx1"/>
                  </a:solidFill>
                </a:ln>
                <a:latin typeface="+mn-lt"/>
              </a:rPr>
              <a:t>How do you overcome the Challenge?</a:t>
            </a:r>
            <a:endParaRPr lang="en-US" sz="4000" cap="small" dirty="0">
              <a:ln>
                <a:solidFill>
                  <a:schemeClr val="tx1"/>
                </a:solidFill>
              </a:ln>
              <a:latin typeface="+mn-lt"/>
            </a:endParaRPr>
          </a:p>
        </p:txBody>
      </p:sp>
      <p:grpSp>
        <p:nvGrpSpPr>
          <p:cNvPr id="10" name="Group 9"/>
          <p:cNvGrpSpPr/>
          <p:nvPr/>
        </p:nvGrpSpPr>
        <p:grpSpPr>
          <a:xfrm>
            <a:off x="2169154" y="1338622"/>
            <a:ext cx="7593032" cy="3070752"/>
            <a:chOff x="2695878" y="823175"/>
            <a:chExt cx="7066308" cy="2602605"/>
          </a:xfrm>
        </p:grpSpPr>
        <p:grpSp>
          <p:nvGrpSpPr>
            <p:cNvPr id="20" name="Group 24"/>
            <p:cNvGrpSpPr/>
            <p:nvPr/>
          </p:nvGrpSpPr>
          <p:grpSpPr>
            <a:xfrm>
              <a:off x="2695878" y="823175"/>
              <a:ext cx="7066308" cy="2602605"/>
              <a:chOff x="609600" y="1066800"/>
              <a:chExt cx="6553200" cy="2229615"/>
            </a:xfrm>
          </p:grpSpPr>
          <p:sp>
            <p:nvSpPr>
              <p:cNvPr id="21" name="Rectangle 20"/>
              <p:cNvSpPr/>
              <p:nvPr/>
            </p:nvSpPr>
            <p:spPr>
              <a:xfrm>
                <a:off x="609600" y="1066800"/>
                <a:ext cx="1524000" cy="2209800"/>
              </a:xfrm>
              <a:prstGeom prst="rect">
                <a:avLst/>
              </a:prstGeom>
              <a:solidFill>
                <a:srgbClr val="E86025"/>
              </a:solidFill>
              <a:ln>
                <a:solidFill>
                  <a:srgbClr val="E86025"/>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Rectangle 21"/>
              <p:cNvSpPr/>
              <p:nvPr/>
            </p:nvSpPr>
            <p:spPr>
              <a:xfrm>
                <a:off x="2286000" y="1066800"/>
                <a:ext cx="1524000" cy="2209800"/>
              </a:xfrm>
              <a:prstGeom prst="rect">
                <a:avLst/>
              </a:prstGeom>
              <a:solidFill>
                <a:srgbClr val="FCCF53"/>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 name="Rectangle 22"/>
              <p:cNvSpPr/>
              <p:nvPr/>
            </p:nvSpPr>
            <p:spPr>
              <a:xfrm>
                <a:off x="3962400" y="1066800"/>
                <a:ext cx="1524000" cy="2209800"/>
              </a:xfrm>
              <a:prstGeom prst="rect">
                <a:avLst/>
              </a:prstGeom>
              <a:solidFill>
                <a:srgbClr val="CF3123"/>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 name="Rectangle 23"/>
              <p:cNvSpPr/>
              <p:nvPr/>
            </p:nvSpPr>
            <p:spPr>
              <a:xfrm>
                <a:off x="5638800" y="1066800"/>
                <a:ext cx="1524000" cy="2209800"/>
              </a:xfrm>
              <a:prstGeom prst="rect">
                <a:avLst/>
              </a:prstGeom>
              <a:solidFill>
                <a:srgbClr val="3A444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25" name="Straight Connector 24"/>
              <p:cNvCxnSpPr/>
              <p:nvPr/>
            </p:nvCxnSpPr>
            <p:spPr>
              <a:xfrm>
                <a:off x="762000" y="2057400"/>
                <a:ext cx="1219200" cy="1588"/>
              </a:xfrm>
              <a:prstGeom prst="line">
                <a:avLst/>
              </a:prstGeom>
              <a:ln w="63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6" name="Straight Connector 25"/>
              <p:cNvCxnSpPr/>
              <p:nvPr/>
            </p:nvCxnSpPr>
            <p:spPr>
              <a:xfrm>
                <a:off x="2438400" y="2057400"/>
                <a:ext cx="1219200" cy="1588"/>
              </a:xfrm>
              <a:prstGeom prst="line">
                <a:avLst/>
              </a:prstGeom>
              <a:ln w="63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7" name="Straight Connector 26"/>
              <p:cNvCxnSpPr/>
              <p:nvPr/>
            </p:nvCxnSpPr>
            <p:spPr>
              <a:xfrm>
                <a:off x="4114800" y="2057400"/>
                <a:ext cx="1219200" cy="1588"/>
              </a:xfrm>
              <a:prstGeom prst="line">
                <a:avLst/>
              </a:prstGeom>
              <a:ln w="6350">
                <a:solidFill>
                  <a:schemeClr val="bg1"/>
                </a:solidFill>
              </a:ln>
            </p:spPr>
            <p:style>
              <a:lnRef idx="2">
                <a:schemeClr val="accent1"/>
              </a:lnRef>
              <a:fillRef idx="0">
                <a:schemeClr val="accent1"/>
              </a:fillRef>
              <a:effectRef idx="1">
                <a:schemeClr val="accent1"/>
              </a:effectRef>
              <a:fontRef idx="minor">
                <a:schemeClr val="tx1"/>
              </a:fontRef>
            </p:style>
          </p:cxnSp>
          <p:cxnSp>
            <p:nvCxnSpPr>
              <p:cNvPr id="28" name="Straight Connector 27"/>
              <p:cNvCxnSpPr/>
              <p:nvPr/>
            </p:nvCxnSpPr>
            <p:spPr>
              <a:xfrm>
                <a:off x="5791200" y="2057400"/>
                <a:ext cx="1295400" cy="1588"/>
              </a:xfrm>
              <a:prstGeom prst="line">
                <a:avLst/>
              </a:prstGeom>
              <a:ln w="6350">
                <a:solidFill>
                  <a:schemeClr val="bg1"/>
                </a:solidFill>
              </a:ln>
            </p:spPr>
            <p:style>
              <a:lnRef idx="2">
                <a:schemeClr val="accent1"/>
              </a:lnRef>
              <a:fillRef idx="0">
                <a:schemeClr val="accent1"/>
              </a:fillRef>
              <a:effectRef idx="1">
                <a:schemeClr val="accent1"/>
              </a:effectRef>
              <a:fontRef idx="minor">
                <a:schemeClr val="tx1"/>
              </a:fontRef>
            </p:style>
          </p:cxnSp>
          <p:sp>
            <p:nvSpPr>
              <p:cNvPr id="29" name="TextBox 28"/>
              <p:cNvSpPr txBox="1"/>
              <p:nvPr/>
            </p:nvSpPr>
            <p:spPr>
              <a:xfrm>
                <a:off x="697523" y="2096086"/>
                <a:ext cx="1371600" cy="1200329"/>
              </a:xfrm>
              <a:prstGeom prst="rect">
                <a:avLst/>
              </a:prstGeom>
              <a:noFill/>
            </p:spPr>
            <p:txBody>
              <a:bodyPr wrap="square" rtlCol="0">
                <a:spAutoFit/>
              </a:bodyPr>
              <a:lstStyle/>
              <a:p>
                <a:pPr algn="ctr"/>
                <a:r>
                  <a:rPr lang="en-US" dirty="0" smtClean="0"/>
                  <a:t>Try out different business models</a:t>
                </a:r>
                <a:endParaRPr lang="en-US" dirty="0"/>
              </a:p>
            </p:txBody>
          </p:sp>
          <p:sp>
            <p:nvSpPr>
              <p:cNvPr id="30" name="TextBox 29"/>
              <p:cNvSpPr txBox="1"/>
              <p:nvPr/>
            </p:nvSpPr>
            <p:spPr>
              <a:xfrm>
                <a:off x="4038600" y="2057400"/>
                <a:ext cx="1371600" cy="1200329"/>
              </a:xfrm>
              <a:prstGeom prst="rect">
                <a:avLst/>
              </a:prstGeom>
              <a:noFill/>
            </p:spPr>
            <p:txBody>
              <a:bodyPr wrap="square" rtlCol="0">
                <a:spAutoFit/>
              </a:bodyPr>
              <a:lstStyle/>
              <a:p>
                <a:pPr algn="ctr"/>
                <a:r>
                  <a:rPr lang="en-US" dirty="0" smtClean="0">
                    <a:solidFill>
                      <a:schemeClr val="bg1"/>
                    </a:solidFill>
                  </a:rPr>
                  <a:t>Reduce time to market in competitive </a:t>
                </a:r>
                <a:r>
                  <a:rPr lang="en-US" dirty="0" err="1" smtClean="0">
                    <a:solidFill>
                      <a:schemeClr val="bg1"/>
                    </a:solidFill>
                  </a:rPr>
                  <a:t>SaaS</a:t>
                </a:r>
                <a:r>
                  <a:rPr lang="en-US" dirty="0" smtClean="0">
                    <a:solidFill>
                      <a:schemeClr val="bg1"/>
                    </a:solidFill>
                  </a:rPr>
                  <a:t> space</a:t>
                </a:r>
                <a:endParaRPr lang="en-US" dirty="0">
                  <a:solidFill>
                    <a:schemeClr val="bg1"/>
                  </a:solidFill>
                </a:endParaRPr>
              </a:p>
            </p:txBody>
          </p:sp>
          <p:sp>
            <p:nvSpPr>
              <p:cNvPr id="31" name="TextBox 30"/>
              <p:cNvSpPr txBox="1"/>
              <p:nvPr/>
            </p:nvSpPr>
            <p:spPr>
              <a:xfrm>
                <a:off x="5715000" y="2057400"/>
                <a:ext cx="1371600" cy="1200329"/>
              </a:xfrm>
              <a:prstGeom prst="rect">
                <a:avLst/>
              </a:prstGeom>
              <a:noFill/>
            </p:spPr>
            <p:txBody>
              <a:bodyPr wrap="square" rtlCol="0">
                <a:spAutoFit/>
              </a:bodyPr>
              <a:lstStyle/>
              <a:p>
                <a:pPr algn="ctr"/>
                <a:r>
                  <a:rPr lang="en-US" dirty="0" smtClean="0">
                    <a:solidFill>
                      <a:schemeClr val="bg1"/>
                    </a:solidFill>
                  </a:rPr>
                  <a:t>Trump competition by disruption</a:t>
                </a:r>
                <a:endParaRPr lang="en-US" dirty="0">
                  <a:solidFill>
                    <a:schemeClr val="bg1"/>
                  </a:solidFill>
                </a:endParaRPr>
              </a:p>
            </p:txBody>
          </p:sp>
          <p:sp>
            <p:nvSpPr>
              <p:cNvPr id="34" name="TextBox 33"/>
              <p:cNvSpPr txBox="1"/>
              <p:nvPr/>
            </p:nvSpPr>
            <p:spPr>
              <a:xfrm>
                <a:off x="2315497" y="2052484"/>
                <a:ext cx="1447800" cy="1200329"/>
              </a:xfrm>
              <a:prstGeom prst="rect">
                <a:avLst/>
              </a:prstGeom>
              <a:noFill/>
            </p:spPr>
            <p:txBody>
              <a:bodyPr wrap="square" rtlCol="0">
                <a:spAutoFit/>
              </a:bodyPr>
              <a:lstStyle/>
              <a:p>
                <a:pPr algn="ctr"/>
                <a:r>
                  <a:rPr lang="en-US" dirty="0" smtClean="0"/>
                  <a:t>Promotional campaigns Minimum effort</a:t>
                </a:r>
                <a:endParaRPr lang="en-US" dirty="0"/>
              </a:p>
            </p:txBody>
          </p:sp>
        </p:grpSp>
        <p:pic>
          <p:nvPicPr>
            <p:cNvPr id="35" name="Picture 8" descr="C:\Users\rpita\AppData\Local\Temp\Rar$DI00.996\bubbles.png"/>
            <p:cNvPicPr>
              <a:picLocks noChangeAspect="1" noChangeArrowheads="1"/>
            </p:cNvPicPr>
            <p:nvPr/>
          </p:nvPicPr>
          <p:blipFill>
            <a:blip r:embed="rId3"/>
            <a:srcRect/>
            <a:stretch>
              <a:fillRect/>
            </a:stretch>
          </p:blipFill>
          <p:spPr bwMode="auto">
            <a:xfrm>
              <a:off x="4982301" y="1107990"/>
              <a:ext cx="685800" cy="609600"/>
            </a:xfrm>
            <a:prstGeom prst="rect">
              <a:avLst/>
            </a:prstGeom>
            <a:noFill/>
          </p:spPr>
        </p:pic>
        <p:pic>
          <p:nvPicPr>
            <p:cNvPr id="36" name="Picture 9" descr="C:\Users\rpita\AppData\Local\Temp\Rar$DI01.432\clock.png"/>
            <p:cNvPicPr>
              <a:picLocks noChangeAspect="1" noChangeArrowheads="1"/>
            </p:cNvPicPr>
            <p:nvPr/>
          </p:nvPicPr>
          <p:blipFill>
            <a:blip r:embed="rId4"/>
            <a:srcRect/>
            <a:stretch>
              <a:fillRect/>
            </a:stretch>
          </p:blipFill>
          <p:spPr bwMode="auto">
            <a:xfrm>
              <a:off x="6828061" y="1107990"/>
              <a:ext cx="609600" cy="609600"/>
            </a:xfrm>
            <a:prstGeom prst="rect">
              <a:avLst/>
            </a:prstGeom>
            <a:noFill/>
          </p:spPr>
        </p:pic>
        <p:pic>
          <p:nvPicPr>
            <p:cNvPr id="37" name="Picture 11"/>
            <p:cNvPicPr>
              <a:picLocks noChangeAspect="1" noChangeArrowheads="1"/>
            </p:cNvPicPr>
            <p:nvPr/>
          </p:nvPicPr>
          <p:blipFill>
            <a:blip r:embed="rId5">
              <a:clrChange>
                <a:clrFrom>
                  <a:srgbClr val="FFFFFF"/>
                </a:clrFrom>
                <a:clrTo>
                  <a:srgbClr val="FFFFFF">
                    <a:alpha val="0"/>
                  </a:srgbClr>
                </a:clrTo>
              </a:clrChange>
            </a:blip>
            <a:srcRect/>
            <a:stretch>
              <a:fillRect/>
            </a:stretch>
          </p:blipFill>
          <p:spPr bwMode="auto">
            <a:xfrm>
              <a:off x="8635722" y="1107990"/>
              <a:ext cx="609600" cy="609600"/>
            </a:xfrm>
            <a:prstGeom prst="rect">
              <a:avLst/>
            </a:prstGeom>
            <a:noFill/>
            <a:ln w="9525">
              <a:noFill/>
              <a:miter lim="800000"/>
              <a:headEnd/>
              <a:tailEnd/>
            </a:ln>
            <a:effectLst/>
          </p:spPr>
        </p:pic>
        <p:pic>
          <p:nvPicPr>
            <p:cNvPr id="38" name="Picture 12" descr="C:\Users\rpita\AppData\Local\Temp\Rar$DI15.692\cogs.png"/>
            <p:cNvPicPr>
              <a:picLocks noChangeAspect="1" noChangeArrowheads="1"/>
            </p:cNvPicPr>
            <p:nvPr/>
          </p:nvPicPr>
          <p:blipFill>
            <a:blip r:embed="rId6"/>
            <a:srcRect/>
            <a:stretch>
              <a:fillRect/>
            </a:stretch>
          </p:blipFill>
          <p:spPr bwMode="auto">
            <a:xfrm>
              <a:off x="3174641" y="1071704"/>
              <a:ext cx="685800" cy="685800"/>
            </a:xfrm>
            <a:prstGeom prst="rect">
              <a:avLst/>
            </a:prstGeom>
            <a:noFill/>
          </p:spPr>
        </p:pic>
      </p:grpSp>
      <p:sp>
        <p:nvSpPr>
          <p:cNvPr id="32" name="TextBox 31"/>
          <p:cNvSpPr txBox="1"/>
          <p:nvPr/>
        </p:nvSpPr>
        <p:spPr>
          <a:xfrm>
            <a:off x="2679696" y="4967978"/>
            <a:ext cx="6748530" cy="584775"/>
          </a:xfrm>
          <a:prstGeom prst="rect">
            <a:avLst/>
          </a:prstGeom>
          <a:noFill/>
        </p:spPr>
        <p:txBody>
          <a:bodyPr wrap="square" rtlCol="0">
            <a:spAutoFit/>
          </a:bodyPr>
          <a:lstStyle/>
          <a:p>
            <a:pPr algn="ctr"/>
            <a:r>
              <a:rPr lang="en-US" sz="3200" dirty="0" smtClean="0"/>
              <a:t>Fast-track, low cost experiments.</a:t>
            </a:r>
            <a:endParaRPr lang="en-US" sz="3200" dirty="0"/>
          </a:p>
        </p:txBody>
      </p:sp>
    </p:spTree>
    <p:extLst>
      <p:ext uri="{BB962C8B-B14F-4D97-AF65-F5344CB8AC3E}">
        <p14:creationId xmlns:p14="http://schemas.microsoft.com/office/powerpoint/2010/main" val="59914005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6202853"/>
            <a:ext cx="12192000" cy="655147"/>
            <a:chOff x="0" y="6202853"/>
            <a:chExt cx="12192000" cy="655147"/>
          </a:xfrm>
        </p:grpSpPr>
        <p:sp>
          <p:nvSpPr>
            <p:cNvPr id="5" name="Rectangle 4"/>
            <p:cNvSpPr/>
            <p:nvPr/>
          </p:nvSpPr>
          <p:spPr>
            <a:xfrm>
              <a:off x="0" y="6217919"/>
              <a:ext cx="12192000" cy="627029"/>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233567" y="6202853"/>
              <a:ext cx="3203744" cy="655147"/>
            </a:xfrm>
            <a:prstGeom prst="rect">
              <a:avLst/>
            </a:prstGeom>
          </p:spPr>
        </p:pic>
      </p:grpSp>
      <p:sp>
        <p:nvSpPr>
          <p:cNvPr id="15" name="Rectangle 14"/>
          <p:cNvSpPr/>
          <p:nvPr/>
        </p:nvSpPr>
        <p:spPr>
          <a:xfrm>
            <a:off x="0" y="322086"/>
            <a:ext cx="12192000" cy="707886"/>
          </a:xfrm>
          <a:prstGeom prst="rect">
            <a:avLst/>
          </a:prstGeom>
          <a:noFill/>
          <a:ln>
            <a:noFill/>
          </a:ln>
        </p:spPr>
        <p:txBody>
          <a:bodyPr wrap="square">
            <a:spAutoFit/>
          </a:bodyPr>
          <a:lstStyle/>
          <a:p>
            <a:pPr algn="ctr"/>
            <a:r>
              <a:rPr lang="en-US" sz="4000" cap="small" dirty="0" smtClean="0">
                <a:ln>
                  <a:solidFill>
                    <a:schemeClr val="tx1"/>
                  </a:solidFill>
                </a:ln>
              </a:rPr>
              <a:t>Customer Retention &amp; Engagement is pivotal for growth</a:t>
            </a:r>
          </a:p>
        </p:txBody>
      </p:sp>
      <p:grpSp>
        <p:nvGrpSpPr>
          <p:cNvPr id="2" name="Group 1"/>
          <p:cNvGrpSpPr/>
          <p:nvPr/>
        </p:nvGrpSpPr>
        <p:grpSpPr>
          <a:xfrm>
            <a:off x="145531" y="2166676"/>
            <a:ext cx="7004434" cy="3304353"/>
            <a:chOff x="1180089" y="1810343"/>
            <a:chExt cx="7004434" cy="3304353"/>
          </a:xfrm>
        </p:grpSpPr>
        <p:sp>
          <p:nvSpPr>
            <p:cNvPr id="21" name="Freeform 20"/>
            <p:cNvSpPr/>
            <p:nvPr/>
          </p:nvSpPr>
          <p:spPr>
            <a:xfrm>
              <a:off x="2134435" y="2091348"/>
              <a:ext cx="5095742" cy="3023348"/>
            </a:xfrm>
            <a:custGeom>
              <a:avLst/>
              <a:gdLst>
                <a:gd name="connsiteX0" fmla="*/ 2401433 w 3481112"/>
                <a:gd name="connsiteY0" fmla="*/ 15066 h 2082126"/>
                <a:gd name="connsiteX1" fmla="*/ 3481112 w 3481112"/>
                <a:gd name="connsiteY1" fmla="*/ 1048596 h 2082126"/>
                <a:gd name="connsiteX2" fmla="*/ 2401433 w 3481112"/>
                <a:gd name="connsiteY2" fmla="*/ 2082126 h 2082126"/>
                <a:gd name="connsiteX3" fmla="*/ 1797775 w 3481112"/>
                <a:gd name="connsiteY3" fmla="*/ 1905616 h 2082126"/>
                <a:gd name="connsiteX4" fmla="*/ 1730033 w 3481112"/>
                <a:gd name="connsiteY4" fmla="*/ 1857124 h 2082126"/>
                <a:gd name="connsiteX5" fmla="*/ 1766455 w 3481112"/>
                <a:gd name="connsiteY5" fmla="*/ 1831052 h 2082126"/>
                <a:gd name="connsiteX6" fmla="*/ 2159358 w 3481112"/>
                <a:gd name="connsiteY6" fmla="*/ 1033530 h 2082126"/>
                <a:gd name="connsiteX7" fmla="*/ 1766455 w 3481112"/>
                <a:gd name="connsiteY7" fmla="*/ 236008 h 2082126"/>
                <a:gd name="connsiteX8" fmla="*/ 1751080 w 3481112"/>
                <a:gd name="connsiteY8" fmla="*/ 225002 h 2082126"/>
                <a:gd name="connsiteX9" fmla="*/ 1797775 w 3481112"/>
                <a:gd name="connsiteY9" fmla="*/ 191577 h 2082126"/>
                <a:gd name="connsiteX10" fmla="*/ 2401433 w 3481112"/>
                <a:gd name="connsiteY10" fmla="*/ 15066 h 2082126"/>
                <a:gd name="connsiteX11" fmla="*/ 1079679 w 3481112"/>
                <a:gd name="connsiteY11" fmla="*/ 0 h 2082126"/>
                <a:gd name="connsiteX12" fmla="*/ 1683338 w 3481112"/>
                <a:gd name="connsiteY12" fmla="*/ 176511 h 2082126"/>
                <a:gd name="connsiteX13" fmla="*/ 1751080 w 3481112"/>
                <a:gd name="connsiteY13" fmla="*/ 225002 h 2082126"/>
                <a:gd name="connsiteX14" fmla="*/ 1714657 w 3481112"/>
                <a:gd name="connsiteY14" fmla="*/ 251074 h 2082126"/>
                <a:gd name="connsiteX15" fmla="*/ 1321754 w 3481112"/>
                <a:gd name="connsiteY15" fmla="*/ 1048596 h 2082126"/>
                <a:gd name="connsiteX16" fmla="*/ 1714657 w 3481112"/>
                <a:gd name="connsiteY16" fmla="*/ 1846118 h 2082126"/>
                <a:gd name="connsiteX17" fmla="*/ 1730033 w 3481112"/>
                <a:gd name="connsiteY17" fmla="*/ 1857124 h 2082126"/>
                <a:gd name="connsiteX18" fmla="*/ 1683338 w 3481112"/>
                <a:gd name="connsiteY18" fmla="*/ 1890550 h 2082126"/>
                <a:gd name="connsiteX19" fmla="*/ 1079679 w 3481112"/>
                <a:gd name="connsiteY19" fmla="*/ 2067060 h 2082126"/>
                <a:gd name="connsiteX20" fmla="*/ 0 w 3481112"/>
                <a:gd name="connsiteY20" fmla="*/ 1033530 h 2082126"/>
                <a:gd name="connsiteX21" fmla="*/ 1079679 w 3481112"/>
                <a:gd name="connsiteY21" fmla="*/ 0 h 20821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3481112" h="2082126">
                  <a:moveTo>
                    <a:pt x="2401433" y="15066"/>
                  </a:moveTo>
                  <a:cubicBezTo>
                    <a:pt x="2997723" y="15066"/>
                    <a:pt x="3481112" y="477793"/>
                    <a:pt x="3481112" y="1048596"/>
                  </a:cubicBezTo>
                  <a:cubicBezTo>
                    <a:pt x="3481112" y="1619399"/>
                    <a:pt x="2997723" y="2082126"/>
                    <a:pt x="2401433" y="2082126"/>
                  </a:cubicBezTo>
                  <a:cubicBezTo>
                    <a:pt x="2177824" y="2082126"/>
                    <a:pt x="1970092" y="2017055"/>
                    <a:pt x="1797775" y="1905616"/>
                  </a:cubicBezTo>
                  <a:lnTo>
                    <a:pt x="1730033" y="1857124"/>
                  </a:lnTo>
                  <a:lnTo>
                    <a:pt x="1766455" y="1831052"/>
                  </a:lnTo>
                  <a:cubicBezTo>
                    <a:pt x="2006411" y="1641488"/>
                    <a:pt x="2159358" y="1354607"/>
                    <a:pt x="2159358" y="1033530"/>
                  </a:cubicBezTo>
                  <a:cubicBezTo>
                    <a:pt x="2159358" y="712453"/>
                    <a:pt x="2006411" y="425573"/>
                    <a:pt x="1766455" y="236008"/>
                  </a:cubicBezTo>
                  <a:lnTo>
                    <a:pt x="1751080" y="225002"/>
                  </a:lnTo>
                  <a:lnTo>
                    <a:pt x="1797775" y="191577"/>
                  </a:lnTo>
                  <a:cubicBezTo>
                    <a:pt x="1970092" y="80137"/>
                    <a:pt x="2177824" y="15066"/>
                    <a:pt x="2401433" y="15066"/>
                  </a:cubicBezTo>
                  <a:close/>
                  <a:moveTo>
                    <a:pt x="1079679" y="0"/>
                  </a:moveTo>
                  <a:cubicBezTo>
                    <a:pt x="1303288" y="0"/>
                    <a:pt x="1511020" y="65071"/>
                    <a:pt x="1683338" y="176511"/>
                  </a:cubicBezTo>
                  <a:lnTo>
                    <a:pt x="1751080" y="225002"/>
                  </a:lnTo>
                  <a:lnTo>
                    <a:pt x="1714657" y="251074"/>
                  </a:lnTo>
                  <a:cubicBezTo>
                    <a:pt x="1474702" y="440639"/>
                    <a:pt x="1321754" y="727519"/>
                    <a:pt x="1321754" y="1048596"/>
                  </a:cubicBezTo>
                  <a:cubicBezTo>
                    <a:pt x="1321754" y="1369673"/>
                    <a:pt x="1474702" y="1656554"/>
                    <a:pt x="1714657" y="1846118"/>
                  </a:cubicBezTo>
                  <a:lnTo>
                    <a:pt x="1730033" y="1857124"/>
                  </a:lnTo>
                  <a:lnTo>
                    <a:pt x="1683338" y="1890550"/>
                  </a:lnTo>
                  <a:cubicBezTo>
                    <a:pt x="1511020" y="2001989"/>
                    <a:pt x="1303288" y="2067060"/>
                    <a:pt x="1079679" y="2067060"/>
                  </a:cubicBezTo>
                  <a:cubicBezTo>
                    <a:pt x="483389" y="2067060"/>
                    <a:pt x="0" y="1604333"/>
                    <a:pt x="0" y="1033530"/>
                  </a:cubicBezTo>
                  <a:cubicBezTo>
                    <a:pt x="0" y="462727"/>
                    <a:pt x="483389" y="0"/>
                    <a:pt x="1079679" y="0"/>
                  </a:cubicBezTo>
                  <a:close/>
                </a:path>
              </a:pathLst>
            </a:cu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sz="2400" b="1" dirty="0" smtClean="0"/>
                <a:t>Billing </a:t>
              </a:r>
            </a:p>
            <a:p>
              <a:pPr algn="ctr"/>
              <a:r>
                <a:rPr lang="en-US" sz="2400" b="1" dirty="0" smtClean="0"/>
                <a:t>Support</a:t>
              </a:r>
              <a:endParaRPr lang="en-US" sz="2400" b="1" dirty="0"/>
            </a:p>
          </p:txBody>
        </p:sp>
        <p:sp>
          <p:nvSpPr>
            <p:cNvPr id="22" name="TextBox 21"/>
            <p:cNvSpPr txBox="1"/>
            <p:nvPr/>
          </p:nvSpPr>
          <p:spPr>
            <a:xfrm>
              <a:off x="2581976" y="2771303"/>
              <a:ext cx="1326524" cy="461665"/>
            </a:xfrm>
            <a:prstGeom prst="rect">
              <a:avLst/>
            </a:prstGeom>
            <a:noFill/>
          </p:spPr>
          <p:txBody>
            <a:bodyPr wrap="square" rtlCol="0">
              <a:spAutoFit/>
            </a:bodyPr>
            <a:lstStyle/>
            <a:p>
              <a:pPr algn="ctr"/>
              <a:r>
                <a:rPr lang="en-US" sz="2400" dirty="0" smtClean="0"/>
                <a:t>Upselling</a:t>
              </a:r>
              <a:endParaRPr lang="en-US" sz="2400" dirty="0"/>
            </a:p>
          </p:txBody>
        </p:sp>
        <p:sp>
          <p:nvSpPr>
            <p:cNvPr id="23" name="TextBox 22"/>
            <p:cNvSpPr txBox="1"/>
            <p:nvPr/>
          </p:nvSpPr>
          <p:spPr>
            <a:xfrm>
              <a:off x="2414551" y="3671636"/>
              <a:ext cx="1661375" cy="830997"/>
            </a:xfrm>
            <a:prstGeom prst="rect">
              <a:avLst/>
            </a:prstGeom>
            <a:noFill/>
          </p:spPr>
          <p:txBody>
            <a:bodyPr wrap="square" rtlCol="0">
              <a:spAutoFit/>
            </a:bodyPr>
            <a:lstStyle/>
            <a:p>
              <a:pPr algn="ctr"/>
              <a:r>
                <a:rPr lang="en-US" sz="2400" dirty="0" smtClean="0"/>
                <a:t>Customer Acquisition</a:t>
              </a:r>
              <a:endParaRPr lang="en-US" sz="2400" dirty="0"/>
            </a:p>
          </p:txBody>
        </p:sp>
        <p:sp>
          <p:nvSpPr>
            <p:cNvPr id="24" name="TextBox 23"/>
            <p:cNvSpPr txBox="1"/>
            <p:nvPr/>
          </p:nvSpPr>
          <p:spPr>
            <a:xfrm>
              <a:off x="5065452" y="2586636"/>
              <a:ext cx="1840844" cy="830997"/>
            </a:xfrm>
            <a:prstGeom prst="rect">
              <a:avLst/>
            </a:prstGeom>
            <a:noFill/>
          </p:spPr>
          <p:txBody>
            <a:bodyPr wrap="square" rtlCol="0">
              <a:spAutoFit/>
            </a:bodyPr>
            <a:lstStyle/>
            <a:p>
              <a:pPr algn="ctr"/>
              <a:r>
                <a:rPr lang="en-US" sz="2400" dirty="0" smtClean="0"/>
                <a:t>Reduced Churn Rate</a:t>
              </a:r>
              <a:endParaRPr lang="en-US" sz="2400" dirty="0"/>
            </a:p>
          </p:txBody>
        </p:sp>
        <p:sp>
          <p:nvSpPr>
            <p:cNvPr id="25" name="TextBox 24"/>
            <p:cNvSpPr txBox="1"/>
            <p:nvPr/>
          </p:nvSpPr>
          <p:spPr>
            <a:xfrm>
              <a:off x="5168483" y="3671636"/>
              <a:ext cx="1737813" cy="830997"/>
            </a:xfrm>
            <a:prstGeom prst="rect">
              <a:avLst/>
            </a:prstGeom>
            <a:noFill/>
          </p:spPr>
          <p:txBody>
            <a:bodyPr wrap="square" rtlCol="0">
              <a:spAutoFit/>
            </a:bodyPr>
            <a:lstStyle/>
            <a:p>
              <a:pPr algn="ctr"/>
              <a:r>
                <a:rPr lang="en-US" sz="2400" dirty="0" smtClean="0"/>
                <a:t>Customer Engagement</a:t>
              </a:r>
              <a:endParaRPr lang="en-US" sz="2400" dirty="0"/>
            </a:p>
          </p:txBody>
        </p:sp>
        <p:sp>
          <p:nvSpPr>
            <p:cNvPr id="26" name="Rectangular Callout 25"/>
            <p:cNvSpPr/>
            <p:nvPr/>
          </p:nvSpPr>
          <p:spPr>
            <a:xfrm>
              <a:off x="1180089" y="1810343"/>
              <a:ext cx="1635617" cy="527822"/>
            </a:xfrm>
            <a:prstGeom prst="wedgeRectCallout">
              <a:avLst>
                <a:gd name="adj1" fmla="val 35072"/>
                <a:gd name="adj2" fmla="val 82020"/>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dirty="0" smtClean="0"/>
                <a:t>Growth</a:t>
              </a:r>
              <a:endParaRPr lang="en-US" dirty="0"/>
            </a:p>
          </p:txBody>
        </p:sp>
        <p:sp>
          <p:nvSpPr>
            <p:cNvPr id="27" name="Rectangular Callout 26"/>
            <p:cNvSpPr/>
            <p:nvPr/>
          </p:nvSpPr>
          <p:spPr>
            <a:xfrm>
              <a:off x="6548906" y="1820116"/>
              <a:ext cx="1635617" cy="527822"/>
            </a:xfrm>
            <a:prstGeom prst="wedgeRectCallout">
              <a:avLst>
                <a:gd name="adj1" fmla="val -38156"/>
                <a:gd name="adj2" fmla="val 86900"/>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dirty="0" smtClean="0"/>
                <a:t>Retention</a:t>
              </a:r>
              <a:endParaRPr lang="en-US" dirty="0"/>
            </a:p>
          </p:txBody>
        </p:sp>
      </p:grpSp>
      <p:grpSp>
        <p:nvGrpSpPr>
          <p:cNvPr id="3" name="Group 2"/>
          <p:cNvGrpSpPr/>
          <p:nvPr/>
        </p:nvGrpSpPr>
        <p:grpSpPr>
          <a:xfrm>
            <a:off x="8472969" y="3589301"/>
            <a:ext cx="2757407" cy="2187630"/>
            <a:chOff x="9282448" y="3424463"/>
            <a:chExt cx="2362200" cy="1860409"/>
          </a:xfrm>
        </p:grpSpPr>
        <p:sp>
          <p:nvSpPr>
            <p:cNvPr id="38" name="Rectangle 37"/>
            <p:cNvSpPr/>
            <p:nvPr/>
          </p:nvSpPr>
          <p:spPr>
            <a:xfrm>
              <a:off x="9282448" y="3424463"/>
              <a:ext cx="2362200" cy="594156"/>
            </a:xfrm>
            <a:prstGeom prst="rect">
              <a:avLst/>
            </a:prstGeom>
            <a:solidFill>
              <a:schemeClr val="accent1">
                <a:lumMod val="40000"/>
                <a:lumOff val="6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000" b="1" dirty="0" smtClean="0">
                  <a:solidFill>
                    <a:schemeClr val="tx1"/>
                  </a:solidFill>
                </a:rPr>
                <a:t>Customer Engagement</a:t>
              </a:r>
              <a:endParaRPr lang="en-US" sz="2000" b="1" dirty="0">
                <a:solidFill>
                  <a:schemeClr val="tx1"/>
                </a:solidFill>
              </a:endParaRPr>
            </a:p>
          </p:txBody>
        </p:sp>
        <p:sp>
          <p:nvSpPr>
            <p:cNvPr id="39" name="Rectangle 38"/>
            <p:cNvSpPr/>
            <p:nvPr/>
          </p:nvSpPr>
          <p:spPr>
            <a:xfrm>
              <a:off x="9282448" y="4065672"/>
              <a:ext cx="2362200" cy="1219200"/>
            </a:xfrm>
            <a:prstGeom prst="rect">
              <a:avLst/>
            </a:prstGeom>
            <a:solidFill>
              <a:schemeClr val="bg2"/>
            </a:solidFill>
          </p:spPr>
          <p:style>
            <a:lnRef idx="1">
              <a:schemeClr val="accent1"/>
            </a:lnRef>
            <a:fillRef idx="3">
              <a:schemeClr val="accent1"/>
            </a:fillRef>
            <a:effectRef idx="2">
              <a:schemeClr val="accent1"/>
            </a:effectRef>
            <a:fontRef idx="minor">
              <a:schemeClr val="lt1"/>
            </a:fontRef>
          </p:style>
          <p:txBody>
            <a:bodyPr rtlCol="0" anchor="ctr"/>
            <a:lstStyle/>
            <a:p>
              <a:r>
                <a:rPr lang="en-US" dirty="0" smtClean="0">
                  <a:solidFill>
                    <a:schemeClr val="tx1"/>
                  </a:solidFill>
                </a:rPr>
                <a:t>based on behavior-</a:t>
              </a:r>
            </a:p>
            <a:p>
              <a:pPr>
                <a:buFont typeface="Arial" pitchFamily="34" charset="0"/>
                <a:buChar char="•"/>
              </a:pPr>
              <a:r>
                <a:rPr lang="en-US" dirty="0" smtClean="0">
                  <a:solidFill>
                    <a:schemeClr val="tx1"/>
                  </a:solidFill>
                </a:rPr>
                <a:t>track  user activity</a:t>
              </a:r>
            </a:p>
            <a:p>
              <a:pPr>
                <a:buFont typeface="Arial" pitchFamily="34" charset="0"/>
                <a:buChar char="•"/>
              </a:pPr>
              <a:r>
                <a:rPr lang="en-US" dirty="0" smtClean="0">
                  <a:solidFill>
                    <a:schemeClr val="tx1"/>
                  </a:solidFill>
                </a:rPr>
                <a:t>correlate data</a:t>
              </a:r>
            </a:p>
            <a:p>
              <a:pPr>
                <a:buFont typeface="Arial" pitchFamily="34" charset="0"/>
                <a:buChar char="•"/>
              </a:pPr>
              <a:r>
                <a:rPr lang="en-US" dirty="0" smtClean="0">
                  <a:solidFill>
                    <a:schemeClr val="tx1"/>
                  </a:solidFill>
                </a:rPr>
                <a:t>create report </a:t>
              </a:r>
            </a:p>
            <a:p>
              <a:pPr>
                <a:buFont typeface="Arial" pitchFamily="34" charset="0"/>
                <a:buChar char="•"/>
              </a:pPr>
              <a:r>
                <a:rPr lang="en-US" dirty="0" smtClean="0">
                  <a:solidFill>
                    <a:schemeClr val="tx1"/>
                  </a:solidFill>
                </a:rPr>
                <a:t>draw inferences</a:t>
              </a:r>
              <a:endParaRPr lang="en-US" dirty="0">
                <a:solidFill>
                  <a:schemeClr val="tx1"/>
                </a:solidFill>
              </a:endParaRPr>
            </a:p>
          </p:txBody>
        </p:sp>
      </p:grpSp>
      <p:sp>
        <p:nvSpPr>
          <p:cNvPr id="19" name="TextBox 18"/>
          <p:cNvSpPr txBox="1"/>
          <p:nvPr/>
        </p:nvSpPr>
        <p:spPr>
          <a:xfrm>
            <a:off x="7795582" y="1560468"/>
            <a:ext cx="4127125" cy="1815882"/>
          </a:xfrm>
          <a:prstGeom prst="rect">
            <a:avLst/>
          </a:prstGeom>
          <a:noFill/>
        </p:spPr>
        <p:txBody>
          <a:bodyPr wrap="square" rtlCol="0">
            <a:spAutoFit/>
          </a:bodyPr>
          <a:lstStyle/>
          <a:p>
            <a:pPr algn="ctr"/>
            <a:endParaRPr lang="en-US" sz="2800" dirty="0" smtClean="0"/>
          </a:p>
          <a:p>
            <a:r>
              <a:rPr lang="en-US" sz="2800" dirty="0" smtClean="0"/>
              <a:t>It pays to retain a customer than spending 6-7 times to acquire a new one.</a:t>
            </a:r>
            <a:endParaRPr lang="en-US" sz="2800" dirty="0"/>
          </a:p>
        </p:txBody>
      </p:sp>
    </p:spTree>
    <p:extLst>
      <p:ext uri="{BB962C8B-B14F-4D97-AF65-F5344CB8AC3E}">
        <p14:creationId xmlns:p14="http://schemas.microsoft.com/office/powerpoint/2010/main" val="357511279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6202853"/>
            <a:ext cx="12192000" cy="655147"/>
            <a:chOff x="0" y="6202853"/>
            <a:chExt cx="12192000" cy="655147"/>
          </a:xfrm>
        </p:grpSpPr>
        <p:sp>
          <p:nvSpPr>
            <p:cNvPr id="5" name="Rectangle 4"/>
            <p:cNvSpPr/>
            <p:nvPr/>
          </p:nvSpPr>
          <p:spPr>
            <a:xfrm>
              <a:off x="0" y="6217919"/>
              <a:ext cx="12192000" cy="627029"/>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233567" y="6202853"/>
              <a:ext cx="3203744" cy="655147"/>
            </a:xfrm>
            <a:prstGeom prst="rect">
              <a:avLst/>
            </a:prstGeom>
          </p:spPr>
        </p:pic>
      </p:grpSp>
      <p:sp>
        <p:nvSpPr>
          <p:cNvPr id="9" name="Rectangle 8"/>
          <p:cNvSpPr/>
          <p:nvPr/>
        </p:nvSpPr>
        <p:spPr>
          <a:xfrm>
            <a:off x="3440914" y="134399"/>
            <a:ext cx="5410264" cy="707886"/>
          </a:xfrm>
          <a:prstGeom prst="rect">
            <a:avLst/>
          </a:prstGeom>
        </p:spPr>
        <p:txBody>
          <a:bodyPr wrap="none">
            <a:spAutoFit/>
          </a:bodyPr>
          <a:lstStyle/>
          <a:p>
            <a:r>
              <a:rPr lang="en-US" sz="4000" cap="small" dirty="0" smtClean="0">
                <a:ln>
                  <a:solidFill>
                    <a:schemeClr val="tx1"/>
                  </a:solidFill>
                </a:ln>
              </a:rPr>
              <a:t>How can </a:t>
            </a:r>
            <a:r>
              <a:rPr lang="en-US" sz="4000" cap="small" dirty="0" err="1" smtClean="0">
                <a:ln>
                  <a:solidFill>
                    <a:schemeClr val="tx1"/>
                  </a:solidFill>
                </a:ln>
              </a:rPr>
              <a:t>ChargeBee</a:t>
            </a:r>
            <a:r>
              <a:rPr lang="en-US" sz="4000" cap="small" dirty="0" smtClean="0">
                <a:ln>
                  <a:solidFill>
                    <a:schemeClr val="tx1"/>
                  </a:solidFill>
                </a:ln>
              </a:rPr>
              <a:t> help?</a:t>
            </a:r>
            <a:endParaRPr lang="en-US" sz="4000" dirty="0"/>
          </a:p>
        </p:txBody>
      </p:sp>
      <p:sp>
        <p:nvSpPr>
          <p:cNvPr id="14" name="Rectangle 13"/>
          <p:cNvSpPr/>
          <p:nvPr/>
        </p:nvSpPr>
        <p:spPr>
          <a:xfrm>
            <a:off x="0" y="5925854"/>
            <a:ext cx="5775176" cy="276999"/>
          </a:xfrm>
          <a:prstGeom prst="rect">
            <a:avLst/>
          </a:prstGeom>
        </p:spPr>
        <p:txBody>
          <a:bodyPr wrap="square">
            <a:spAutoFit/>
          </a:bodyPr>
          <a:lstStyle/>
          <a:p>
            <a:r>
              <a:rPr lang="en-US" sz="1200" u="sng" dirty="0" smtClean="0">
                <a:hlinkClick r:id="rId3"/>
              </a:rPr>
              <a:t>http://web.appstorm.net/roundups/15-great-apps-for-your-business-subscription-needs/</a:t>
            </a:r>
            <a:endParaRPr lang="en-US" sz="1200" dirty="0" smtClean="0"/>
          </a:p>
        </p:txBody>
      </p:sp>
      <p:grpSp>
        <p:nvGrpSpPr>
          <p:cNvPr id="2" name="Group 1"/>
          <p:cNvGrpSpPr/>
          <p:nvPr/>
        </p:nvGrpSpPr>
        <p:grpSpPr>
          <a:xfrm>
            <a:off x="1223644" y="1246821"/>
            <a:ext cx="10017488" cy="4503920"/>
            <a:chOff x="1223644" y="1246821"/>
            <a:chExt cx="10017488" cy="4503920"/>
          </a:xfrm>
        </p:grpSpPr>
        <p:sp>
          <p:nvSpPr>
            <p:cNvPr id="52" name="Rounded Rectangle 51"/>
            <p:cNvSpPr/>
            <p:nvPr/>
          </p:nvSpPr>
          <p:spPr>
            <a:xfrm>
              <a:off x="1307655" y="1300198"/>
              <a:ext cx="2438400" cy="1524000"/>
            </a:xfrm>
            <a:prstGeom prst="roundRect">
              <a:avLst/>
            </a:prstGeom>
            <a:solidFill>
              <a:schemeClr val="accent1">
                <a:lumMod val="40000"/>
                <a:lumOff val="6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smtClean="0">
                  <a:solidFill>
                    <a:schemeClr val="tx1"/>
                  </a:solidFill>
                </a:rPr>
                <a:t>Extend Trials</a:t>
              </a:r>
            </a:p>
            <a:p>
              <a:pPr algn="ctr"/>
              <a:r>
                <a:rPr lang="en-US" dirty="0" smtClean="0">
                  <a:solidFill>
                    <a:schemeClr val="tx1"/>
                  </a:solidFill>
                </a:rPr>
                <a:t>Automate Customer Engagement</a:t>
              </a:r>
              <a:endParaRPr lang="en-US" dirty="0">
                <a:solidFill>
                  <a:schemeClr val="tx1"/>
                </a:solidFill>
              </a:endParaRPr>
            </a:p>
          </p:txBody>
        </p:sp>
        <p:sp>
          <p:nvSpPr>
            <p:cNvPr id="53" name="Rounded Rectangle 52"/>
            <p:cNvSpPr/>
            <p:nvPr/>
          </p:nvSpPr>
          <p:spPr>
            <a:xfrm>
              <a:off x="8892348" y="3494819"/>
              <a:ext cx="2348784" cy="1430874"/>
            </a:xfrm>
            <a:prstGeom prst="roundRect">
              <a:avLst/>
            </a:prstGeom>
            <a:solidFill>
              <a:schemeClr val="accent1">
                <a:lumMod val="40000"/>
                <a:lumOff val="60000"/>
              </a:schemeClr>
            </a:solidFill>
            <a:ln>
              <a:noFill/>
            </a:ln>
          </p:spPr>
          <p:style>
            <a:lnRef idx="1">
              <a:schemeClr val="accent1"/>
            </a:lnRef>
            <a:fillRef idx="3">
              <a:schemeClr val="accent1"/>
            </a:fillRef>
            <a:effectRef idx="2">
              <a:schemeClr val="accent1"/>
            </a:effectRef>
            <a:fontRef idx="minor">
              <a:schemeClr val="lt1"/>
            </a:fontRef>
          </p:style>
          <p:txBody>
            <a:bodyPr rtlCol="0" anchor="ctr">
              <a:normAutofit/>
            </a:bodyPr>
            <a:lstStyle/>
            <a:p>
              <a:pPr algn="ctr"/>
              <a:r>
                <a:rPr lang="en-US" dirty="0" smtClean="0">
                  <a:solidFill>
                    <a:schemeClr val="tx1"/>
                  </a:solidFill>
                </a:rPr>
                <a:t>Increase Average Revenue Per Customer (ARPU)</a:t>
              </a:r>
            </a:p>
            <a:p>
              <a:pPr algn="ctr">
                <a:buFont typeface="Arial" pitchFamily="34" charset="0"/>
                <a:buChar char="•"/>
              </a:pPr>
              <a:r>
                <a:rPr lang="en-US" b="1" dirty="0" smtClean="0">
                  <a:solidFill>
                    <a:schemeClr val="tx1"/>
                  </a:solidFill>
                </a:rPr>
                <a:t>Upsell Add- </a:t>
              </a:r>
              <a:r>
                <a:rPr lang="en-US" b="1" dirty="0" err="1" smtClean="0">
                  <a:solidFill>
                    <a:schemeClr val="tx1"/>
                  </a:solidFill>
                </a:rPr>
                <a:t>Ons</a:t>
              </a:r>
              <a:endParaRPr lang="en-US" b="1" dirty="0" smtClean="0">
                <a:solidFill>
                  <a:schemeClr val="tx1"/>
                </a:solidFill>
              </a:endParaRPr>
            </a:p>
          </p:txBody>
        </p:sp>
        <p:sp>
          <p:nvSpPr>
            <p:cNvPr id="54" name="Rounded Rectangle 53"/>
            <p:cNvSpPr/>
            <p:nvPr/>
          </p:nvSpPr>
          <p:spPr>
            <a:xfrm>
              <a:off x="1223644" y="3672140"/>
              <a:ext cx="2336805" cy="914400"/>
            </a:xfrm>
            <a:prstGeom prst="roundRect">
              <a:avLst/>
            </a:prstGeom>
            <a:solidFill>
              <a:schemeClr val="accent1">
                <a:lumMod val="40000"/>
                <a:lumOff val="6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b="1" dirty="0" smtClean="0">
                <a:solidFill>
                  <a:schemeClr val="tx1"/>
                </a:solidFill>
              </a:endParaRPr>
            </a:p>
            <a:p>
              <a:pPr algn="ctr"/>
              <a:endParaRPr lang="en-US" b="1" dirty="0" smtClean="0">
                <a:solidFill>
                  <a:schemeClr val="tx1"/>
                </a:solidFill>
              </a:endParaRPr>
            </a:p>
            <a:p>
              <a:pPr algn="ctr"/>
              <a:r>
                <a:rPr lang="en-US" b="1" dirty="0" smtClean="0">
                  <a:solidFill>
                    <a:schemeClr val="tx1"/>
                  </a:solidFill>
                </a:rPr>
                <a:t>Reduce Customer Drop-off</a:t>
              </a:r>
            </a:p>
            <a:p>
              <a:pPr algn="ctr"/>
              <a:r>
                <a:rPr lang="en-US" dirty="0" smtClean="0">
                  <a:solidFill>
                    <a:schemeClr val="tx1"/>
                  </a:solidFill>
                </a:rPr>
                <a:t>Managing Churn</a:t>
              </a:r>
              <a:r>
                <a:rPr lang="en-US" b="1" dirty="0" smtClean="0">
                  <a:solidFill>
                    <a:schemeClr val="tx1"/>
                  </a:solidFill>
                </a:rPr>
                <a:t> </a:t>
              </a:r>
            </a:p>
            <a:p>
              <a:pPr algn="ctr"/>
              <a:endParaRPr lang="en-US" b="1" dirty="0" smtClean="0">
                <a:solidFill>
                  <a:schemeClr val="tx1"/>
                </a:solidFill>
              </a:endParaRPr>
            </a:p>
            <a:p>
              <a:pPr algn="ctr"/>
              <a:endParaRPr lang="en-US" b="1" dirty="0">
                <a:solidFill>
                  <a:schemeClr val="tx1"/>
                </a:solidFill>
              </a:endParaRPr>
            </a:p>
          </p:txBody>
        </p:sp>
        <p:sp>
          <p:nvSpPr>
            <p:cNvPr id="55" name="Rounded Rectangle 54"/>
            <p:cNvSpPr/>
            <p:nvPr/>
          </p:nvSpPr>
          <p:spPr>
            <a:xfrm>
              <a:off x="7795229" y="1901921"/>
              <a:ext cx="2310148" cy="1562304"/>
            </a:xfrm>
            <a:prstGeom prst="roundRect">
              <a:avLst/>
            </a:prstGeom>
            <a:solidFill>
              <a:schemeClr val="accent1">
                <a:lumMod val="40000"/>
                <a:lumOff val="6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285750" indent="-285750" algn="ctr"/>
              <a:r>
                <a:rPr lang="en-US" b="1" dirty="0" smtClean="0">
                  <a:solidFill>
                    <a:schemeClr val="tx1"/>
                  </a:solidFill>
                </a:rPr>
                <a:t>      Preemptive Follow-ups </a:t>
              </a:r>
              <a:r>
                <a:rPr lang="en-US" dirty="0" smtClean="0">
                  <a:solidFill>
                    <a:schemeClr val="tx1"/>
                  </a:solidFill>
                </a:rPr>
                <a:t>For Expiring Cards</a:t>
              </a:r>
            </a:p>
          </p:txBody>
        </p:sp>
        <p:sp>
          <p:nvSpPr>
            <p:cNvPr id="56" name="Rounded Rectangle 55"/>
            <p:cNvSpPr/>
            <p:nvPr/>
          </p:nvSpPr>
          <p:spPr>
            <a:xfrm>
              <a:off x="6134815" y="2924065"/>
              <a:ext cx="2209800" cy="685800"/>
            </a:xfrm>
            <a:prstGeom prst="roundRect">
              <a:avLst/>
            </a:prstGeom>
            <a:solidFill>
              <a:schemeClr val="accent4">
                <a:lumMod val="60000"/>
                <a:lumOff val="4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tx1"/>
                  </a:solidFill>
                </a:rPr>
                <a:t>Coupons</a:t>
              </a:r>
            </a:p>
          </p:txBody>
        </p:sp>
        <p:sp>
          <p:nvSpPr>
            <p:cNvPr id="58" name="Rounded Rectangle 57"/>
            <p:cNvSpPr/>
            <p:nvPr/>
          </p:nvSpPr>
          <p:spPr>
            <a:xfrm>
              <a:off x="3332679" y="2493719"/>
              <a:ext cx="2438400" cy="1524000"/>
            </a:xfrm>
            <a:prstGeom prst="roundRect">
              <a:avLst/>
            </a:prstGeom>
            <a:solidFill>
              <a:schemeClr val="accent4">
                <a:lumMod val="60000"/>
                <a:lumOff val="40000"/>
              </a:schemeClr>
            </a:solidFill>
            <a:ln>
              <a:solidFill>
                <a:schemeClr val="accent1">
                  <a:shade val="95000"/>
                  <a:satMod val="105000"/>
                  <a:alpha val="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tx1"/>
                  </a:solidFill>
                </a:rPr>
                <a:t>Providing A Great Billing Experience To Customers</a:t>
              </a:r>
              <a:endParaRPr lang="en-US" dirty="0">
                <a:solidFill>
                  <a:schemeClr val="tx1"/>
                </a:solidFill>
              </a:endParaRPr>
            </a:p>
          </p:txBody>
        </p:sp>
        <p:sp>
          <p:nvSpPr>
            <p:cNvPr id="59" name="Rounded Rectangle 58"/>
            <p:cNvSpPr/>
            <p:nvPr/>
          </p:nvSpPr>
          <p:spPr>
            <a:xfrm>
              <a:off x="3332679" y="4383143"/>
              <a:ext cx="2057400" cy="762000"/>
            </a:xfrm>
            <a:prstGeom prst="roundRect">
              <a:avLst/>
            </a:prstGeom>
            <a:solidFill>
              <a:schemeClr val="accent4">
                <a:lumMod val="60000"/>
                <a:lumOff val="4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tx1"/>
                  </a:solidFill>
                </a:rPr>
                <a:t>Credits</a:t>
              </a:r>
            </a:p>
          </p:txBody>
        </p:sp>
        <p:sp>
          <p:nvSpPr>
            <p:cNvPr id="50" name="Rounded Rectangle 49"/>
            <p:cNvSpPr/>
            <p:nvPr/>
          </p:nvSpPr>
          <p:spPr>
            <a:xfrm>
              <a:off x="4586303" y="1246821"/>
              <a:ext cx="2377745" cy="1500701"/>
            </a:xfrm>
            <a:prstGeom prst="roundRect">
              <a:avLst/>
            </a:prstGeom>
            <a:solidFill>
              <a:schemeClr val="accent1">
                <a:lumMod val="40000"/>
                <a:lumOff val="6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285750" indent="-285750" algn="ctr"/>
              <a:r>
                <a:rPr lang="en-US" dirty="0" smtClean="0">
                  <a:solidFill>
                    <a:schemeClr val="tx1"/>
                  </a:solidFill>
                </a:rPr>
                <a:t>      </a:t>
              </a:r>
              <a:r>
                <a:rPr lang="en-US" b="1" dirty="0" smtClean="0">
                  <a:solidFill>
                    <a:schemeClr val="tx1"/>
                  </a:solidFill>
                </a:rPr>
                <a:t>Dunning Management </a:t>
              </a:r>
              <a:r>
                <a:rPr lang="en-US" dirty="0" smtClean="0">
                  <a:solidFill>
                    <a:schemeClr val="tx1"/>
                  </a:solidFill>
                </a:rPr>
                <a:t>To Handle Failed Transactions </a:t>
              </a:r>
            </a:p>
          </p:txBody>
        </p:sp>
        <p:sp>
          <p:nvSpPr>
            <p:cNvPr id="51" name="Rounded Rectangle 50"/>
            <p:cNvSpPr/>
            <p:nvPr/>
          </p:nvSpPr>
          <p:spPr>
            <a:xfrm>
              <a:off x="4964946" y="3723218"/>
              <a:ext cx="2362200" cy="1143000"/>
            </a:xfrm>
            <a:prstGeom prst="roundRect">
              <a:avLst/>
            </a:prstGeom>
            <a:solidFill>
              <a:schemeClr val="accent1">
                <a:lumMod val="40000"/>
                <a:lumOff val="6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tx1"/>
                  </a:solidFill>
                </a:rPr>
                <a:t>Identifying &amp; Retaining Unhappy Customers </a:t>
              </a:r>
            </a:p>
          </p:txBody>
        </p:sp>
        <p:sp>
          <p:nvSpPr>
            <p:cNvPr id="57" name="Rounded Rectangle 56"/>
            <p:cNvSpPr/>
            <p:nvPr/>
          </p:nvSpPr>
          <p:spPr>
            <a:xfrm>
              <a:off x="6698111" y="4585561"/>
              <a:ext cx="2194237" cy="1165180"/>
            </a:xfrm>
            <a:prstGeom prst="roundRect">
              <a:avLst/>
            </a:prstGeom>
            <a:solidFill>
              <a:schemeClr val="accent4">
                <a:lumMod val="60000"/>
                <a:lumOff val="4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tx1"/>
                  </a:solidFill>
                </a:rPr>
                <a:t>Adjusted Billing Dates</a:t>
              </a:r>
            </a:p>
          </p:txBody>
        </p:sp>
      </p:grpSp>
    </p:spTree>
    <p:extLst>
      <p:ext uri="{BB962C8B-B14F-4D97-AF65-F5344CB8AC3E}">
        <p14:creationId xmlns:p14="http://schemas.microsoft.com/office/powerpoint/2010/main" val="122687333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0" y="6202853"/>
            <a:ext cx="12192000" cy="655147"/>
            <a:chOff x="0" y="6202853"/>
            <a:chExt cx="12192000" cy="655147"/>
          </a:xfrm>
        </p:grpSpPr>
        <p:sp>
          <p:nvSpPr>
            <p:cNvPr id="6" name="Rectangle 5"/>
            <p:cNvSpPr/>
            <p:nvPr/>
          </p:nvSpPr>
          <p:spPr>
            <a:xfrm>
              <a:off x="0" y="6217919"/>
              <a:ext cx="12192000" cy="627029"/>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233567" y="6202853"/>
              <a:ext cx="3203744" cy="655147"/>
            </a:xfrm>
            <a:prstGeom prst="rect">
              <a:avLst/>
            </a:prstGeom>
          </p:spPr>
        </p:pic>
      </p:grpSp>
      <p:sp>
        <p:nvSpPr>
          <p:cNvPr id="8" name="Title 1"/>
          <p:cNvSpPr>
            <a:spLocks noGrp="1"/>
          </p:cNvSpPr>
          <p:nvPr>
            <p:ph type="title"/>
          </p:nvPr>
        </p:nvSpPr>
        <p:spPr>
          <a:xfrm>
            <a:off x="944451" y="835818"/>
            <a:ext cx="5151549" cy="809625"/>
          </a:xfrm>
          <a:noFill/>
          <a:ln>
            <a:noFill/>
          </a:ln>
        </p:spPr>
        <p:style>
          <a:lnRef idx="2">
            <a:schemeClr val="accent1"/>
          </a:lnRef>
          <a:fillRef idx="1">
            <a:schemeClr val="lt1"/>
          </a:fillRef>
          <a:effectRef idx="0">
            <a:schemeClr val="accent1"/>
          </a:effectRef>
          <a:fontRef idx="minor">
            <a:schemeClr val="dk1"/>
          </a:fontRef>
        </p:style>
        <p:txBody>
          <a:bodyPr/>
          <a:lstStyle/>
          <a:p>
            <a:pPr algn="ctr"/>
            <a:r>
              <a:rPr lang="en-US" sz="4000" cap="small" dirty="0" smtClean="0">
                <a:ln>
                  <a:solidFill>
                    <a:schemeClr val="tx1"/>
                  </a:solidFill>
                </a:ln>
                <a:latin typeface="+mn-lt"/>
              </a:rPr>
              <a:t>Reporting and Analytics</a:t>
            </a:r>
            <a:endParaRPr lang="en-US" sz="4000" cap="small" dirty="0">
              <a:ln>
                <a:solidFill>
                  <a:schemeClr val="tx1"/>
                </a:solidFill>
              </a:ln>
              <a:latin typeface="+mn-lt"/>
            </a:endParaRPr>
          </a:p>
        </p:txBody>
      </p:sp>
      <p:sp>
        <p:nvSpPr>
          <p:cNvPr id="2" name="TextBox 1"/>
          <p:cNvSpPr txBox="1"/>
          <p:nvPr/>
        </p:nvSpPr>
        <p:spPr>
          <a:xfrm>
            <a:off x="633046" y="2346230"/>
            <a:ext cx="6184933" cy="2677656"/>
          </a:xfrm>
          <a:prstGeom prst="rect">
            <a:avLst/>
          </a:prstGeom>
          <a:noFill/>
        </p:spPr>
        <p:txBody>
          <a:bodyPr wrap="square" rtlCol="0">
            <a:spAutoFit/>
          </a:bodyPr>
          <a:lstStyle/>
          <a:p>
            <a:r>
              <a:rPr lang="en-US" sz="2400" dirty="0"/>
              <a:t>Reports on profits and expenditures, subscription count by each plan </a:t>
            </a:r>
            <a:endParaRPr lang="en-US" sz="2400" dirty="0" smtClean="0"/>
          </a:p>
          <a:p>
            <a:endParaRPr lang="en-US" sz="2400" dirty="0"/>
          </a:p>
          <a:p>
            <a:r>
              <a:rPr lang="en-US" sz="2400" dirty="0"/>
              <a:t>Reports on user sign-up data and user activity </a:t>
            </a:r>
          </a:p>
          <a:p>
            <a:endParaRPr lang="en-US" sz="2400" dirty="0" smtClean="0"/>
          </a:p>
          <a:p>
            <a:r>
              <a:rPr lang="en-US" sz="2400" dirty="0"/>
              <a:t> Provides Integration with CRM and Analytics software </a:t>
            </a:r>
          </a:p>
        </p:txBody>
      </p:sp>
      <p:pic>
        <p:nvPicPr>
          <p:cNvPr id="3" name="Picture 2"/>
          <p:cNvPicPr>
            <a:picLocks noChangeAspect="1"/>
          </p:cNvPicPr>
          <p:nvPr/>
        </p:nvPicPr>
        <p:blipFill>
          <a:blip r:embed="rId3">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a:xfrm>
            <a:off x="6942182" y="835818"/>
            <a:ext cx="4257675" cy="4257675"/>
          </a:xfrm>
          <a:prstGeom prst="rect">
            <a:avLst/>
          </a:prstGeom>
        </p:spPr>
      </p:pic>
    </p:spTree>
    <p:extLst>
      <p:ext uri="{BB962C8B-B14F-4D97-AF65-F5344CB8AC3E}">
        <p14:creationId xmlns:p14="http://schemas.microsoft.com/office/powerpoint/2010/main" val="302927740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a:blip r:embed="rId2">
            <a:duotone>
              <a:schemeClr val="bg2">
                <a:shade val="45000"/>
                <a:satMod val="135000"/>
              </a:schemeClr>
              <a:prstClr val="white"/>
            </a:duotone>
            <a:extLst>
              <a:ext uri="{BEBA8EAE-BF5A-486C-A8C5-ECC9F3942E4B}">
                <a14:imgProps xmlns:a14="http://schemas.microsoft.com/office/drawing/2010/main">
                  <a14:imgLayer r:embed="rId3">
                    <a14:imgEffect>
                      <a14:brightnessContrast bright="49000"/>
                    </a14:imgEffect>
                  </a14:imgLayer>
                </a14:imgProps>
              </a:ext>
              <a:ext uri="{28A0092B-C50C-407E-A947-70E740481C1C}">
                <a14:useLocalDpi xmlns:a14="http://schemas.microsoft.com/office/drawing/2010/main" val="0"/>
              </a:ext>
            </a:extLst>
          </a:blip>
          <a:stretch>
            <a:fillRect/>
          </a:stretch>
        </p:blipFill>
        <p:spPr>
          <a:xfrm>
            <a:off x="5689563" y="1547454"/>
            <a:ext cx="5953125" cy="3886200"/>
          </a:xfrm>
          <a:prstGeom prst="rect">
            <a:avLst/>
          </a:prstGeom>
        </p:spPr>
      </p:pic>
      <p:grpSp>
        <p:nvGrpSpPr>
          <p:cNvPr id="5" name="Group 4"/>
          <p:cNvGrpSpPr/>
          <p:nvPr/>
        </p:nvGrpSpPr>
        <p:grpSpPr>
          <a:xfrm>
            <a:off x="0" y="6202853"/>
            <a:ext cx="12192000" cy="655147"/>
            <a:chOff x="0" y="6202853"/>
            <a:chExt cx="12192000" cy="655147"/>
          </a:xfrm>
        </p:grpSpPr>
        <p:sp>
          <p:nvSpPr>
            <p:cNvPr id="6" name="Rectangle 5"/>
            <p:cNvSpPr/>
            <p:nvPr/>
          </p:nvSpPr>
          <p:spPr>
            <a:xfrm>
              <a:off x="0" y="6217919"/>
              <a:ext cx="12192000" cy="627029"/>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33567" y="6202853"/>
              <a:ext cx="3203744" cy="655147"/>
            </a:xfrm>
            <a:prstGeom prst="rect">
              <a:avLst/>
            </a:prstGeom>
          </p:spPr>
        </p:pic>
      </p:grpSp>
      <p:sp>
        <p:nvSpPr>
          <p:cNvPr id="28" name="Title 1"/>
          <p:cNvSpPr txBox="1">
            <a:spLocks/>
          </p:cNvSpPr>
          <p:nvPr/>
        </p:nvSpPr>
        <p:spPr>
          <a:xfrm>
            <a:off x="1411458" y="0"/>
            <a:ext cx="9369083" cy="990600"/>
          </a:xfrm>
          <a:prstGeom prst="rect">
            <a:avLst/>
          </a:prstGeom>
          <a:noFill/>
          <a:ln>
            <a:noFill/>
          </a:ln>
        </p:spPr>
        <p:style>
          <a:lnRef idx="2">
            <a:schemeClr val="accent3"/>
          </a:lnRef>
          <a:fillRef idx="1">
            <a:schemeClr val="lt1"/>
          </a:fillRef>
          <a:effectRef idx="0">
            <a:schemeClr val="accent3"/>
          </a:effectRef>
          <a:fontRef idx="minor">
            <a:schemeClr val="dk1"/>
          </a:fontRef>
        </p:style>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4000" cap="small" dirty="0" smtClean="0">
                <a:ln>
                  <a:solidFill>
                    <a:schemeClr val="tx1"/>
                  </a:solidFill>
                </a:ln>
                <a:latin typeface="+mn-lt"/>
              </a:rPr>
              <a:t>Leverage the power of Transactional Emails</a:t>
            </a:r>
            <a:endParaRPr lang="en-US" sz="4000" cap="small" dirty="0">
              <a:ln>
                <a:solidFill>
                  <a:schemeClr val="tx1"/>
                </a:solidFill>
              </a:ln>
              <a:latin typeface="+mn-lt"/>
            </a:endParaRPr>
          </a:p>
        </p:txBody>
      </p:sp>
      <p:sp>
        <p:nvSpPr>
          <p:cNvPr id="3" name="TextBox 2"/>
          <p:cNvSpPr txBox="1"/>
          <p:nvPr/>
        </p:nvSpPr>
        <p:spPr>
          <a:xfrm>
            <a:off x="267352" y="1860410"/>
            <a:ext cx="6466449" cy="2308324"/>
          </a:xfrm>
          <a:prstGeom prst="rect">
            <a:avLst/>
          </a:prstGeom>
          <a:noFill/>
        </p:spPr>
        <p:txBody>
          <a:bodyPr wrap="square" rtlCol="0">
            <a:spAutoFit/>
          </a:bodyPr>
          <a:lstStyle/>
          <a:p>
            <a:pPr algn="ctr"/>
            <a:r>
              <a:rPr lang="en-US" sz="2400" dirty="0"/>
              <a:t>Increase customer engagement with email transaction </a:t>
            </a:r>
            <a:r>
              <a:rPr lang="en-US" sz="2400" dirty="0" smtClean="0"/>
              <a:t>systems</a:t>
            </a:r>
          </a:p>
          <a:p>
            <a:pPr algn="ctr"/>
            <a:endParaRPr lang="en-US" sz="2400" dirty="0"/>
          </a:p>
          <a:p>
            <a:pPr algn="ctr"/>
            <a:r>
              <a:rPr lang="en-US" sz="2400" dirty="0"/>
              <a:t>Customizable Email </a:t>
            </a:r>
            <a:r>
              <a:rPr lang="en-US" sz="2400" dirty="0" smtClean="0"/>
              <a:t>Templates</a:t>
            </a:r>
            <a:endParaRPr lang="en-US" sz="2400" dirty="0"/>
          </a:p>
          <a:p>
            <a:pPr algn="ctr"/>
            <a:endParaRPr lang="en-US" sz="2400" dirty="0" smtClean="0"/>
          </a:p>
          <a:p>
            <a:pPr algn="ctr"/>
            <a:r>
              <a:rPr lang="en-US" sz="2400" dirty="0"/>
              <a:t>Automatic Email </a:t>
            </a:r>
            <a:r>
              <a:rPr lang="en-US" sz="2400" dirty="0" smtClean="0"/>
              <a:t>Notification</a:t>
            </a:r>
            <a:endParaRPr lang="en-US" sz="2400" dirty="0"/>
          </a:p>
        </p:txBody>
      </p:sp>
      <p:sp>
        <p:nvSpPr>
          <p:cNvPr id="2" name="TextBox 1"/>
          <p:cNvSpPr txBox="1"/>
          <p:nvPr/>
        </p:nvSpPr>
        <p:spPr>
          <a:xfrm>
            <a:off x="0" y="5928191"/>
            <a:ext cx="6552490" cy="261610"/>
          </a:xfrm>
          <a:prstGeom prst="rect">
            <a:avLst/>
          </a:prstGeom>
          <a:noFill/>
        </p:spPr>
        <p:txBody>
          <a:bodyPr wrap="square" rtlCol="0">
            <a:spAutoFit/>
          </a:bodyPr>
          <a:lstStyle/>
          <a:p>
            <a:r>
              <a:rPr lang="en-US" sz="1100" dirty="0" smtClean="0"/>
              <a:t>Image Source: </a:t>
            </a:r>
            <a:r>
              <a:rPr lang="en-US" sz="1100" dirty="0">
                <a:hlinkClick r:id="rId5"/>
              </a:rPr>
              <a:t>http://support.futuresimple.com/customer/portal/articles/962410-setting-up-email-integration</a:t>
            </a:r>
            <a:endParaRPr lang="en-US" sz="1100" dirty="0"/>
          </a:p>
        </p:txBody>
      </p:sp>
    </p:spTree>
    <p:extLst>
      <p:ext uri="{BB962C8B-B14F-4D97-AF65-F5344CB8AC3E}">
        <p14:creationId xmlns:p14="http://schemas.microsoft.com/office/powerpoint/2010/main" val="277719182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09078" y="1899138"/>
            <a:ext cx="9382921" cy="4290663"/>
          </a:xfrm>
          <a:prstGeom prst="rect">
            <a:avLst/>
          </a:prstGeom>
        </p:spPr>
      </p:pic>
      <p:grpSp>
        <p:nvGrpSpPr>
          <p:cNvPr id="4" name="Group 3"/>
          <p:cNvGrpSpPr/>
          <p:nvPr/>
        </p:nvGrpSpPr>
        <p:grpSpPr>
          <a:xfrm>
            <a:off x="0" y="6202853"/>
            <a:ext cx="12192000" cy="655147"/>
            <a:chOff x="0" y="6202853"/>
            <a:chExt cx="12192000" cy="655147"/>
          </a:xfrm>
        </p:grpSpPr>
        <p:sp>
          <p:nvSpPr>
            <p:cNvPr id="5" name="Rectangle 4"/>
            <p:cNvSpPr/>
            <p:nvPr/>
          </p:nvSpPr>
          <p:spPr>
            <a:xfrm>
              <a:off x="0" y="6217919"/>
              <a:ext cx="12192000" cy="627029"/>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233567" y="6202853"/>
              <a:ext cx="3203744" cy="655147"/>
            </a:xfrm>
            <a:prstGeom prst="rect">
              <a:avLst/>
            </a:prstGeom>
          </p:spPr>
        </p:pic>
      </p:grpSp>
      <p:sp>
        <p:nvSpPr>
          <p:cNvPr id="7" name="Title 1"/>
          <p:cNvSpPr txBox="1">
            <a:spLocks/>
          </p:cNvSpPr>
          <p:nvPr/>
        </p:nvSpPr>
        <p:spPr bwMode="auto">
          <a:xfrm>
            <a:off x="1771527" y="219171"/>
            <a:ext cx="8127824" cy="538222"/>
          </a:xfrm>
          <a:prstGeom prst="rect">
            <a:avLst/>
          </a:prstGeom>
          <a:noFill/>
          <a:ln>
            <a:noFill/>
          </a:ln>
          <a:extLs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bodyP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US" sz="4000" b="1" i="0" u="none" strike="noStrike" kern="1200" cap="small" spc="0" normalizeH="0" baseline="0" noProof="0" dirty="0" smtClean="0">
                <a:effectLst/>
                <a:uLnTx/>
                <a:uFillTx/>
                <a:ea typeface="ＭＳ Ｐゴシック" charset="0"/>
                <a:cs typeface="ＭＳ Ｐゴシック" charset="0"/>
              </a:rPr>
              <a:t>Your Extended Billing</a:t>
            </a:r>
            <a:r>
              <a:rPr kumimoji="0" lang="en-US" sz="4000" b="1" i="0" u="none" strike="noStrike" kern="1200" cap="small" spc="0" normalizeH="0" noProof="0" dirty="0" smtClean="0">
                <a:effectLst/>
                <a:uLnTx/>
                <a:uFillTx/>
                <a:ea typeface="ＭＳ Ｐゴシック" charset="0"/>
                <a:cs typeface="ＭＳ Ｐゴシック" charset="0"/>
              </a:rPr>
              <a:t> Support Team</a:t>
            </a:r>
            <a:endParaRPr kumimoji="0" lang="en-US" sz="4000" b="1" i="0" u="none" strike="noStrike" kern="1200" cap="small" spc="0" normalizeH="0" baseline="0" noProof="0" dirty="0">
              <a:effectLst/>
              <a:uLnTx/>
              <a:uFillTx/>
              <a:ea typeface="ＭＳ Ｐゴシック" charset="0"/>
              <a:cs typeface="ＭＳ Ｐゴシック" charset="0"/>
            </a:endParaRPr>
          </a:p>
        </p:txBody>
      </p:sp>
      <p:sp>
        <p:nvSpPr>
          <p:cNvPr id="8" name="Title 1"/>
          <p:cNvSpPr>
            <a:spLocks noGrp="1"/>
          </p:cNvSpPr>
          <p:nvPr>
            <p:ph type="title"/>
          </p:nvPr>
        </p:nvSpPr>
        <p:spPr>
          <a:xfrm>
            <a:off x="-1" y="2093479"/>
            <a:ext cx="4346917" cy="1001413"/>
          </a:xfrm>
          <a:noFill/>
          <a:ln>
            <a:noFill/>
          </a:ln>
          <a:effectLst/>
          <a:scene3d>
            <a:camera prst="orthographicFront"/>
            <a:lightRig rig="threePt" dir="t"/>
          </a:scene3d>
          <a:sp3d>
            <a:bevelT/>
          </a:sp3d>
        </p:spPr>
        <p:txBody>
          <a:bodyPr>
            <a:normAutofit/>
          </a:bodyPr>
          <a:lstStyle/>
          <a:p>
            <a:pPr algn="ctr"/>
            <a:r>
              <a:rPr lang="en-US" sz="3200" b="1" dirty="0" smtClean="0">
                <a:latin typeface="+mn-lt"/>
              </a:rPr>
              <a:t>Responsive customer support</a:t>
            </a:r>
            <a:endParaRPr lang="en-US" sz="3200" dirty="0">
              <a:latin typeface="+mn-lt"/>
            </a:endParaRPr>
          </a:p>
        </p:txBody>
      </p:sp>
    </p:spTree>
    <p:extLst>
      <p:ext uri="{BB962C8B-B14F-4D97-AF65-F5344CB8AC3E}">
        <p14:creationId xmlns:p14="http://schemas.microsoft.com/office/powerpoint/2010/main" val="122165594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duotone>
              <a:schemeClr val="bg2">
                <a:shade val="45000"/>
                <a:satMod val="135000"/>
              </a:schemeClr>
              <a:prstClr val="white"/>
            </a:duotone>
            <a:extLst>
              <a:ext uri="{BEBA8EAE-BF5A-486C-A8C5-ECC9F3942E4B}">
                <a14:imgProps xmlns:a14="http://schemas.microsoft.com/office/drawing/2010/main">
                  <a14:imgLayer r:embed="rId3">
                    <a14:imgEffect>
                      <a14:brightnessContrast bright="20000"/>
                    </a14:imgEffect>
                  </a14:imgLayer>
                </a14:imgProps>
              </a:ext>
              <a:ext uri="{28A0092B-C50C-407E-A947-70E740481C1C}">
                <a14:useLocalDpi xmlns:a14="http://schemas.microsoft.com/office/drawing/2010/main" val="0"/>
              </a:ext>
            </a:extLst>
          </a:blip>
          <a:stretch>
            <a:fillRect/>
          </a:stretch>
        </p:blipFill>
        <p:spPr>
          <a:xfrm>
            <a:off x="0" y="0"/>
            <a:ext cx="12192000" cy="6217919"/>
          </a:xfrm>
          <a:prstGeom prst="rect">
            <a:avLst/>
          </a:prstGeom>
        </p:spPr>
      </p:pic>
      <p:grpSp>
        <p:nvGrpSpPr>
          <p:cNvPr id="4" name="Group 3"/>
          <p:cNvGrpSpPr/>
          <p:nvPr/>
        </p:nvGrpSpPr>
        <p:grpSpPr>
          <a:xfrm>
            <a:off x="0" y="6202853"/>
            <a:ext cx="12192000" cy="655147"/>
            <a:chOff x="0" y="6202853"/>
            <a:chExt cx="12192000" cy="655147"/>
          </a:xfrm>
        </p:grpSpPr>
        <p:sp>
          <p:nvSpPr>
            <p:cNvPr id="5" name="Rectangle 4"/>
            <p:cNvSpPr/>
            <p:nvPr/>
          </p:nvSpPr>
          <p:spPr>
            <a:xfrm>
              <a:off x="0" y="6217919"/>
              <a:ext cx="12192000" cy="627029"/>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33567" y="6202853"/>
              <a:ext cx="3203744" cy="655147"/>
            </a:xfrm>
            <a:prstGeom prst="rect">
              <a:avLst/>
            </a:prstGeom>
          </p:spPr>
        </p:pic>
      </p:grpSp>
      <p:sp>
        <p:nvSpPr>
          <p:cNvPr id="7" name="Title 1"/>
          <p:cNvSpPr txBox="1">
            <a:spLocks/>
          </p:cNvSpPr>
          <p:nvPr/>
        </p:nvSpPr>
        <p:spPr>
          <a:xfrm>
            <a:off x="2547318" y="0"/>
            <a:ext cx="7033846" cy="838200"/>
          </a:xfrm>
          <a:prstGeom prst="rect">
            <a:avLst/>
          </a:prstGeom>
          <a:solidFill>
            <a:schemeClr val="bg1"/>
          </a:solidFill>
          <a:ln>
            <a:noFill/>
          </a:ln>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4000" b="1" cap="small" dirty="0" smtClean="0">
                <a:latin typeface="+mn-lt"/>
              </a:rPr>
              <a:t>Will your data be held hostage?</a:t>
            </a:r>
            <a:endParaRPr lang="en-US" sz="4000" b="1" cap="small" dirty="0">
              <a:latin typeface="+mn-lt"/>
            </a:endParaRPr>
          </a:p>
        </p:txBody>
      </p:sp>
      <p:sp>
        <p:nvSpPr>
          <p:cNvPr id="10" name="Rectangle 9"/>
          <p:cNvSpPr/>
          <p:nvPr/>
        </p:nvSpPr>
        <p:spPr>
          <a:xfrm>
            <a:off x="3005675" y="5029986"/>
            <a:ext cx="4021228" cy="1015663"/>
          </a:xfrm>
          <a:prstGeom prst="rect">
            <a:avLst/>
          </a:prstGeom>
          <a:solidFill>
            <a:schemeClr val="bg1"/>
          </a:solidFill>
        </p:spPr>
        <p:txBody>
          <a:bodyPr wrap="square" tIns="274320" bIns="182880">
            <a:spAutoFit/>
          </a:bodyPr>
          <a:lstStyle/>
          <a:p>
            <a:pPr algn="ctr"/>
            <a:r>
              <a:rPr lang="en-US" sz="3600" dirty="0" smtClean="0">
                <a:ln w="0"/>
                <a:effectLst>
                  <a:outerShdw blurRad="38100" dist="19050" dir="2700000" algn="tl" rotWithShape="0">
                    <a:schemeClr val="dk1">
                      <a:alpha val="40000"/>
                    </a:schemeClr>
                  </a:outerShdw>
                </a:effectLst>
              </a:rPr>
              <a:t>No Lock-ins. EVER.</a:t>
            </a:r>
            <a:endParaRPr lang="en-US" sz="3600" dirty="0">
              <a:ln w="0"/>
              <a:effectLst>
                <a:outerShdw blurRad="38100" dist="19050" dir="2700000" algn="tl" rotWithShape="0">
                  <a:schemeClr val="dk1">
                    <a:alpha val="40000"/>
                  </a:schemeClr>
                </a:outerShdw>
              </a:effectLst>
            </a:endParaRPr>
          </a:p>
        </p:txBody>
      </p:sp>
      <p:pic>
        <p:nvPicPr>
          <p:cNvPr id="2" name="Picture 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832210" y="5201876"/>
            <a:ext cx="1638300" cy="771525"/>
          </a:xfrm>
          <a:prstGeom prst="rect">
            <a:avLst/>
          </a:prstGeom>
        </p:spPr>
      </p:pic>
    </p:spTree>
    <p:extLst>
      <p:ext uri="{BB962C8B-B14F-4D97-AF65-F5344CB8AC3E}">
        <p14:creationId xmlns:p14="http://schemas.microsoft.com/office/powerpoint/2010/main" val="253493315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cstate="print">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a:xfrm>
            <a:off x="0" y="-1"/>
            <a:ext cx="12192000" cy="6217919"/>
          </a:xfrm>
          <a:prstGeom prst="rect">
            <a:avLst/>
          </a:prstGeom>
        </p:spPr>
      </p:pic>
      <p:grpSp>
        <p:nvGrpSpPr>
          <p:cNvPr id="4" name="Group 3"/>
          <p:cNvGrpSpPr/>
          <p:nvPr/>
        </p:nvGrpSpPr>
        <p:grpSpPr>
          <a:xfrm>
            <a:off x="0" y="6202853"/>
            <a:ext cx="12192000" cy="655147"/>
            <a:chOff x="0" y="6202853"/>
            <a:chExt cx="12192000" cy="655147"/>
          </a:xfrm>
        </p:grpSpPr>
        <p:sp>
          <p:nvSpPr>
            <p:cNvPr id="5" name="Rectangle 4"/>
            <p:cNvSpPr/>
            <p:nvPr/>
          </p:nvSpPr>
          <p:spPr>
            <a:xfrm>
              <a:off x="0" y="6217919"/>
              <a:ext cx="12192000" cy="627029"/>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233567" y="6202853"/>
              <a:ext cx="3203744" cy="655147"/>
            </a:xfrm>
            <a:prstGeom prst="rect">
              <a:avLst/>
            </a:prstGeom>
          </p:spPr>
        </p:pic>
      </p:grpSp>
      <p:sp>
        <p:nvSpPr>
          <p:cNvPr id="7" name="Title 1"/>
          <p:cNvSpPr txBox="1">
            <a:spLocks/>
          </p:cNvSpPr>
          <p:nvPr/>
        </p:nvSpPr>
        <p:spPr bwMode="auto">
          <a:xfrm>
            <a:off x="-1195754" y="501701"/>
            <a:ext cx="9144000" cy="838200"/>
          </a:xfrm>
          <a:prstGeom prst="rect">
            <a:avLst/>
          </a:prstGeom>
          <a:noFill/>
          <a:ln>
            <a:noFill/>
          </a:ln>
          <a:extLs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bodyP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US" sz="4400" i="0" u="none" strike="noStrike" kern="1200" cap="small" spc="0" normalizeH="0" baseline="0" noProof="0" dirty="0" smtClean="0">
                <a:ln>
                  <a:solidFill>
                    <a:schemeClr val="tx1"/>
                  </a:solidFill>
                </a:ln>
                <a:effectLst/>
                <a:uLnTx/>
                <a:uFillTx/>
                <a:ea typeface="ＭＳ Ｐゴシック" charset="0"/>
                <a:cs typeface="ＭＳ Ｐゴシック" charset="0"/>
              </a:rPr>
              <a:t>Peace of Mind: Data Security</a:t>
            </a:r>
            <a:endParaRPr kumimoji="0" lang="en-US" sz="4400" i="0" u="none" strike="noStrike" kern="1200" cap="small" spc="0" normalizeH="0" baseline="0" noProof="0" dirty="0">
              <a:ln>
                <a:solidFill>
                  <a:schemeClr val="tx1"/>
                </a:solidFill>
              </a:ln>
              <a:effectLst/>
              <a:uLnTx/>
              <a:uFillTx/>
              <a:ea typeface="ＭＳ Ｐゴシック" charset="0"/>
              <a:cs typeface="ＭＳ Ｐゴシック" charset="0"/>
            </a:endParaRPr>
          </a:p>
        </p:txBody>
      </p:sp>
      <p:sp>
        <p:nvSpPr>
          <p:cNvPr id="8" name="TextBox 7"/>
          <p:cNvSpPr txBox="1"/>
          <p:nvPr/>
        </p:nvSpPr>
        <p:spPr>
          <a:xfrm>
            <a:off x="-1740433" y="4858174"/>
            <a:ext cx="9688679" cy="1200329"/>
          </a:xfrm>
          <a:prstGeom prst="rect">
            <a:avLst/>
          </a:prstGeom>
          <a:noFill/>
          <a:ln>
            <a:noFill/>
          </a:ln>
        </p:spPr>
        <p:txBody>
          <a:bodyPr wrap="square" rtlCol="0">
            <a:spAutoFit/>
          </a:bodyPr>
          <a:lstStyle/>
          <a:p>
            <a:pPr algn="ctr">
              <a:lnSpc>
                <a:spcPct val="150000"/>
              </a:lnSpc>
            </a:pPr>
            <a:r>
              <a:rPr lang="en-US" sz="2400" dirty="0" smtClean="0">
                <a:ln>
                  <a:solidFill>
                    <a:schemeClr val="tx1"/>
                  </a:solidFill>
                </a:ln>
              </a:rPr>
              <a:t>SECURE BILLING EXPERIENCE: PCI COMPLIANT</a:t>
            </a:r>
          </a:p>
          <a:p>
            <a:pPr algn="ctr">
              <a:lnSpc>
                <a:spcPct val="150000"/>
              </a:lnSpc>
            </a:pPr>
            <a:r>
              <a:rPr lang="en-US" sz="2400" b="1" dirty="0" smtClean="0">
                <a:ln>
                  <a:solidFill>
                    <a:schemeClr val="tx1"/>
                  </a:solidFill>
                </a:ln>
              </a:rPr>
              <a:t>Ensure Customer Data Safety</a:t>
            </a:r>
            <a:endParaRPr lang="en-US" sz="2400" b="1" dirty="0">
              <a:ln>
                <a:solidFill>
                  <a:schemeClr val="tx1"/>
                </a:solidFill>
              </a:ln>
            </a:endParaRPr>
          </a:p>
        </p:txBody>
      </p:sp>
    </p:spTree>
    <p:extLst>
      <p:ext uri="{BB962C8B-B14F-4D97-AF65-F5344CB8AC3E}">
        <p14:creationId xmlns:p14="http://schemas.microsoft.com/office/powerpoint/2010/main" val="24653693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p:cNvGrpSpPr/>
          <p:nvPr/>
        </p:nvGrpSpPr>
        <p:grpSpPr>
          <a:xfrm>
            <a:off x="0" y="6202853"/>
            <a:ext cx="12192000" cy="655147"/>
            <a:chOff x="0" y="6202853"/>
            <a:chExt cx="12192000" cy="655147"/>
          </a:xfrm>
        </p:grpSpPr>
        <p:sp>
          <p:nvSpPr>
            <p:cNvPr id="5" name="Rectangle 4"/>
            <p:cNvSpPr/>
            <p:nvPr/>
          </p:nvSpPr>
          <p:spPr>
            <a:xfrm>
              <a:off x="0" y="6217919"/>
              <a:ext cx="12192000" cy="627029"/>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233567" y="6202853"/>
              <a:ext cx="3203744" cy="655147"/>
            </a:xfrm>
            <a:prstGeom prst="rect">
              <a:avLst/>
            </a:prstGeom>
          </p:spPr>
        </p:pic>
      </p:grpSp>
      <p:graphicFrame>
        <p:nvGraphicFramePr>
          <p:cNvPr id="2" name="Diagram 1"/>
          <p:cNvGraphicFramePr/>
          <p:nvPr>
            <p:extLst>
              <p:ext uri="{D42A27DB-BD31-4B8C-83A1-F6EECF244321}">
                <p14:modId xmlns:p14="http://schemas.microsoft.com/office/powerpoint/2010/main" val="1260827461"/>
              </p:ext>
            </p:extLst>
          </p:nvPr>
        </p:nvGraphicFramePr>
        <p:xfrm>
          <a:off x="-294306" y="79586"/>
          <a:ext cx="12440992" cy="6138333"/>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311772232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6202853"/>
            <a:ext cx="12192000" cy="655147"/>
            <a:chOff x="0" y="6202853"/>
            <a:chExt cx="12192000" cy="655147"/>
          </a:xfrm>
        </p:grpSpPr>
        <p:sp>
          <p:nvSpPr>
            <p:cNvPr id="5" name="Rectangle 4"/>
            <p:cNvSpPr/>
            <p:nvPr/>
          </p:nvSpPr>
          <p:spPr>
            <a:xfrm>
              <a:off x="0" y="6217919"/>
              <a:ext cx="12192000" cy="627029"/>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233567" y="6202853"/>
              <a:ext cx="3203744" cy="655147"/>
            </a:xfrm>
            <a:prstGeom prst="rect">
              <a:avLst/>
            </a:prstGeom>
          </p:spPr>
        </p:pic>
      </p:grpSp>
      <p:sp>
        <p:nvSpPr>
          <p:cNvPr id="11" name="TextBox 10"/>
          <p:cNvSpPr txBox="1"/>
          <p:nvPr/>
        </p:nvSpPr>
        <p:spPr>
          <a:xfrm>
            <a:off x="2396197" y="1835240"/>
            <a:ext cx="7230794" cy="1323439"/>
          </a:xfrm>
          <a:prstGeom prst="rect">
            <a:avLst/>
          </a:prstGeom>
          <a:noFill/>
        </p:spPr>
        <p:txBody>
          <a:bodyPr wrap="square" rtlCol="0">
            <a:spAutoFit/>
          </a:bodyPr>
          <a:lstStyle/>
          <a:p>
            <a:pPr algn="ctr"/>
            <a:r>
              <a:rPr lang="en-US" sz="4000" dirty="0" smtClean="0">
                <a:hlinkClick r:id="rId3"/>
              </a:rPr>
              <a:t>http://www.chargebee.com</a:t>
            </a:r>
            <a:endParaRPr lang="en-US" sz="4000" dirty="0" smtClean="0"/>
          </a:p>
          <a:p>
            <a:pPr algn="ctr"/>
            <a:r>
              <a:rPr lang="en-US" sz="4000" dirty="0" smtClean="0"/>
              <a:t>Subscription Billing. Simplified.</a:t>
            </a:r>
            <a:endParaRPr lang="en-US" sz="4000" dirty="0"/>
          </a:p>
        </p:txBody>
      </p:sp>
      <p:sp>
        <p:nvSpPr>
          <p:cNvPr id="7" name="TextBox 6"/>
          <p:cNvSpPr txBox="1"/>
          <p:nvPr/>
        </p:nvSpPr>
        <p:spPr>
          <a:xfrm>
            <a:off x="1431742" y="3780358"/>
            <a:ext cx="9328515" cy="707886"/>
          </a:xfrm>
          <a:prstGeom prst="rect">
            <a:avLst/>
          </a:prstGeom>
          <a:noFill/>
        </p:spPr>
        <p:txBody>
          <a:bodyPr wrap="square" rtlCol="0">
            <a:spAutoFit/>
          </a:bodyPr>
          <a:lstStyle/>
          <a:p>
            <a:pPr algn="ctr"/>
            <a:r>
              <a:rPr lang="en-US" sz="4000" dirty="0" smtClean="0"/>
              <a:t>Reserve your free sandbox today!</a:t>
            </a:r>
            <a:endParaRPr lang="en-US" sz="4000" dirty="0"/>
          </a:p>
        </p:txBody>
      </p:sp>
    </p:spTree>
    <p:extLst>
      <p:ext uri="{BB962C8B-B14F-4D97-AF65-F5344CB8AC3E}">
        <p14:creationId xmlns:p14="http://schemas.microsoft.com/office/powerpoint/2010/main" val="258999127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28322" y="783223"/>
            <a:ext cx="8732301" cy="5559737"/>
          </a:xfrm>
          <a:prstGeom prst="rect">
            <a:avLst/>
          </a:prstGeom>
        </p:spPr>
      </p:pic>
      <p:grpSp>
        <p:nvGrpSpPr>
          <p:cNvPr id="4" name="Group 3"/>
          <p:cNvGrpSpPr/>
          <p:nvPr/>
        </p:nvGrpSpPr>
        <p:grpSpPr>
          <a:xfrm>
            <a:off x="0" y="6202853"/>
            <a:ext cx="12192000" cy="655147"/>
            <a:chOff x="0" y="6202853"/>
            <a:chExt cx="12192000" cy="655147"/>
          </a:xfrm>
        </p:grpSpPr>
        <p:sp>
          <p:nvSpPr>
            <p:cNvPr id="5" name="Rectangle 4"/>
            <p:cNvSpPr/>
            <p:nvPr/>
          </p:nvSpPr>
          <p:spPr>
            <a:xfrm>
              <a:off x="0" y="6217919"/>
              <a:ext cx="12192000" cy="627029"/>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233567" y="6202853"/>
              <a:ext cx="3203744" cy="655147"/>
            </a:xfrm>
            <a:prstGeom prst="rect">
              <a:avLst/>
            </a:prstGeom>
          </p:spPr>
        </p:pic>
      </p:grpSp>
      <p:sp>
        <p:nvSpPr>
          <p:cNvPr id="7" name="TextBox 6"/>
          <p:cNvSpPr txBox="1"/>
          <p:nvPr/>
        </p:nvSpPr>
        <p:spPr>
          <a:xfrm>
            <a:off x="1978109" y="0"/>
            <a:ext cx="8235781" cy="923330"/>
          </a:xfrm>
          <a:prstGeom prst="rect">
            <a:avLst/>
          </a:prstGeom>
          <a:noFill/>
        </p:spPr>
        <p:txBody>
          <a:bodyPr wrap="square" rtlCol="0">
            <a:spAutoFit/>
          </a:bodyPr>
          <a:lstStyle/>
          <a:p>
            <a:r>
              <a:rPr lang="en-US" sz="5400" dirty="0" smtClean="0"/>
              <a:t>Launching a new product?</a:t>
            </a:r>
            <a:endParaRPr lang="en-US" sz="5400" dirty="0"/>
          </a:p>
        </p:txBody>
      </p:sp>
    </p:spTree>
    <p:extLst>
      <p:ext uri="{BB962C8B-B14F-4D97-AF65-F5344CB8AC3E}">
        <p14:creationId xmlns:p14="http://schemas.microsoft.com/office/powerpoint/2010/main" val="7381514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Diagram 7"/>
          <p:cNvGraphicFramePr/>
          <p:nvPr>
            <p:extLst>
              <p:ext uri="{D42A27DB-BD31-4B8C-83A1-F6EECF244321}">
                <p14:modId xmlns:p14="http://schemas.microsoft.com/office/powerpoint/2010/main" val="1211897637"/>
              </p:ext>
            </p:extLst>
          </p:nvPr>
        </p:nvGraphicFramePr>
        <p:xfrm>
          <a:off x="1326623" y="-635160"/>
          <a:ext cx="6844783" cy="602842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4" name="Group 3"/>
          <p:cNvGrpSpPr/>
          <p:nvPr/>
        </p:nvGrpSpPr>
        <p:grpSpPr>
          <a:xfrm>
            <a:off x="0" y="6202853"/>
            <a:ext cx="12192000" cy="655147"/>
            <a:chOff x="0" y="6202853"/>
            <a:chExt cx="12192000" cy="655147"/>
          </a:xfrm>
        </p:grpSpPr>
        <p:sp>
          <p:nvSpPr>
            <p:cNvPr id="5" name="Rectangle 4"/>
            <p:cNvSpPr/>
            <p:nvPr/>
          </p:nvSpPr>
          <p:spPr>
            <a:xfrm>
              <a:off x="0" y="6217919"/>
              <a:ext cx="12192000" cy="627029"/>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pic>
          <p:nvPicPr>
            <p:cNvPr id="6" name="Picture 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233567" y="6202853"/>
              <a:ext cx="3203744" cy="655147"/>
            </a:xfrm>
            <a:prstGeom prst="rect">
              <a:avLst/>
            </a:prstGeom>
          </p:spPr>
        </p:pic>
      </p:grpSp>
      <p:sp>
        <p:nvSpPr>
          <p:cNvPr id="10" name="TextBox 9"/>
          <p:cNvSpPr txBox="1"/>
          <p:nvPr/>
        </p:nvSpPr>
        <p:spPr>
          <a:xfrm>
            <a:off x="6979898" y="4494727"/>
            <a:ext cx="5212102" cy="1938992"/>
          </a:xfrm>
          <a:prstGeom prst="rect">
            <a:avLst/>
          </a:prstGeom>
          <a:noFill/>
        </p:spPr>
        <p:txBody>
          <a:bodyPr wrap="square" rtlCol="0">
            <a:spAutoFit/>
          </a:bodyPr>
          <a:lstStyle/>
          <a:p>
            <a:pPr algn="ctr"/>
            <a:endParaRPr lang="en-US" sz="2800" dirty="0" smtClean="0"/>
          </a:p>
          <a:p>
            <a:pPr algn="ctr"/>
            <a:r>
              <a:rPr lang="en-US" sz="3200" dirty="0" smtClean="0"/>
              <a:t>Use Experimentation as </a:t>
            </a:r>
            <a:r>
              <a:rPr lang="en-US" sz="3200" dirty="0"/>
              <a:t>a</a:t>
            </a:r>
            <a:r>
              <a:rPr lang="en-US" sz="3200" dirty="0" smtClean="0"/>
              <a:t> Key Decision Making Tool</a:t>
            </a:r>
          </a:p>
          <a:p>
            <a:pPr algn="ctr"/>
            <a:endParaRPr lang="en-US" sz="2800" dirty="0"/>
          </a:p>
        </p:txBody>
      </p:sp>
    </p:spTree>
    <p:extLst>
      <p:ext uri="{BB962C8B-B14F-4D97-AF65-F5344CB8AC3E}">
        <p14:creationId xmlns:p14="http://schemas.microsoft.com/office/powerpoint/2010/main" val="30277908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6202853"/>
            <a:ext cx="12192000" cy="655147"/>
            <a:chOff x="0" y="6202853"/>
            <a:chExt cx="12192000" cy="655147"/>
          </a:xfrm>
        </p:grpSpPr>
        <p:sp>
          <p:nvSpPr>
            <p:cNvPr id="5" name="Rectangle 4"/>
            <p:cNvSpPr/>
            <p:nvPr/>
          </p:nvSpPr>
          <p:spPr>
            <a:xfrm>
              <a:off x="0" y="6217919"/>
              <a:ext cx="12192000" cy="627029"/>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233567" y="6202853"/>
              <a:ext cx="3203744" cy="655147"/>
            </a:xfrm>
            <a:prstGeom prst="rect">
              <a:avLst/>
            </a:prstGeom>
          </p:spPr>
        </p:pic>
      </p:grpSp>
      <p:graphicFrame>
        <p:nvGraphicFramePr>
          <p:cNvPr id="14" name="Diagram 13"/>
          <p:cNvGraphicFramePr/>
          <p:nvPr>
            <p:extLst>
              <p:ext uri="{D42A27DB-BD31-4B8C-83A1-F6EECF244321}">
                <p14:modId xmlns:p14="http://schemas.microsoft.com/office/powerpoint/2010/main" val="2963095898"/>
              </p:ext>
            </p:extLst>
          </p:nvPr>
        </p:nvGraphicFramePr>
        <p:xfrm>
          <a:off x="-1134520" y="156770"/>
          <a:ext cx="8571831" cy="580479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5" name="Rectangle 14"/>
          <p:cNvSpPr/>
          <p:nvPr/>
        </p:nvSpPr>
        <p:spPr>
          <a:xfrm>
            <a:off x="7528655" y="5639080"/>
            <a:ext cx="4572000" cy="600164"/>
          </a:xfrm>
          <a:prstGeom prst="rect">
            <a:avLst/>
          </a:prstGeom>
        </p:spPr>
        <p:txBody>
          <a:bodyPr wrap="square">
            <a:spAutoFit/>
          </a:bodyPr>
          <a:lstStyle/>
          <a:p>
            <a:pPr algn="r"/>
            <a:r>
              <a:rPr lang="en-US" sz="1100" u="sng" dirty="0" smtClean="0">
                <a:hlinkClick r:id="rId8"/>
              </a:rPr>
              <a:t>*http://sbinfocanada.about.com/u/ua/startingadvice/startupmistakes.htm</a:t>
            </a:r>
            <a:endParaRPr lang="en-US" sz="1100" dirty="0" smtClean="0"/>
          </a:p>
          <a:p>
            <a:pPr algn="r"/>
            <a:r>
              <a:rPr lang="en-US" sz="1100" u="sng" dirty="0" smtClean="0">
                <a:hlinkClick r:id="rId9"/>
              </a:rPr>
              <a:t>**http://blog.chargebee.com/recurring-billing-system-build-buy/</a:t>
            </a:r>
            <a:endParaRPr lang="en-US" sz="1100" u="sng" dirty="0" smtClean="0"/>
          </a:p>
          <a:p>
            <a:pPr marL="0" lvl="2" algn="r"/>
            <a:r>
              <a:rPr lang="en-US" sz="1100" dirty="0" smtClean="0"/>
              <a:t>* http://stackoverflow.com/a/2747457</a:t>
            </a:r>
          </a:p>
        </p:txBody>
      </p:sp>
      <p:sp>
        <p:nvSpPr>
          <p:cNvPr id="18" name="Title 1"/>
          <p:cNvSpPr>
            <a:spLocks noGrp="1"/>
          </p:cNvSpPr>
          <p:nvPr>
            <p:ph type="title"/>
          </p:nvPr>
        </p:nvSpPr>
        <p:spPr>
          <a:xfrm>
            <a:off x="5759116" y="0"/>
            <a:ext cx="6264441" cy="2277979"/>
          </a:xfrm>
          <a:noFill/>
          <a:ln>
            <a:noFill/>
          </a:ln>
        </p:spPr>
        <p:txBody>
          <a:bodyPr>
            <a:normAutofit/>
          </a:bodyPr>
          <a:lstStyle/>
          <a:p>
            <a:pPr algn="ctr"/>
            <a:r>
              <a:rPr lang="en-US" sz="3600" dirty="0" smtClean="0">
                <a:latin typeface="+mn-lt"/>
              </a:rPr>
              <a:t>Need systems to run different campaigns with minimum in-house effort </a:t>
            </a:r>
            <a:endParaRPr lang="en-US" sz="3600" dirty="0">
              <a:latin typeface="+mn-lt"/>
            </a:endParaRPr>
          </a:p>
        </p:txBody>
      </p:sp>
      <p:grpSp>
        <p:nvGrpSpPr>
          <p:cNvPr id="19" name="Group 6"/>
          <p:cNvGrpSpPr/>
          <p:nvPr/>
        </p:nvGrpSpPr>
        <p:grpSpPr>
          <a:xfrm>
            <a:off x="6308558" y="2037347"/>
            <a:ext cx="5715000" cy="3534242"/>
            <a:chOff x="0" y="3276600"/>
            <a:chExt cx="5715000" cy="2839065"/>
          </a:xfrm>
        </p:grpSpPr>
        <p:sp>
          <p:nvSpPr>
            <p:cNvPr id="20" name="Rectangle 19"/>
            <p:cNvSpPr/>
            <p:nvPr/>
          </p:nvSpPr>
          <p:spPr>
            <a:xfrm>
              <a:off x="0" y="3352800"/>
              <a:ext cx="5715000" cy="2762865"/>
            </a:xfrm>
            <a:prstGeom prst="rect">
              <a:avLst/>
            </a:prstGeom>
            <a:solidFill>
              <a:srgbClr val="FCCF53"/>
            </a:solidFill>
            <a:ln>
              <a:solidFill>
                <a:srgbClr val="26467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Rectangle 20"/>
            <p:cNvSpPr/>
            <p:nvPr/>
          </p:nvSpPr>
          <p:spPr>
            <a:xfrm>
              <a:off x="838200" y="3505200"/>
              <a:ext cx="4876800" cy="2521824"/>
            </a:xfrm>
            <a:prstGeom prst="rect">
              <a:avLst/>
            </a:prstGeom>
          </p:spPr>
          <p:txBody>
            <a:bodyPr wrap="square">
              <a:spAutoFit/>
            </a:bodyPr>
            <a:lstStyle/>
            <a:p>
              <a:r>
                <a:rPr lang="en-US" sz="2200" b="1" i="1" dirty="0" smtClean="0">
                  <a:cs typeface="Arabic Typesetting" pitchFamily="66" charset="-78"/>
                </a:rPr>
                <a:t>You can always write your own in-house billing system down the road if you need to. But if you start with that now, you'll likely find yourself mired in details that are far removed from your business and core competency and lose your edge to lighter more dynamic competitors who are building great products and iterating quickly</a:t>
              </a:r>
              <a:r>
                <a:rPr lang="en-US" sz="2200" b="1" dirty="0" smtClean="0">
                  <a:cs typeface="Angsana New" pitchFamily="18" charset="-34"/>
                </a:rPr>
                <a:t>*</a:t>
              </a:r>
            </a:p>
          </p:txBody>
        </p:sp>
        <p:sp>
          <p:nvSpPr>
            <p:cNvPr id="22" name="Rectangle 21"/>
            <p:cNvSpPr/>
            <p:nvPr/>
          </p:nvSpPr>
          <p:spPr>
            <a:xfrm>
              <a:off x="152400" y="3276600"/>
              <a:ext cx="697627" cy="1323439"/>
            </a:xfrm>
            <a:prstGeom prst="rect">
              <a:avLst/>
            </a:prstGeom>
          </p:spPr>
          <p:txBody>
            <a:bodyPr wrap="square">
              <a:spAutoFit/>
            </a:bodyPr>
            <a:lstStyle/>
            <a:p>
              <a:r>
                <a:rPr lang="en-US" sz="8000" dirty="0" smtClean="0">
                  <a:latin typeface="Arial Black" pitchFamily="34" charset="0"/>
                </a:rPr>
                <a:t>“</a:t>
              </a:r>
              <a:endParaRPr lang="en-US" sz="8000" dirty="0"/>
            </a:p>
          </p:txBody>
        </p:sp>
      </p:grpSp>
    </p:spTree>
    <p:extLst>
      <p:ext uri="{BB962C8B-B14F-4D97-AF65-F5344CB8AC3E}">
        <p14:creationId xmlns:p14="http://schemas.microsoft.com/office/powerpoint/2010/main" val="29745419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6202853"/>
            <a:ext cx="12192000" cy="655147"/>
            <a:chOff x="0" y="6202853"/>
            <a:chExt cx="12192000" cy="655147"/>
          </a:xfrm>
        </p:grpSpPr>
        <p:sp>
          <p:nvSpPr>
            <p:cNvPr id="5" name="Rectangle 4"/>
            <p:cNvSpPr/>
            <p:nvPr/>
          </p:nvSpPr>
          <p:spPr>
            <a:xfrm>
              <a:off x="0" y="6217919"/>
              <a:ext cx="12192000" cy="627029"/>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233567" y="6202853"/>
              <a:ext cx="3203744" cy="655147"/>
            </a:xfrm>
            <a:prstGeom prst="rect">
              <a:avLst/>
            </a:prstGeom>
          </p:spPr>
        </p:pic>
      </p:gr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12192000" cy="6217919"/>
          </a:xfrm>
          <a:prstGeom prst="rect">
            <a:avLst/>
          </a:prstGeom>
        </p:spPr>
      </p:pic>
    </p:spTree>
    <p:extLst>
      <p:ext uri="{BB962C8B-B14F-4D97-AF65-F5344CB8AC3E}">
        <p14:creationId xmlns:p14="http://schemas.microsoft.com/office/powerpoint/2010/main" val="41031165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alpha val="14000"/>
          </a:schemeClr>
        </a:solidFill>
        <a:effectLst/>
      </p:bgPr>
    </p:bg>
    <p:spTree>
      <p:nvGrpSpPr>
        <p:cNvPr id="1" name=""/>
        <p:cNvGrpSpPr/>
        <p:nvPr/>
      </p:nvGrpSpPr>
      <p:grpSpPr>
        <a:xfrm>
          <a:off x="0" y="0"/>
          <a:ext cx="0" cy="0"/>
          <a:chOff x="0" y="0"/>
          <a:chExt cx="0" cy="0"/>
        </a:xfrm>
      </p:grpSpPr>
      <p:grpSp>
        <p:nvGrpSpPr>
          <p:cNvPr id="4" name="Group 3"/>
          <p:cNvGrpSpPr/>
          <p:nvPr/>
        </p:nvGrpSpPr>
        <p:grpSpPr>
          <a:xfrm>
            <a:off x="0" y="6202853"/>
            <a:ext cx="12192000" cy="655147"/>
            <a:chOff x="0" y="6202853"/>
            <a:chExt cx="12192000" cy="655147"/>
          </a:xfrm>
        </p:grpSpPr>
        <p:sp>
          <p:nvSpPr>
            <p:cNvPr id="5" name="Rectangle 4"/>
            <p:cNvSpPr/>
            <p:nvPr/>
          </p:nvSpPr>
          <p:spPr>
            <a:xfrm>
              <a:off x="0" y="6217919"/>
              <a:ext cx="12192000" cy="627029"/>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233567" y="6202853"/>
              <a:ext cx="3203744" cy="655147"/>
            </a:xfrm>
            <a:prstGeom prst="rect">
              <a:avLst/>
            </a:prstGeom>
          </p:spPr>
        </p:pic>
      </p:grpSp>
      <p:graphicFrame>
        <p:nvGraphicFramePr>
          <p:cNvPr id="55" name="Diagram 54"/>
          <p:cNvGraphicFramePr/>
          <p:nvPr>
            <p:extLst>
              <p:ext uri="{D42A27DB-BD31-4B8C-83A1-F6EECF244321}">
                <p14:modId xmlns:p14="http://schemas.microsoft.com/office/powerpoint/2010/main" val="2172132946"/>
              </p:ext>
            </p:extLst>
          </p:nvPr>
        </p:nvGraphicFramePr>
        <p:xfrm>
          <a:off x="2083516" y="1080274"/>
          <a:ext cx="8128000"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56" name="Picture 5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470006" y="3712799"/>
            <a:ext cx="1787967" cy="744324"/>
          </a:xfrm>
          <a:prstGeom prst="rect">
            <a:avLst/>
          </a:prstGeom>
        </p:spPr>
      </p:pic>
      <p:pic>
        <p:nvPicPr>
          <p:cNvPr id="58" name="Picture 57"/>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0403069" y="3358061"/>
            <a:ext cx="1572137" cy="1090015"/>
          </a:xfrm>
          <a:prstGeom prst="rect">
            <a:avLst/>
          </a:prstGeom>
        </p:spPr>
      </p:pic>
      <p:pic>
        <p:nvPicPr>
          <p:cNvPr id="61" name="Picture 60"/>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8203842" y="5245866"/>
            <a:ext cx="1646350" cy="713978"/>
          </a:xfrm>
          <a:prstGeom prst="rect">
            <a:avLst/>
          </a:prstGeom>
        </p:spPr>
      </p:pic>
      <p:pic>
        <p:nvPicPr>
          <p:cNvPr id="62" name="Picture 61"/>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10257973" y="5178585"/>
            <a:ext cx="1717233" cy="717576"/>
          </a:xfrm>
          <a:prstGeom prst="rect">
            <a:avLst/>
          </a:prstGeom>
        </p:spPr>
      </p:pic>
      <p:pic>
        <p:nvPicPr>
          <p:cNvPr id="63" name="Picture 2"/>
          <p:cNvPicPr>
            <a:picLocks noChangeAspect="1" noChangeArrowheads="1"/>
          </p:cNvPicPr>
          <p:nvPr/>
        </p:nvPicPr>
        <p:blipFill>
          <a:blip r:embed="rId12"/>
          <a:srcRect/>
          <a:stretch>
            <a:fillRect/>
          </a:stretch>
        </p:blipFill>
        <p:spPr bwMode="auto">
          <a:xfrm>
            <a:off x="489394" y="4334097"/>
            <a:ext cx="2532841" cy="741320"/>
          </a:xfrm>
          <a:prstGeom prst="rect">
            <a:avLst/>
          </a:prstGeom>
          <a:noFill/>
          <a:ln w="9525">
            <a:noFill/>
            <a:miter lim="800000"/>
            <a:headEnd/>
            <a:tailEnd/>
          </a:ln>
          <a:effectLst/>
        </p:spPr>
      </p:pic>
      <p:pic>
        <p:nvPicPr>
          <p:cNvPr id="64" name="Picture 13"/>
          <p:cNvPicPr>
            <a:picLocks noChangeAspect="1" noChangeArrowheads="1"/>
          </p:cNvPicPr>
          <p:nvPr/>
        </p:nvPicPr>
        <p:blipFill>
          <a:blip r:embed="rId13"/>
          <a:srcRect/>
          <a:stretch>
            <a:fillRect/>
          </a:stretch>
        </p:blipFill>
        <p:spPr bwMode="auto">
          <a:xfrm>
            <a:off x="489394" y="5260455"/>
            <a:ext cx="2532841" cy="713802"/>
          </a:xfrm>
          <a:prstGeom prst="rect">
            <a:avLst/>
          </a:prstGeom>
          <a:noFill/>
          <a:ln w="9525">
            <a:noFill/>
            <a:miter lim="800000"/>
            <a:headEnd/>
            <a:tailEnd/>
          </a:ln>
          <a:effectLst/>
        </p:spPr>
      </p:pic>
      <p:pic>
        <p:nvPicPr>
          <p:cNvPr id="65" name="Picture 8"/>
          <p:cNvPicPr>
            <a:picLocks noChangeAspect="1" noChangeArrowheads="1"/>
          </p:cNvPicPr>
          <p:nvPr/>
        </p:nvPicPr>
        <p:blipFill>
          <a:blip r:embed="rId14" cstate="print"/>
          <a:srcRect/>
          <a:stretch>
            <a:fillRect/>
          </a:stretch>
        </p:blipFill>
        <p:spPr bwMode="auto">
          <a:xfrm>
            <a:off x="489394" y="2722864"/>
            <a:ext cx="2532842" cy="433633"/>
          </a:xfrm>
          <a:prstGeom prst="rect">
            <a:avLst/>
          </a:prstGeom>
          <a:noFill/>
          <a:ln w="9525">
            <a:noFill/>
            <a:miter lim="800000"/>
            <a:headEnd/>
            <a:tailEnd/>
          </a:ln>
          <a:effectLst/>
        </p:spPr>
      </p:pic>
      <p:pic>
        <p:nvPicPr>
          <p:cNvPr id="66" name="Picture 65"/>
          <p:cNvPicPr>
            <a:picLocks noChangeAspect="1" noChangeArrowheads="1"/>
          </p:cNvPicPr>
          <p:nvPr/>
        </p:nvPicPr>
        <p:blipFill>
          <a:blip r:embed="rId15"/>
          <a:srcRect/>
          <a:stretch>
            <a:fillRect/>
          </a:stretch>
        </p:blipFill>
        <p:spPr bwMode="auto">
          <a:xfrm>
            <a:off x="489394" y="3465832"/>
            <a:ext cx="2532842" cy="437236"/>
          </a:xfrm>
          <a:prstGeom prst="rect">
            <a:avLst/>
          </a:prstGeom>
          <a:noFill/>
          <a:ln w="9525">
            <a:noFill/>
            <a:miter lim="800000"/>
            <a:headEnd/>
            <a:tailEnd/>
          </a:ln>
          <a:effectLst/>
        </p:spPr>
      </p:pic>
      <p:pic>
        <p:nvPicPr>
          <p:cNvPr id="67" name="Picture 8"/>
          <p:cNvPicPr>
            <a:picLocks noChangeAspect="1" noChangeArrowheads="1"/>
          </p:cNvPicPr>
          <p:nvPr/>
        </p:nvPicPr>
        <p:blipFill>
          <a:blip r:embed="rId16"/>
          <a:srcRect/>
          <a:stretch>
            <a:fillRect/>
          </a:stretch>
        </p:blipFill>
        <p:spPr bwMode="auto">
          <a:xfrm>
            <a:off x="489394" y="1591584"/>
            <a:ext cx="1201450" cy="646934"/>
          </a:xfrm>
          <a:prstGeom prst="rect">
            <a:avLst/>
          </a:prstGeom>
          <a:noFill/>
          <a:ln w="9525">
            <a:noFill/>
            <a:miter lim="800000"/>
            <a:headEnd/>
            <a:tailEnd/>
          </a:ln>
          <a:effectLst/>
        </p:spPr>
      </p:pic>
      <p:pic>
        <p:nvPicPr>
          <p:cNvPr id="68" name="Picture 6"/>
          <p:cNvPicPr>
            <a:picLocks noChangeAspect="1" noChangeArrowheads="1"/>
          </p:cNvPicPr>
          <p:nvPr/>
        </p:nvPicPr>
        <p:blipFill>
          <a:blip r:embed="rId17"/>
          <a:srcRect/>
          <a:stretch>
            <a:fillRect/>
          </a:stretch>
        </p:blipFill>
        <p:spPr bwMode="auto">
          <a:xfrm>
            <a:off x="2323468" y="1607245"/>
            <a:ext cx="698767" cy="646620"/>
          </a:xfrm>
          <a:prstGeom prst="rect">
            <a:avLst/>
          </a:prstGeom>
          <a:noFill/>
          <a:ln w="9525">
            <a:noFill/>
            <a:miter lim="800000"/>
            <a:headEnd/>
            <a:tailEnd/>
          </a:ln>
          <a:effectLst/>
        </p:spPr>
      </p:pic>
      <p:sp>
        <p:nvSpPr>
          <p:cNvPr id="20" name="Title 1"/>
          <p:cNvSpPr>
            <a:spLocks noGrp="1"/>
          </p:cNvSpPr>
          <p:nvPr>
            <p:ph type="title"/>
          </p:nvPr>
        </p:nvSpPr>
        <p:spPr>
          <a:xfrm>
            <a:off x="1524000" y="113168"/>
            <a:ext cx="9144000" cy="838200"/>
          </a:xfrm>
          <a:noFill/>
          <a:ln>
            <a:noFill/>
          </a:ln>
        </p:spPr>
        <p:txBody>
          <a:bodyPr>
            <a:normAutofit/>
          </a:bodyPr>
          <a:lstStyle/>
          <a:p>
            <a:pPr algn="ctr">
              <a:lnSpc>
                <a:spcPct val="100000"/>
              </a:lnSpc>
            </a:pPr>
            <a:r>
              <a:rPr lang="en-US" sz="4000" b="1" cap="small" dirty="0" smtClean="0">
                <a:latin typeface="+mn-lt"/>
              </a:rPr>
              <a:t>Use best in class solutions in each category</a:t>
            </a:r>
            <a:endParaRPr lang="en-US" sz="4000" b="1" cap="small" dirty="0">
              <a:latin typeface="+mn-lt"/>
            </a:endParaRPr>
          </a:p>
        </p:txBody>
      </p:sp>
    </p:spTree>
    <p:extLst>
      <p:ext uri="{BB962C8B-B14F-4D97-AF65-F5344CB8AC3E}">
        <p14:creationId xmlns:p14="http://schemas.microsoft.com/office/powerpoint/2010/main" val="166361695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alpha val="14000"/>
          </a:schemeClr>
        </a:solidFill>
        <a:effectLst/>
      </p:bgPr>
    </p:bg>
    <p:spTree>
      <p:nvGrpSpPr>
        <p:cNvPr id="1" name=""/>
        <p:cNvGrpSpPr/>
        <p:nvPr/>
      </p:nvGrpSpPr>
      <p:grpSpPr>
        <a:xfrm>
          <a:off x="0" y="0"/>
          <a:ext cx="0" cy="0"/>
          <a:chOff x="0" y="0"/>
          <a:chExt cx="0" cy="0"/>
        </a:xfrm>
      </p:grpSpPr>
      <p:grpSp>
        <p:nvGrpSpPr>
          <p:cNvPr id="4" name="Group 3"/>
          <p:cNvGrpSpPr/>
          <p:nvPr/>
        </p:nvGrpSpPr>
        <p:grpSpPr>
          <a:xfrm>
            <a:off x="0" y="6202853"/>
            <a:ext cx="12192000" cy="655147"/>
            <a:chOff x="0" y="6202853"/>
            <a:chExt cx="12192000" cy="655147"/>
          </a:xfrm>
        </p:grpSpPr>
        <p:sp>
          <p:nvSpPr>
            <p:cNvPr id="5" name="Rectangle 4"/>
            <p:cNvSpPr/>
            <p:nvPr/>
          </p:nvSpPr>
          <p:spPr>
            <a:xfrm>
              <a:off x="0" y="6217919"/>
              <a:ext cx="12192000" cy="627029"/>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233567" y="6202853"/>
              <a:ext cx="3203744" cy="655147"/>
            </a:xfrm>
            <a:prstGeom prst="rect">
              <a:avLst/>
            </a:prstGeom>
          </p:spPr>
        </p:pic>
      </p:grpSp>
      <p:graphicFrame>
        <p:nvGraphicFramePr>
          <p:cNvPr id="12" name="Chart 11"/>
          <p:cNvGraphicFramePr/>
          <p:nvPr>
            <p:extLst>
              <p:ext uri="{D42A27DB-BD31-4B8C-83A1-F6EECF244321}">
                <p14:modId xmlns:p14="http://schemas.microsoft.com/office/powerpoint/2010/main" val="2480402978"/>
              </p:ext>
            </p:extLst>
          </p:nvPr>
        </p:nvGraphicFramePr>
        <p:xfrm>
          <a:off x="5126893" y="2546985"/>
          <a:ext cx="7065107" cy="3789676"/>
        </p:xfrm>
        <a:graphic>
          <a:graphicData uri="http://schemas.openxmlformats.org/drawingml/2006/chart">
            <c:chart xmlns:c="http://schemas.openxmlformats.org/drawingml/2006/chart" xmlns:r="http://schemas.openxmlformats.org/officeDocument/2006/relationships" r:id="rId3"/>
          </a:graphicData>
        </a:graphic>
      </p:graphicFrame>
      <p:sp>
        <p:nvSpPr>
          <p:cNvPr id="14" name="Title 1"/>
          <p:cNvSpPr>
            <a:spLocks noGrp="1"/>
          </p:cNvSpPr>
          <p:nvPr>
            <p:ph type="title"/>
          </p:nvPr>
        </p:nvSpPr>
        <p:spPr>
          <a:xfrm>
            <a:off x="112542" y="310114"/>
            <a:ext cx="6710289" cy="3544433"/>
          </a:xfrm>
          <a:noFill/>
          <a:ln>
            <a:noFill/>
          </a:ln>
        </p:spPr>
        <p:txBody>
          <a:bodyPr>
            <a:noAutofit/>
          </a:bodyPr>
          <a:lstStyle/>
          <a:p>
            <a:pPr algn="ctr">
              <a:lnSpc>
                <a:spcPct val="100000"/>
              </a:lnSpc>
            </a:pPr>
            <a:r>
              <a:rPr lang="en-US" sz="4000" b="1" cap="small" dirty="0" smtClean="0">
                <a:latin typeface="+mn-lt"/>
              </a:rPr>
              <a:t>For a Subscription Business, That still leaves a significant chunk of billing related items that needs to be built.</a:t>
            </a:r>
            <a:endParaRPr lang="en-US" sz="4000" b="1" cap="small" dirty="0">
              <a:latin typeface="+mn-lt"/>
            </a:endParaRPr>
          </a:p>
        </p:txBody>
      </p:sp>
    </p:spTree>
    <p:extLst>
      <p:ext uri="{BB962C8B-B14F-4D97-AF65-F5344CB8AC3E}">
        <p14:creationId xmlns:p14="http://schemas.microsoft.com/office/powerpoint/2010/main" val="222731864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6202853"/>
            <a:ext cx="12192000" cy="655147"/>
            <a:chOff x="0" y="6202853"/>
            <a:chExt cx="12192000" cy="655147"/>
          </a:xfrm>
        </p:grpSpPr>
        <p:sp>
          <p:nvSpPr>
            <p:cNvPr id="5" name="Rectangle 4"/>
            <p:cNvSpPr/>
            <p:nvPr/>
          </p:nvSpPr>
          <p:spPr>
            <a:xfrm>
              <a:off x="0" y="6217919"/>
              <a:ext cx="12192000" cy="627029"/>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233567" y="6202853"/>
              <a:ext cx="3203744" cy="655147"/>
            </a:xfrm>
            <a:prstGeom prst="rect">
              <a:avLst/>
            </a:prstGeom>
          </p:spPr>
        </p:pic>
      </p:grpSp>
      <p:grpSp>
        <p:nvGrpSpPr>
          <p:cNvPr id="3" name="Group 2"/>
          <p:cNvGrpSpPr/>
          <p:nvPr/>
        </p:nvGrpSpPr>
        <p:grpSpPr>
          <a:xfrm>
            <a:off x="0" y="476518"/>
            <a:ext cx="12192000" cy="5254579"/>
            <a:chOff x="0" y="476518"/>
            <a:chExt cx="12192000" cy="5254579"/>
          </a:xfrm>
        </p:grpSpPr>
        <p:graphicFrame>
          <p:nvGraphicFramePr>
            <p:cNvPr id="12" name="Diagram 11"/>
            <p:cNvGraphicFramePr/>
            <p:nvPr>
              <p:extLst>
                <p:ext uri="{D42A27DB-BD31-4B8C-83A1-F6EECF244321}">
                  <p14:modId xmlns:p14="http://schemas.microsoft.com/office/powerpoint/2010/main" val="3803615481"/>
                </p:ext>
              </p:extLst>
            </p:nvPr>
          </p:nvGraphicFramePr>
          <p:xfrm>
            <a:off x="0" y="476518"/>
            <a:ext cx="5812665" cy="525457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2" name="Diagram 1"/>
            <p:cNvGraphicFramePr/>
            <p:nvPr>
              <p:extLst>
                <p:ext uri="{D42A27DB-BD31-4B8C-83A1-F6EECF244321}">
                  <p14:modId xmlns:p14="http://schemas.microsoft.com/office/powerpoint/2010/main" val="2212335710"/>
                </p:ext>
              </p:extLst>
            </p:nvPr>
          </p:nvGraphicFramePr>
          <p:xfrm>
            <a:off x="5306096" y="514685"/>
            <a:ext cx="6885904" cy="5203535"/>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pSp>
    </p:spTree>
    <p:extLst>
      <p:ext uri="{BB962C8B-B14F-4D97-AF65-F5344CB8AC3E}">
        <p14:creationId xmlns:p14="http://schemas.microsoft.com/office/powerpoint/2010/main" val="418210347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a:defPPr>
      </a:lstStyle>
      <a:style>
        <a:lnRef idx="2">
          <a:schemeClr val="dk1">
            <a:shade val="50000"/>
          </a:schemeClr>
        </a:lnRef>
        <a:fillRef idx="1">
          <a:schemeClr val="dk1"/>
        </a:fillRef>
        <a:effectRef idx="0">
          <a:schemeClr val="dk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1736</TotalTime>
  <Words>531</Words>
  <Application>Microsoft Office PowerPoint</Application>
  <PresentationFormat>Widescreen</PresentationFormat>
  <Paragraphs>138</Paragraphs>
  <Slides>20</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20</vt:i4>
      </vt:variant>
    </vt:vector>
  </HeadingPairs>
  <TitlesOfParts>
    <vt:vector size="28" baseType="lpstr">
      <vt:lpstr>ＭＳ Ｐゴシック</vt:lpstr>
      <vt:lpstr>Angsana New</vt:lpstr>
      <vt:lpstr>Arabic Typesetting</vt:lpstr>
      <vt:lpstr>Arial</vt:lpstr>
      <vt:lpstr>Arial Black</vt:lpstr>
      <vt:lpstr>Calibri</vt:lpstr>
      <vt:lpstr>Calibri Light</vt:lpstr>
      <vt:lpstr>Office Theme</vt:lpstr>
      <vt:lpstr>PowerPoint Presentation</vt:lpstr>
      <vt:lpstr>PowerPoint Presentation</vt:lpstr>
      <vt:lpstr>PowerPoint Presentation</vt:lpstr>
      <vt:lpstr>PowerPoint Presentation</vt:lpstr>
      <vt:lpstr>Need systems to run different campaigns with minimum in-house effort </vt:lpstr>
      <vt:lpstr>PowerPoint Presentation</vt:lpstr>
      <vt:lpstr>Use best in class solutions in each category</vt:lpstr>
      <vt:lpstr>For a Subscription Business, That still leaves a significant chunk of billing related items that needs to be built.</vt:lpstr>
      <vt:lpstr>PowerPoint Presentation</vt:lpstr>
      <vt:lpstr>What Constitutes Online Billing? </vt:lpstr>
      <vt:lpstr>What makes Subscription Billing Unique?</vt:lpstr>
      <vt:lpstr>How do you overcome the Challenge?</vt:lpstr>
      <vt:lpstr>PowerPoint Presentation</vt:lpstr>
      <vt:lpstr>PowerPoint Presentation</vt:lpstr>
      <vt:lpstr>Reporting and Analytics</vt:lpstr>
      <vt:lpstr>PowerPoint Presentation</vt:lpstr>
      <vt:lpstr>Responsive customer support</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CB-Test</dc:creator>
  <cp:lastModifiedBy>CB-Test</cp:lastModifiedBy>
  <cp:revision>149</cp:revision>
  <dcterms:created xsi:type="dcterms:W3CDTF">2013-05-28T06:01:23Z</dcterms:created>
  <dcterms:modified xsi:type="dcterms:W3CDTF">2013-06-11T06:27:56Z</dcterms:modified>
</cp:coreProperties>
</file>