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9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4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2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7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0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2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2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0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5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1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82E62-D6AE-4DF1-9F21-D61428E7670E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D6AA7-EE94-452A-A179-2CF5B00E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4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4" name="Picture 6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200400"/>
            <a:ext cx="6451600" cy="270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15" name="Picture 6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71587"/>
            <a:ext cx="639445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2682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Phillip</dc:creator>
  <cp:lastModifiedBy>Smith, Phillip</cp:lastModifiedBy>
  <cp:revision>2</cp:revision>
  <dcterms:created xsi:type="dcterms:W3CDTF">2013-08-01T13:56:17Z</dcterms:created>
  <dcterms:modified xsi:type="dcterms:W3CDTF">2013-08-01T14:22:45Z</dcterms:modified>
</cp:coreProperties>
</file>