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59" r:id="rId6"/>
    <p:sldId id="271" r:id="rId7"/>
    <p:sldId id="260" r:id="rId8"/>
    <p:sldId id="261" r:id="rId9"/>
    <p:sldId id="262" r:id="rId10"/>
    <p:sldId id="263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3319B-7D77-4004-AD41-8011649502D0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BC41A-27CC-4741-855E-A0935DCE7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C41A-27CC-4741-855E-A0935DCE7C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9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86388"/>
            <a:ext cx="12231019" cy="76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3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1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1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9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4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9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0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48871-8A68-4806-B60E-E24FC6A2B89A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13F32-8AC9-40B3-B07A-2BDF35F4B2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"/>
          <a:stretch/>
        </p:blipFill>
        <p:spPr>
          <a:xfrm>
            <a:off x="0" y="-38911"/>
            <a:ext cx="12192000" cy="689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5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solutions.net/" TargetMode="External"/><Relationship Id="rId2" Type="http://schemas.openxmlformats.org/officeDocument/2006/relationships/hyperlink" Target="mailto:DWX@portalsolutions.ne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2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077"/>
            <a:ext cx="3961785" cy="5435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9071" y="254710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drive the 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entire suite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Microsoft’s Business Productivity Platform across a variety of mobile devices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6869" y="2854878"/>
            <a:ext cx="6860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Discover tools to be productive when outside the office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1247" y="2854878"/>
            <a:ext cx="6491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Connect in real-time with co-workers and customers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29071" y="270099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a true digital workplace to improve employee experience</a:t>
            </a:r>
          </a:p>
        </p:txBody>
      </p:sp>
    </p:spTree>
    <p:extLst>
      <p:ext uri="{BB962C8B-B14F-4D97-AF65-F5344CB8AC3E}">
        <p14:creationId xmlns:p14="http://schemas.microsoft.com/office/powerpoint/2010/main" val="2062356673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74" y="445043"/>
            <a:ext cx="6152931" cy="5645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19" y="1679945"/>
            <a:ext cx="6494504" cy="43296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1336" y="936571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Productivity On the Go</a:t>
            </a:r>
            <a:endParaRPr lang="en-US" sz="88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2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>
        <p:fade/>
      </p:transition>
    </mc:Choice>
    <mc:Fallback xmlns="">
      <p:transition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yn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6" y="340241"/>
            <a:ext cx="2037096" cy="40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98" y="747876"/>
            <a:ext cx="3824829" cy="272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Newsfeed - Windows Internet Explor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73" y="1742915"/>
            <a:ext cx="4438627" cy="249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Conversation (4 Participants)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68" y="2111104"/>
            <a:ext cx="4122653" cy="2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1086291" y="5152931"/>
            <a:ext cx="10515600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Connecting with Co-Workers</a:t>
            </a:r>
            <a:endParaRPr lang="en-US" sz="88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542535"/>
      </p:ext>
    </p:extLst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cel Web Access - /accountteams/eurasia/northwind/Reports/Sales Analysis.xlsx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89" y="1507774"/>
            <a:ext cx="6504578" cy="365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1" y="628778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Real-Time Answers</a:t>
            </a:r>
            <a:endParaRPr lang="en-US" sz="88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2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6" y="-1484940"/>
            <a:ext cx="10515600" cy="1325563"/>
          </a:xfrm>
        </p:spPr>
        <p:txBody>
          <a:bodyPr/>
          <a:lstStyle/>
          <a:p>
            <a:r>
              <a:rPr lang="en-US" dirty="0" smtClean="0"/>
              <a:t>Collaborate Anywhere</a:t>
            </a:r>
            <a:endParaRPr lang="en-US" dirty="0"/>
          </a:p>
        </p:txBody>
      </p:sp>
      <p:pic>
        <p:nvPicPr>
          <p:cNvPr id="3" name="Picture 2" descr="Pages - Home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15" y="565764"/>
            <a:ext cx="3934210" cy="221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48" y="3970172"/>
            <a:ext cx="3342875" cy="73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" y="3101145"/>
            <a:ext cx="2743200" cy="2743200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0" y="230407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Collaborate Anywhere</a:t>
            </a:r>
            <a:endParaRPr lang="en-US" sz="88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19" y="3462840"/>
            <a:ext cx="3700230" cy="27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2609" y="661262"/>
            <a:ext cx="10037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See for yourself how Microsoft’s Productivity Platform can make your 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workforce...</a:t>
            </a:r>
            <a:endParaRPr lang="en-US" sz="48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2582" y="4416136"/>
            <a:ext cx="6764482" cy="87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9645" y="4155731"/>
            <a:ext cx="4530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smarter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4655127" y="2969586"/>
            <a:ext cx="3751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better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6676158" y="4166754"/>
            <a:ext cx="4623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happier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035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5055" y="1137448"/>
            <a:ext cx="8156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Schedule a DWX Session at our Maryland facility today!</a:t>
            </a:r>
            <a:endParaRPr lang="en-US" sz="54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7082" y="4800600"/>
            <a:ext cx="61699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 ready to be amazed.</a:t>
            </a:r>
            <a:endParaRPr lang="en-US" sz="48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38252" y="3273136"/>
            <a:ext cx="8988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Send an email to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DWX@portalsolutions.net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or go to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www.portalsolutions.net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for more details.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03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d38e0624-775c-481a-a05f-470943bdf6b2">Digital Workplace Experience (DWX)</Category>
    <RoutingRuleDescription xmlns="http://schemas.microsoft.com/sharepoint/v3">Digital workplace experience deck</RoutingRuleDescription>
    <PublishingExpirationDate xmlns="http://schemas.microsoft.com/sharepoint/v3" xsi:nil="true"/>
    <PublishingStartDate xmlns="http://schemas.microsoft.com/sharepoint/v3" xsi:nil="true"/>
    <_dlc_DocId xmlns="25302076-dc99-4e46-9835-cb400118f146">PSOL-616-196</_dlc_DocId>
    <_dlc_DocIdUrl xmlns="25302076-dc99-4e46-9835-cb400118f146">
      <Url>http://pscentral.portalsolutions.net/res/taskforces/mtf/_layouts/DocIdRedir.aspx?ID=PSOL-616-196</Url>
      <Description>PSOL-616-196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EC1FEE78FDB4998195230D6C3DA02" ma:contentTypeVersion="2" ma:contentTypeDescription="Create a new document." ma:contentTypeScope="" ma:versionID="149e4f1a26760edbc7d9fc503b1b50a7">
  <xsd:schema xmlns:xsd="http://www.w3.org/2001/XMLSchema" xmlns:xs="http://www.w3.org/2001/XMLSchema" xmlns:p="http://schemas.microsoft.com/office/2006/metadata/properties" xmlns:ns1="http://schemas.microsoft.com/sharepoint/v3" xmlns:ns2="25302076-dc99-4e46-9835-cb400118f146" xmlns:ns3="d38e0624-775c-481a-a05f-470943bdf6b2" targetNamespace="http://schemas.microsoft.com/office/2006/metadata/properties" ma:root="true" ma:fieldsID="8c3c231693649de1456cbb8061fad1b8" ns1:_="" ns2:_="" ns3:_="">
    <xsd:import namespace="http://schemas.microsoft.com/sharepoint/v3"/>
    <xsd:import namespace="25302076-dc99-4e46-9835-cb400118f146"/>
    <xsd:import namespace="d38e0624-775c-481a-a05f-470943bdf6b2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2" nillable="true" ma:displayName="Scheduling Start Date" ma:internalName="PublishingStartDate">
      <xsd:simpleType>
        <xsd:restriction base="dms:Unknown"/>
      </xsd:simpleType>
    </xsd:element>
    <xsd:element name="PublishingExpirationDate" ma:index="13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02076-dc99-4e46-9835-cb400118f146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e0624-775c-481a-a05f-470943bdf6b2" elementFormDefault="qualified">
    <xsd:import namespace="http://schemas.microsoft.com/office/2006/documentManagement/types"/>
    <xsd:import namespace="http://schemas.microsoft.com/office/infopath/2007/PartnerControls"/>
    <xsd:element name="Category" ma:index="14" ma:displayName="Category" ma:default="Collateral" ma:format="Dropdown" ma:internalName="Category">
      <xsd:simpleType>
        <xsd:restriction base="dms:Choice">
          <xsd:enumeration value="Strategy &amp; Planning"/>
          <xsd:enumeration value="Social Media"/>
          <xsd:enumeration value="Website"/>
          <xsd:enumeration value="Content"/>
          <xsd:enumeration value="Events"/>
          <xsd:enumeration value="Presentations"/>
          <xsd:enumeration value="Collateral"/>
          <xsd:enumeration value="Market Research"/>
          <xsd:enumeration value="Marketo"/>
          <xsd:enumeration value="Corporate Communications"/>
          <xsd:enumeration value="Training"/>
          <xsd:enumeration value="Demos"/>
          <xsd:enumeration value="Working Drafts"/>
          <xsd:enumeration value="Target Lists"/>
          <xsd:enumeration value="Sales Pipeline"/>
          <xsd:enumeration value="Digital Workplace Experience (DWX)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14FBD4-C0B5-4088-A880-D557FD70CAA8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25302076-dc99-4e46-9835-cb400118f146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38e0624-775c-481a-a05f-470943bdf6b2"/>
  </ds:schemaRefs>
</ds:datastoreItem>
</file>

<file path=customXml/itemProps2.xml><?xml version="1.0" encoding="utf-8"?>
<ds:datastoreItem xmlns:ds="http://schemas.openxmlformats.org/officeDocument/2006/customXml" ds:itemID="{DE0DE3A0-6C06-42D9-BB05-F21255094C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41E21A-1A70-46D3-BC67-72011FF8789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80316BA-DED9-4A18-B9D4-792D2FDE0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5302076-dc99-4e46-9835-cb400118f146"/>
    <ds:schemaRef ds:uri="d38e0624-775c-481a-a05f-470943bdf6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99</Words>
  <Application>Microsoft Office PowerPoint</Application>
  <PresentationFormat>Widescreen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Productivity On the Go</vt:lpstr>
      <vt:lpstr>PowerPoint Presentation</vt:lpstr>
      <vt:lpstr>PowerPoint Presentation</vt:lpstr>
      <vt:lpstr>Collaborate Anywhere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Isla</dc:creator>
  <cp:lastModifiedBy>Jenny Lynch</cp:lastModifiedBy>
  <cp:revision>50</cp:revision>
  <dcterms:created xsi:type="dcterms:W3CDTF">2013-08-02T17:23:52Z</dcterms:created>
  <dcterms:modified xsi:type="dcterms:W3CDTF">2013-08-14T03:08:38Z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0x01010081BEC1FEE78FDB4998195230D6C3DA02</vt:lpwstr>
  </property>
  <property fmtid="{D5CDD505-2E9C-101B-9397-08002B2CF9AE}" pid="3" name="_dlc_DocIdItemGuid">
    <vt:lpwstr>09b26715-faf9-4d5b-866b-ab2be9019cca</vt:lpwstr>
  </property>
</Properties>
</file>