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4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6ECE9-BDFB-F540-BE3C-479BDB2BBE96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4FD01-389F-D244-8A4C-8371CAAF5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4FD01-389F-D244-8A4C-8371CAAF5C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0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3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2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1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2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3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FCD5B-49EB-5743-95C3-517EE1E2649A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4BBB0-1BF1-4643-BB40-38D6F063F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5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921"/>
            <a:ext cx="9218706" cy="492571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35411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06577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arents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862" y="0"/>
            <a:ext cx="6869616" cy="5065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791" y="3471358"/>
            <a:ext cx="148550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What if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0847" y="3896193"/>
            <a:ext cx="7283153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Perpetua Titling MT"/>
                <a:cs typeface="Perpetua Titling MT"/>
              </a:rPr>
              <a:t>e</a:t>
            </a:r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verything your parents told you about your life was a lie?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</p:spTree>
    <p:extLst>
      <p:ext uri="{BB962C8B-B14F-4D97-AF65-F5344CB8AC3E}">
        <p14:creationId xmlns:p14="http://schemas.microsoft.com/office/powerpoint/2010/main" val="34655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8000">
        <p14:ripple/>
      </p:transition>
    </mc:Choice>
    <mc:Fallback xmlns="">
      <p:transition xmlns:p14="http://schemas.microsoft.com/office/powerpoint/2010/main" spd="slow" advClick="0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onica Hous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432" y="-1"/>
            <a:ext cx="9176739" cy="50506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791" y="3590888"/>
            <a:ext cx="1485503" cy="46166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What if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847" y="4015723"/>
            <a:ext cx="7283153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To save your life, You had to leave the only home you’d ever known?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</p:spTree>
    <p:extLst>
      <p:ext uri="{BB962C8B-B14F-4D97-AF65-F5344CB8AC3E}">
        <p14:creationId xmlns:p14="http://schemas.microsoft.com/office/powerpoint/2010/main" val="885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ur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430"/>
            <a:ext cx="9187690" cy="5056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791" y="3592137"/>
            <a:ext cx="1485503" cy="46166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What if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2353" y="4016972"/>
            <a:ext cx="8471648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You were caught in a strange place with obnoxious kings, horrible monsters…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</p:spTree>
    <p:extLst>
      <p:ext uri="{BB962C8B-B14F-4D97-AF65-F5344CB8AC3E}">
        <p14:creationId xmlns:p14="http://schemas.microsoft.com/office/powerpoint/2010/main" val="29626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vil Windmill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8431" cy="5056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2352" y="4419134"/>
            <a:ext cx="8471648" cy="461665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and even the occasional evil windmill?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</p:spTree>
    <p:extLst>
      <p:ext uri="{BB962C8B-B14F-4D97-AF65-F5344CB8AC3E}">
        <p14:creationId xmlns:p14="http://schemas.microsoft.com/office/powerpoint/2010/main" val="36042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23"/>
            <a:ext cx="9218706" cy="50566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790" y="3631973"/>
            <a:ext cx="2303235" cy="46166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And What if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352" y="4056808"/>
            <a:ext cx="8471648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The one thing you sought – the only thing that can save you and get you </a:t>
            </a:r>
            <a:r>
              <a:rPr lang="en-US" sz="2400" dirty="0" err="1" smtClean="0">
                <a:solidFill>
                  <a:schemeClr val="bg2"/>
                </a:solidFill>
                <a:latin typeface="Perpetua Titling MT"/>
                <a:cs typeface="Perpetua Titling MT"/>
              </a:rPr>
              <a:t>homE</a:t>
            </a:r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…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</p:spTree>
    <p:extLst>
      <p:ext uri="{BB962C8B-B14F-4D97-AF65-F5344CB8AC3E}">
        <p14:creationId xmlns:p14="http://schemas.microsoft.com/office/powerpoint/2010/main" val="7334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spect="1"/>
          </p:cNvSpPr>
          <p:nvPr/>
        </p:nvSpPr>
        <p:spPr>
          <a:xfrm>
            <a:off x="0" y="0"/>
            <a:ext cx="9226296" cy="506503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2352" y="4603370"/>
            <a:ext cx="847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no longer exists?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</p:spTree>
    <p:extLst>
      <p:ext uri="{BB962C8B-B14F-4D97-AF65-F5344CB8AC3E}">
        <p14:creationId xmlns:p14="http://schemas.microsoft.com/office/powerpoint/2010/main" val="6357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xmlns:p14="http://schemas.microsoft.com/office/powerpoint/2010/main" spd="med" advClick="0" advTm="8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nt 3 copy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9228" y="0"/>
            <a:ext cx="6593634" cy="5065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2593659" cy="50657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352" y="799678"/>
            <a:ext cx="376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Find out in the Echo of the Sun 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521" y="2955379"/>
            <a:ext cx="3765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Perpetua Titling MT"/>
                <a:cs typeface="Perpetua Titling MT"/>
              </a:rPr>
              <a:t>the far flung fantasy with a radically new style of heroine</a:t>
            </a:r>
            <a:endParaRPr lang="en-US" sz="2400" dirty="0">
              <a:solidFill>
                <a:schemeClr val="bg2"/>
              </a:solidFill>
              <a:latin typeface="Perpetua Titling MT"/>
              <a:cs typeface="Perpetua Titling MT"/>
            </a:endParaRPr>
          </a:p>
        </p:txBody>
      </p:sp>
    </p:spTree>
    <p:extLst>
      <p:ext uri="{BB962C8B-B14F-4D97-AF65-F5344CB8AC3E}">
        <p14:creationId xmlns:p14="http://schemas.microsoft.com/office/powerpoint/2010/main" val="32744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xmlns:p14="http://schemas.microsoft.com/office/powerpoint/2010/main" spd="med" advClick="0" advTm="15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100</Words>
  <Application>Microsoft Macintosh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 Harris</dc:creator>
  <cp:lastModifiedBy>Scot Harris</cp:lastModifiedBy>
  <cp:revision>28</cp:revision>
  <dcterms:created xsi:type="dcterms:W3CDTF">2013-08-30T03:02:06Z</dcterms:created>
  <dcterms:modified xsi:type="dcterms:W3CDTF">2013-10-22T16:10:11Z</dcterms:modified>
</cp:coreProperties>
</file>