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2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E71B5-87DC-4C6B-92B3-E96F3190699F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13CEE-F996-4B61-8117-B1682C57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0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80B8AF6B-6A07-4986-BC6F-299053773C37}" type="datetime1">
              <a:rPr lang="en-US" smtClean="0"/>
              <a:t>10/22/2013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A8415548-5610-4294-911C-1551306AE59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r>
              <a:rPr lang="en-US" smtClean="0"/>
              <a:t>Eight Technologies, LLC.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F606-B939-4E38-9BAA-97B06238019C}" type="datetime1">
              <a:rPr lang="en-US" smtClean="0"/>
              <a:t>10/22/2013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415548-5610-4294-911C-1551306AE5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Eight Technologies, LLC.</a:t>
            </a:r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3A25-5464-4BBB-87CF-58274191F54B}" type="datetime1">
              <a:rPr lang="en-US" smtClean="0"/>
              <a:t>10/22/2013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415548-5610-4294-911C-1551306AE5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Eight Technologies, LLC.</a:t>
            </a:r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C379-CA8D-402A-8865-E4F9B94603EF}" type="datetime1">
              <a:rPr lang="en-US" smtClean="0"/>
              <a:t>10/22/2013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415548-5610-4294-911C-1551306AE59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Eight Technologies, LLC.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669CCA05-921C-421F-B651-C054A29C798C}" type="datetime1">
              <a:rPr lang="en-US" smtClean="0"/>
              <a:t>10/22/2013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A8415548-5610-4294-911C-1551306AE597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r>
              <a:rPr lang="en-US" smtClean="0"/>
              <a:t>Eight Technologies, LLC.</a:t>
            </a:r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C457D2-D347-4739-8A5E-BA01DB98D8B2}" type="datetime1">
              <a:rPr lang="en-US" smtClean="0"/>
              <a:t>10/22/2013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415548-5610-4294-911C-1551306AE59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Eight Technologies, LLC.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A407CA3-71DF-4DC9-8492-B4DAFD450267}" type="datetime1">
              <a:rPr lang="en-US" smtClean="0"/>
              <a:t>10/22/2013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415548-5610-4294-911C-1551306AE59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Eight Technologies, LLC.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DA1F-9555-4246-A79E-7FCE392EADFE}" type="datetime1">
              <a:rPr lang="en-US" smtClean="0"/>
              <a:t>10/22/2013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415548-5610-4294-911C-1551306AE59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Eight Technologies, LLC.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DAD9-6FB7-433B-8AC7-8F13068F0D6C}" type="datetime1">
              <a:rPr lang="en-US" smtClean="0"/>
              <a:t>10/22/2013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415548-5610-4294-911C-1551306AE59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Eight Technologies, LLC.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158AC8-9C5B-4E92-B6B1-285D7E0114CC}" type="datetime1">
              <a:rPr lang="en-US" smtClean="0"/>
              <a:t>10/22/2013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415548-5610-4294-911C-1551306AE59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Eight Technologies, LLC.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C4D9-478E-4ECB-AFEA-95F4EB597F87}" type="datetime1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Eight Technologies, LLC.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5548-5610-4294-911C-1551306AE5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D2824A5-4D99-4B74-A4DC-4AA84D359D37}" type="datetime1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Eight Technologies, LLC.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A8415548-5610-4294-911C-1551306AE5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43" y="6096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Mobile </a:t>
            </a:r>
            <a:r>
              <a:rPr lang="en-US" sz="2000" dirty="0" smtClean="0"/>
              <a:t>Content Delivery </a:t>
            </a:r>
            <a:r>
              <a:rPr lang="en-US" sz="1800" dirty="0" smtClean="0"/>
              <a:t>– When the 8tech button is clicked, the audio plays which is mirroring the text content so the mobile visitor can hear the information.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C379-CA8D-402A-8865-E4F9B94603EF}" type="datetime1">
              <a:rPr lang="en-US" smtClean="0"/>
              <a:t>10/22/2013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415548-5610-4294-911C-1551306AE597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Eight Technologies, LLC.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6096000"/>
            <a:ext cx="374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Demonstration, click to activate</a:t>
            </a:r>
            <a:endParaRPr lang="en-US" dirty="0"/>
          </a:p>
        </p:txBody>
      </p:sp>
      <p:pic>
        <p:nvPicPr>
          <p:cNvPr id="9" name="Mobile Demo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2399" y="1600200"/>
            <a:ext cx="5526087" cy="4144963"/>
          </a:xfrm>
        </p:spPr>
      </p:pic>
    </p:spTree>
    <p:extLst>
      <p:ext uri="{BB962C8B-B14F-4D97-AF65-F5344CB8AC3E}">
        <p14:creationId xmlns:p14="http://schemas.microsoft.com/office/powerpoint/2010/main" val="146429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197</TotalTime>
  <Words>42</Words>
  <Application>Microsoft Office PowerPoint</Application>
  <PresentationFormat>On-screen Show (4:3)</PresentationFormat>
  <Paragraphs>5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Macro</vt:lpstr>
      <vt:lpstr>Mobile Content Delivery – When the 8tech button is clicked, the audio plays which is mirroring the text content so the mobile visitor can hear the information.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Read It Platform</dc:title>
  <dc:creator>Foolthegrey</dc:creator>
  <cp:lastModifiedBy>Foolthegrey</cp:lastModifiedBy>
  <cp:revision>17</cp:revision>
  <dcterms:created xsi:type="dcterms:W3CDTF">2013-06-19T18:20:24Z</dcterms:created>
  <dcterms:modified xsi:type="dcterms:W3CDTF">2013-10-22T18:06:13Z</dcterms:modified>
</cp:coreProperties>
</file>