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4" r:id="rId4"/>
    <p:sldId id="265" r:id="rId5"/>
    <p:sldId id="259" r:id="rId6"/>
    <p:sldId id="260" r:id="rId7"/>
    <p:sldId id="27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09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4651-4A70-4B79-936E-09A80388332B}" type="datetimeFigureOut">
              <a:rPr lang="en-CA" smtClean="0"/>
              <a:pPr/>
              <a:t>20/06/2013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E74A-9868-4ECA-9116-91AF46F2246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4651-4A70-4B79-936E-09A80388332B}" type="datetimeFigureOut">
              <a:rPr lang="en-CA" smtClean="0"/>
              <a:pPr/>
              <a:t>20/06/2013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E74A-9868-4ECA-9116-91AF46F2246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4651-4A70-4B79-936E-09A80388332B}" type="datetimeFigureOut">
              <a:rPr lang="en-CA" smtClean="0"/>
              <a:pPr/>
              <a:t>20/06/2013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E74A-9868-4ECA-9116-91AF46F2246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569076"/>
            <a:ext cx="9144000" cy="365125"/>
          </a:xfrm>
        </p:spPr>
        <p:txBody>
          <a:bodyPr/>
          <a:lstStyle/>
          <a:p>
            <a:r>
              <a:rPr lang="en-US" dirty="0" smtClean="0"/>
              <a:t>Moore Muscle Therapy &amp; Rehabilitation Inc. Copyright 2013</a:t>
            </a:r>
            <a:endParaRPr lang="en-CA" dirty="0"/>
          </a:p>
        </p:txBody>
      </p:sp>
    </p:spTree>
  </p:cSld>
  <p:clrMapOvr>
    <a:masterClrMapping/>
  </p:clrMapOvr>
  <p:transition advClick="0" advTm="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4651-4A70-4B79-936E-09A80388332B}" type="datetimeFigureOut">
              <a:rPr lang="en-CA" smtClean="0"/>
              <a:pPr/>
              <a:t>20/06/2013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E74A-9868-4ECA-9116-91AF46F2246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4651-4A70-4B79-936E-09A80388332B}" type="datetimeFigureOut">
              <a:rPr lang="en-CA" smtClean="0"/>
              <a:pPr/>
              <a:t>20/06/2013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E74A-9868-4ECA-9116-91AF46F2246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4651-4A70-4B79-936E-09A80388332B}" type="datetimeFigureOut">
              <a:rPr lang="en-CA" smtClean="0"/>
              <a:pPr/>
              <a:t>20/06/2013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E74A-9868-4ECA-9116-91AF46F2246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4651-4A70-4B79-936E-09A80388332B}" type="datetimeFigureOut">
              <a:rPr lang="en-CA" smtClean="0"/>
              <a:pPr/>
              <a:t>20/06/2013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E74A-9868-4ECA-9116-91AF46F2246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4651-4A70-4B79-936E-09A80388332B}" type="datetimeFigureOut">
              <a:rPr lang="en-CA" smtClean="0"/>
              <a:pPr/>
              <a:t>20/06/2013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E74A-9868-4ECA-9116-91AF46F2246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4651-4A70-4B79-936E-09A80388332B}" type="datetimeFigureOut">
              <a:rPr lang="en-CA" smtClean="0"/>
              <a:pPr/>
              <a:t>20/06/2013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E74A-9868-4ECA-9116-91AF46F2246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4651-4A70-4B79-936E-09A80388332B}" type="datetimeFigureOut">
              <a:rPr lang="en-CA" smtClean="0"/>
              <a:pPr/>
              <a:t>20/06/2013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E74A-9868-4ECA-9116-91AF46F2246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4651-4A70-4B79-936E-09A80388332B}" type="datetimeFigureOut">
              <a:rPr lang="en-CA" smtClean="0"/>
              <a:pPr/>
              <a:t>20/06/2013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E74A-9868-4ECA-9116-91AF46F2246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05200" y="304800"/>
            <a:ext cx="3276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                        Concussion Therapy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74651-4A70-4B79-936E-09A80388332B}" type="datetimeFigureOut">
              <a:rPr lang="en-CA" smtClean="0"/>
              <a:pPr/>
              <a:t>20/06/2013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2E74A-9868-4ECA-9116-91AF46F2246D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0" y="228600"/>
            <a:ext cx="3124200" cy="685800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Concussion Therapy</a:t>
            </a:r>
            <a:endParaRPr lang="en-CA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 descr="MyoWorx with R mark.eps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476250"/>
            <a:ext cx="2514600" cy="5905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2090678"/>
            <a:ext cx="914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Total of 52 </a:t>
            </a:r>
            <a:r>
              <a:rPr lang="en-US" sz="3600" dirty="0" smtClean="0"/>
              <a:t>Patients</a:t>
            </a:r>
          </a:p>
          <a:p>
            <a:pPr algn="ctr"/>
            <a:endParaRPr lang="en-US" sz="3600" dirty="0" smtClean="0"/>
          </a:p>
          <a:p>
            <a:pPr algn="ctr"/>
            <a:r>
              <a:rPr lang="en-US" sz="3600" dirty="0" smtClean="0"/>
              <a:t>Average </a:t>
            </a:r>
            <a:r>
              <a:rPr lang="en-US" sz="3600" dirty="0" smtClean="0"/>
              <a:t>of 37.9 </a:t>
            </a:r>
            <a:r>
              <a:rPr lang="en-US" sz="3600" dirty="0" smtClean="0"/>
              <a:t>days</a:t>
            </a:r>
          </a:p>
          <a:p>
            <a:pPr algn="ctr"/>
            <a:endParaRPr lang="en-US" sz="3600" dirty="0" smtClean="0"/>
          </a:p>
          <a:p>
            <a:pPr algn="ctr"/>
            <a:r>
              <a:rPr lang="en-US" sz="3600" dirty="0" smtClean="0"/>
              <a:t>Average </a:t>
            </a:r>
            <a:r>
              <a:rPr lang="en-US" sz="3600" dirty="0" smtClean="0"/>
              <a:t>of 9.4 </a:t>
            </a:r>
            <a:r>
              <a:rPr lang="en-US" sz="3600" dirty="0" smtClean="0"/>
              <a:t>treatments</a:t>
            </a:r>
            <a:endParaRPr lang="en-CA" sz="3600" dirty="0"/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0" y="228600"/>
            <a:ext cx="3124200" cy="685800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Concussion Therapy</a:t>
            </a:r>
            <a:endParaRPr lang="en-CA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 descr="MyoWorx with R mark.eps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476250"/>
            <a:ext cx="2514600" cy="5905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25908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A score of Symptom Severity using the </a:t>
            </a:r>
          </a:p>
          <a:p>
            <a:pPr algn="ctr"/>
            <a:endParaRPr lang="en-US" sz="3600" dirty="0" smtClean="0"/>
          </a:p>
          <a:p>
            <a:pPr algn="ctr"/>
            <a:r>
              <a:rPr lang="en-US" sz="3600" b="1" dirty="0" err="1" smtClean="0"/>
              <a:t>Rivermead</a:t>
            </a:r>
            <a:r>
              <a:rPr lang="en-US" sz="3600" b="1" dirty="0" smtClean="0"/>
              <a:t> PCS Questionnaire</a:t>
            </a:r>
            <a:endParaRPr lang="en-CA" sz="3600" b="1" dirty="0"/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990600" y="152400"/>
          <a:ext cx="7162800" cy="6526481"/>
        </p:xfrm>
        <a:graphic>
          <a:graphicData uri="http://schemas.openxmlformats.org/presentationml/2006/ole">
            <p:oleObj spid="_x0000_s1027" name="Acrobat Document" r:id="rId3" imgW="7557840" imgH="10695960" progId="AcroExch.Document.7">
              <p:embed/>
            </p:oleObj>
          </a:graphicData>
        </a:graphic>
      </p:graphicFrame>
    </p:spTree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8200" y="228600"/>
            <a:ext cx="2286000" cy="685800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Concussion Therapy</a:t>
            </a:r>
            <a:endParaRPr lang="en-CA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5240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The </a:t>
            </a:r>
            <a:r>
              <a:rPr lang="en-US" sz="3600" b="1" dirty="0" err="1" smtClean="0"/>
              <a:t>Rivermead</a:t>
            </a:r>
            <a:r>
              <a:rPr lang="en-US" sz="3600" b="1" dirty="0" smtClean="0"/>
              <a:t> RPQ-13 totals the score of </a:t>
            </a:r>
          </a:p>
          <a:p>
            <a:pPr algn="ctr"/>
            <a:endParaRPr lang="en-US" sz="3600" b="1" dirty="0" smtClean="0"/>
          </a:p>
          <a:p>
            <a:pPr algn="ctr"/>
            <a:r>
              <a:rPr lang="en-US" sz="3600" dirty="0" smtClean="0"/>
              <a:t>13 Symptoms:</a:t>
            </a:r>
            <a:endParaRPr lang="en-CA" sz="3600" b="1" dirty="0"/>
          </a:p>
        </p:txBody>
      </p:sp>
      <p:pic>
        <p:nvPicPr>
          <p:cNvPr id="6" name="Picture 5" descr="MyoWorx with R mark.eps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533400"/>
            <a:ext cx="2514600" cy="5905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2400" y="3657600"/>
            <a:ext cx="2895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Noise sensitivity</a:t>
            </a:r>
          </a:p>
          <a:p>
            <a:pPr algn="ctr"/>
            <a:endParaRPr lang="en-US" sz="2000" b="1" dirty="0" smtClean="0"/>
          </a:p>
          <a:p>
            <a:pPr algn="ctr"/>
            <a:r>
              <a:rPr lang="en-US" sz="2000" b="1" dirty="0" smtClean="0"/>
              <a:t>Sleep disturbance</a:t>
            </a:r>
          </a:p>
          <a:p>
            <a:pPr algn="ctr"/>
            <a:endParaRPr lang="en-US" sz="2000" b="1" dirty="0" smtClean="0"/>
          </a:p>
          <a:p>
            <a:pPr algn="ctr"/>
            <a:r>
              <a:rPr lang="en-US" sz="2000" b="1" dirty="0" smtClean="0"/>
              <a:t>Fatigue</a:t>
            </a:r>
            <a:r>
              <a:rPr lang="en-US" sz="2000" b="1" dirty="0" smtClean="0"/>
              <a:t> </a:t>
            </a:r>
            <a:endParaRPr lang="en-US" sz="2000" b="1" dirty="0" smtClean="0"/>
          </a:p>
          <a:p>
            <a:pPr algn="ctr"/>
            <a:endParaRPr lang="en-US" sz="2000" b="1" dirty="0" smtClean="0"/>
          </a:p>
          <a:p>
            <a:pPr algn="ctr"/>
            <a:r>
              <a:rPr lang="en-US" sz="2000" b="1" dirty="0" smtClean="0"/>
              <a:t>Irritability</a:t>
            </a:r>
            <a:endParaRPr lang="en-US" sz="2000" b="1" dirty="0" smtClean="0"/>
          </a:p>
          <a:p>
            <a:pPr algn="ctr"/>
            <a:endParaRPr lang="en-US" sz="2000" b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3124200" y="3657600"/>
            <a:ext cx="2895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Feeling Depressed</a:t>
            </a:r>
          </a:p>
          <a:p>
            <a:pPr algn="ctr"/>
            <a:endParaRPr lang="en-US" sz="2000" b="1" dirty="0" smtClean="0"/>
          </a:p>
          <a:p>
            <a:pPr algn="ctr"/>
            <a:r>
              <a:rPr lang="en-US" sz="2000" b="1" dirty="0" smtClean="0"/>
              <a:t>Frustrated</a:t>
            </a:r>
          </a:p>
          <a:p>
            <a:pPr algn="ctr"/>
            <a:endParaRPr lang="en-US" sz="2000" b="1" dirty="0" smtClean="0"/>
          </a:p>
          <a:p>
            <a:pPr algn="ctr"/>
            <a:r>
              <a:rPr lang="en-US" sz="2000" b="1" dirty="0" smtClean="0"/>
              <a:t>Forgetful</a:t>
            </a:r>
            <a:endParaRPr lang="en-US" sz="2000" b="1" dirty="0" smtClean="0"/>
          </a:p>
          <a:p>
            <a:pPr algn="ctr"/>
            <a:endParaRPr lang="en-US" sz="2000" b="1" dirty="0" smtClean="0"/>
          </a:p>
          <a:p>
            <a:pPr algn="ctr"/>
            <a:r>
              <a:rPr lang="en-US" sz="2000" b="1" dirty="0" smtClean="0"/>
              <a:t>Poor Concentration</a:t>
            </a:r>
          </a:p>
          <a:p>
            <a:pPr algn="ctr"/>
            <a:endParaRPr lang="en-US" sz="2000" b="1" dirty="0" smtClean="0"/>
          </a:p>
          <a:p>
            <a:pPr algn="ctr"/>
            <a:r>
              <a:rPr lang="en-US" sz="2000" b="1" dirty="0" smtClean="0"/>
              <a:t>Taking Longer to Think</a:t>
            </a:r>
            <a:endParaRPr lang="en-CA" sz="2000" dirty="0" smtClean="0"/>
          </a:p>
          <a:p>
            <a:endParaRPr lang="en-CA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6019800" y="3657600"/>
            <a:ext cx="2895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Blurred Vision</a:t>
            </a:r>
          </a:p>
          <a:p>
            <a:pPr algn="ctr"/>
            <a:endParaRPr lang="en-US" sz="2000" b="1" dirty="0" smtClean="0"/>
          </a:p>
          <a:p>
            <a:pPr algn="ctr"/>
            <a:r>
              <a:rPr lang="en-US" sz="2000" b="1" dirty="0" smtClean="0"/>
              <a:t>Double Vision</a:t>
            </a:r>
          </a:p>
          <a:p>
            <a:pPr algn="ctr"/>
            <a:endParaRPr lang="en-US" sz="2000" b="1" dirty="0" smtClean="0"/>
          </a:p>
          <a:p>
            <a:pPr algn="ctr"/>
            <a:r>
              <a:rPr lang="en-US" sz="2000" b="1" dirty="0" smtClean="0"/>
              <a:t>Light sensitivity</a:t>
            </a:r>
          </a:p>
          <a:p>
            <a:pPr algn="ctr"/>
            <a:endParaRPr lang="en-US" sz="2000" b="1" dirty="0" smtClean="0"/>
          </a:p>
          <a:p>
            <a:pPr algn="ctr"/>
            <a:r>
              <a:rPr lang="en-US" sz="2000" b="1" dirty="0" smtClean="0"/>
              <a:t>Restlessness</a:t>
            </a:r>
            <a:endParaRPr lang="en-CA" sz="2000" dirty="0"/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76200" y="-28575"/>
          <a:ext cx="8912225" cy="6886575"/>
        </p:xfrm>
        <a:graphic>
          <a:graphicData uri="http://schemas.openxmlformats.org/presentationml/2006/ole">
            <p:oleObj spid="_x0000_s6146" name="Acrobat Document" r:id="rId3" imgW="7543800" imgH="5829300" progId="AcroExch.Document.7">
              <p:embed/>
            </p:oleObj>
          </a:graphicData>
        </a:graphic>
      </p:graphicFrame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304800"/>
            <a:ext cx="2286000" cy="685800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Concussion Therapy</a:t>
            </a:r>
            <a:endParaRPr lang="en-CA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4384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Average improvement of </a:t>
            </a:r>
            <a:r>
              <a:rPr lang="en-US" sz="3600" b="1" dirty="0" smtClean="0"/>
              <a:t>57%</a:t>
            </a:r>
            <a:endParaRPr lang="en-US" sz="3600" dirty="0" smtClean="0"/>
          </a:p>
          <a:p>
            <a:pPr algn="ctr"/>
            <a:endParaRPr lang="en-US" sz="3600" dirty="0" smtClean="0"/>
          </a:p>
          <a:p>
            <a:pPr algn="ctr"/>
            <a:r>
              <a:rPr lang="en-US" sz="3600" dirty="0" smtClean="0"/>
              <a:t>for those who responded positively</a:t>
            </a:r>
            <a:endParaRPr lang="en-CA" sz="3600" b="1" dirty="0"/>
          </a:p>
        </p:txBody>
      </p:sp>
      <p:pic>
        <p:nvPicPr>
          <p:cNvPr id="6" name="Picture 5" descr="MyoWorx with R mark.eps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09800" y="609600"/>
            <a:ext cx="2514600" cy="590550"/>
          </a:xfrm>
          <a:prstGeom prst="rect">
            <a:avLst/>
          </a:prstGeom>
        </p:spPr>
      </p:pic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066800"/>
            <a:ext cx="2286000" cy="685800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Concussion Therapy</a:t>
            </a:r>
            <a:endParaRPr lang="en-CA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316069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 smtClean="0"/>
              <a:t>Isn’t it about time you felt </a:t>
            </a:r>
            <a:r>
              <a:rPr lang="en-US" sz="3600" b="1" i="1" dirty="0" smtClean="0"/>
              <a:t>better?</a:t>
            </a:r>
            <a:endParaRPr lang="en-CA" sz="3600" b="1" i="1" dirty="0"/>
          </a:p>
        </p:txBody>
      </p:sp>
      <p:pic>
        <p:nvPicPr>
          <p:cNvPr id="6" name="Picture 5" descr="MyoWorx with R mark.eps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09800" y="1390650"/>
            <a:ext cx="2514600" cy="590550"/>
          </a:xfrm>
          <a:prstGeom prst="rect">
            <a:avLst/>
          </a:prstGeom>
        </p:spPr>
      </p:pic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83</Words>
  <Application>Microsoft Office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Acrobat Document</vt:lpstr>
      <vt:lpstr>Concussion Therapy</vt:lpstr>
      <vt:lpstr>Concussion Therapy</vt:lpstr>
      <vt:lpstr>Slide 3</vt:lpstr>
      <vt:lpstr>Concussion Therapy</vt:lpstr>
      <vt:lpstr>Slide 5</vt:lpstr>
      <vt:lpstr>Concussion Therapy</vt:lpstr>
      <vt:lpstr>Concussion Therapy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Concussion Therapy</dc:title>
  <dc:creator>Bert Oucharek</dc:creator>
  <cp:lastModifiedBy>Bert Oucharek</cp:lastModifiedBy>
  <cp:revision>16</cp:revision>
  <dcterms:created xsi:type="dcterms:W3CDTF">2013-06-11T17:27:47Z</dcterms:created>
  <dcterms:modified xsi:type="dcterms:W3CDTF">2013-06-20T21:12:57Z</dcterms:modified>
</cp:coreProperties>
</file>