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4" r:id="rId4"/>
    <p:sldId id="265" r:id="rId5"/>
    <p:sldId id="259" r:id="rId6"/>
    <p:sldId id="260" r:id="rId7"/>
    <p:sldId id="27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69076"/>
            <a:ext cx="9144000" cy="365125"/>
          </a:xfrm>
        </p:spPr>
        <p:txBody>
          <a:bodyPr/>
          <a:lstStyle/>
          <a:p>
            <a:r>
              <a:rPr lang="en-US" dirty="0" smtClean="0"/>
              <a:t>Moore Muscle Therapy &amp; Rehabilitation Inc. Copyright 2013</a:t>
            </a:r>
            <a:endParaRPr lang="en-CA" dirty="0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05200" y="304800"/>
            <a:ext cx="3276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                        Concussion Therapy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74651-4A70-4B79-936E-09A80388332B}" type="datetimeFigureOut">
              <a:rPr lang="en-CA" smtClean="0"/>
              <a:pPr/>
              <a:t>20/06/2013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2E74A-9868-4ECA-9116-91AF46F2246D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228600"/>
            <a:ext cx="31242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 Therapy</a:t>
            </a:r>
            <a:endParaRPr lang="en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05740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Total of 51 Patients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Average of 37.9 days</a:t>
            </a:r>
          </a:p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Average of 9.4 treatments</a:t>
            </a:r>
            <a:endParaRPr lang="en-CA" sz="3600" dirty="0"/>
          </a:p>
        </p:txBody>
      </p:sp>
      <p:pic>
        <p:nvPicPr>
          <p:cNvPr id="6" name="Picture 5" descr="MyoWorx with R mark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476250"/>
            <a:ext cx="2514600" cy="590550"/>
          </a:xfrm>
          <a:prstGeom prst="rect">
            <a:avLst/>
          </a:prstGeo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228600"/>
            <a:ext cx="31242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 Therapy</a:t>
            </a:r>
            <a:endParaRPr lang="en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MyoWorx with R mark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476250"/>
            <a:ext cx="2514600" cy="59055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26670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 score of Symptom Severity using the </a:t>
            </a:r>
            <a:r>
              <a:rPr lang="en-US" sz="3600" dirty="0" err="1" smtClean="0"/>
              <a:t>Rivermead</a:t>
            </a:r>
            <a:r>
              <a:rPr lang="en-US" sz="3600" dirty="0" smtClean="0"/>
              <a:t> PCS Questionnaire </a:t>
            </a:r>
            <a:endParaRPr lang="en-CA" sz="3600" dirty="0"/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48601" y="139412"/>
          <a:ext cx="9192601" cy="6413788"/>
        </p:xfrm>
        <a:graphic>
          <a:graphicData uri="http://schemas.openxmlformats.org/presentationml/2006/ole">
            <p:oleObj spid="_x0000_s1026" name="Acrobat Document" r:id="rId3" imgW="7557840" imgH="10695960" progId="AcroExch.Document.7">
              <p:embed/>
            </p:oleObj>
          </a:graphicData>
        </a:graphic>
      </p:graphicFrame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8200" y="228600"/>
            <a:ext cx="22860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 Therapy</a:t>
            </a:r>
            <a:endParaRPr lang="en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752600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The </a:t>
            </a:r>
            <a:r>
              <a:rPr lang="en-US" sz="3600" b="1" dirty="0" err="1" smtClean="0"/>
              <a:t>Rivermead</a:t>
            </a:r>
            <a:r>
              <a:rPr lang="en-US" sz="3600" b="1" dirty="0" smtClean="0"/>
              <a:t> RPQ-3 totals the score of </a:t>
            </a:r>
          </a:p>
          <a:p>
            <a:pPr algn="ctr"/>
            <a:endParaRPr lang="en-US" sz="3600" b="1" dirty="0" smtClean="0"/>
          </a:p>
          <a:p>
            <a:pPr algn="ctr"/>
            <a:r>
              <a:rPr lang="en-US" sz="3600" dirty="0" smtClean="0"/>
              <a:t>3 Symptoms:</a:t>
            </a:r>
          </a:p>
          <a:p>
            <a:pPr algn="ctr"/>
            <a:endParaRPr lang="en-US" sz="3600" b="1" dirty="0" smtClean="0"/>
          </a:p>
          <a:p>
            <a:pPr algn="ctr"/>
            <a:r>
              <a:rPr lang="en-US" sz="3600" b="1" dirty="0" smtClean="0"/>
              <a:t>Headaches</a:t>
            </a:r>
          </a:p>
          <a:p>
            <a:pPr algn="ctr"/>
            <a:r>
              <a:rPr lang="en-US" sz="3600" b="1" dirty="0" smtClean="0"/>
              <a:t>Dizziness</a:t>
            </a:r>
          </a:p>
          <a:p>
            <a:pPr algn="ctr"/>
            <a:r>
              <a:rPr lang="en-US" sz="3600" b="1" dirty="0" smtClean="0"/>
              <a:t>Nausea / Vomiting</a:t>
            </a:r>
            <a:endParaRPr lang="en-CA" sz="3600" b="1" dirty="0"/>
          </a:p>
        </p:txBody>
      </p:sp>
      <p:pic>
        <p:nvPicPr>
          <p:cNvPr id="6" name="Picture 5" descr="MyoWorx with R mark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533400"/>
            <a:ext cx="2514600" cy="590550"/>
          </a:xfrm>
          <a:prstGeom prst="rect">
            <a:avLst/>
          </a:prstGeom>
        </p:spPr>
      </p:pic>
    </p:spTree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152400" y="0"/>
          <a:ext cx="8894762" cy="6872288"/>
        </p:xfrm>
        <a:graphic>
          <a:graphicData uri="http://schemas.openxmlformats.org/presentationml/2006/ole">
            <p:oleObj spid="_x0000_s6145" name="Acrobat Document" r:id="rId3" imgW="7543800" imgH="5829300" progId="AcroExch.Document.7">
              <p:embed/>
            </p:oleObj>
          </a:graphicData>
        </a:graphic>
      </p:graphicFrame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304800"/>
            <a:ext cx="22860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 Therapy</a:t>
            </a:r>
            <a:endParaRPr lang="en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4384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Average improvement of </a:t>
            </a:r>
            <a:r>
              <a:rPr lang="en-US" sz="3600" b="1" dirty="0" smtClean="0"/>
              <a:t>64%</a:t>
            </a:r>
            <a:endParaRPr lang="en-US" sz="3600" dirty="0" smtClean="0"/>
          </a:p>
          <a:p>
            <a:pPr algn="ctr"/>
            <a:endParaRPr lang="en-US" sz="3600" dirty="0" smtClean="0"/>
          </a:p>
          <a:p>
            <a:pPr algn="ctr"/>
            <a:r>
              <a:rPr lang="en-US" sz="3600" dirty="0" smtClean="0"/>
              <a:t>for those who responded positively</a:t>
            </a:r>
            <a:endParaRPr lang="en-CA" sz="3600" b="1" dirty="0"/>
          </a:p>
        </p:txBody>
      </p:sp>
      <p:pic>
        <p:nvPicPr>
          <p:cNvPr id="6" name="Picture 5" descr="MyoWorx with R mark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609600"/>
            <a:ext cx="2514600" cy="590550"/>
          </a:xfrm>
          <a:prstGeom prst="rect">
            <a:avLst/>
          </a:prstGeom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066800"/>
            <a:ext cx="2286000" cy="685800"/>
          </a:xfrm>
        </p:spPr>
        <p:txBody>
          <a:bodyPr>
            <a:normAutofit fontScale="90000"/>
          </a:bodyPr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Concussion Therapy</a:t>
            </a:r>
            <a:endParaRPr lang="en-CA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316069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 smtClean="0"/>
              <a:t>Isn’t it about time you felt </a:t>
            </a:r>
            <a:r>
              <a:rPr lang="en-US" sz="3600" b="1" i="1" dirty="0" smtClean="0"/>
              <a:t>better?</a:t>
            </a:r>
            <a:endParaRPr lang="en-CA" sz="3600" b="1" i="1" dirty="0"/>
          </a:p>
        </p:txBody>
      </p:sp>
      <p:pic>
        <p:nvPicPr>
          <p:cNvPr id="6" name="Picture 5" descr="MyoWorx with R mark.eps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09800" y="1390650"/>
            <a:ext cx="2514600" cy="590550"/>
          </a:xfrm>
          <a:prstGeom prst="rect">
            <a:avLst/>
          </a:prstGeom>
        </p:spPr>
      </p:pic>
    </p:spTree>
  </p:cSld>
  <p:clrMapOvr>
    <a:masterClrMapping/>
  </p:clrMapOvr>
  <p:transition advClick="0" advTm="8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65</Words>
  <Application>Microsoft Office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Acrobat Document</vt:lpstr>
      <vt:lpstr>Concussion Therapy</vt:lpstr>
      <vt:lpstr>Concussion Therapy</vt:lpstr>
      <vt:lpstr>Slide 3</vt:lpstr>
      <vt:lpstr>Concussion Therapy</vt:lpstr>
      <vt:lpstr>Slide 5</vt:lpstr>
      <vt:lpstr>Concussion Therapy</vt:lpstr>
      <vt:lpstr>Concussion Therapy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Concussion Therapy</dc:title>
  <dc:creator>Bert Oucharek</dc:creator>
  <cp:lastModifiedBy>Bert Oucharek</cp:lastModifiedBy>
  <cp:revision>15</cp:revision>
  <dcterms:created xsi:type="dcterms:W3CDTF">2013-06-11T17:27:47Z</dcterms:created>
  <dcterms:modified xsi:type="dcterms:W3CDTF">2013-06-20T21:12:13Z</dcterms:modified>
</cp:coreProperties>
</file>