
<file path=[Content_Types].xml><?xml version="1.0" encoding="utf-8"?>
<Types xmlns="http://schemas.openxmlformats.org/package/2006/content-types">
  <Default Extension="png" ContentType="image/png"/>
  <Default Extension="3gp" ContentType="vide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3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1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0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7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8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8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7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966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9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4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9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1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3FF53-17D4-4F51-8E0C-9446EDC2036C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6783E-263D-4D20-A7B6-FEEAE41A0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41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3gp"/><Relationship Id="rId1" Type="http://schemas.microsoft.com/office/2007/relationships/media" Target="../media/media1.3g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Tivon Symphony Jeffers Major Crimes promo.3gp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8200" y="228600"/>
            <a:ext cx="7690853" cy="576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29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LRox</dc:creator>
  <cp:lastModifiedBy>LRox</cp:lastModifiedBy>
  <cp:revision>1</cp:revision>
  <dcterms:created xsi:type="dcterms:W3CDTF">2013-11-26T02:39:06Z</dcterms:created>
  <dcterms:modified xsi:type="dcterms:W3CDTF">2013-11-26T02:42:56Z</dcterms:modified>
</cp:coreProperties>
</file>