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3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2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5320-3C67-4DE2-9FE7-3B27B7C4420C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8CAB-04EA-497D-B832-FA7BBFCD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masblessingpromosdmov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0" y="6035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LRox</dc:creator>
  <cp:lastModifiedBy>LRox</cp:lastModifiedBy>
  <cp:revision>1</cp:revision>
  <dcterms:created xsi:type="dcterms:W3CDTF">2013-11-28T11:16:56Z</dcterms:created>
  <dcterms:modified xsi:type="dcterms:W3CDTF">2013-11-28T11:19:51Z</dcterms:modified>
</cp:coreProperties>
</file>