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92" r:id="rId2"/>
    <p:sldId id="493" r:id="rId3"/>
    <p:sldId id="494" r:id="rId4"/>
  </p:sldIdLst>
  <p:sldSz cx="9144000" cy="6858000" type="screen4x3"/>
  <p:notesSz cx="6858000" cy="9313863"/>
  <p:defaultTextStyle>
    <a:defPPr>
      <a:defRPr lang="en-US"/>
    </a:defPPr>
    <a:lvl1pPr marL="0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F6A415E-45D1-EC43-89A7-2116E8396A41}">
          <p14:sldIdLst>
            <p14:sldId id="492"/>
            <p14:sldId id="493"/>
            <p14:sldId id="49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0000"/>
    <a:srgbClr val="760000"/>
    <a:srgbClr val="336699"/>
    <a:srgbClr val="00659B"/>
    <a:srgbClr val="C0504D"/>
    <a:srgbClr val="FFAB57"/>
    <a:srgbClr val="2477CA"/>
    <a:srgbClr val="41A9B0"/>
    <a:srgbClr val="00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09" autoAdjust="0"/>
    <p:restoredTop sz="98693" autoAdjust="0"/>
  </p:normalViewPr>
  <p:slideViewPr>
    <p:cSldViewPr>
      <p:cViewPr varScale="1">
        <p:scale>
          <a:sx n="92" d="100"/>
          <a:sy n="92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8" d="100"/>
          <a:sy n="68" d="100"/>
        </p:scale>
        <p:origin x="-3276" y="-114"/>
      </p:cViewPr>
      <p:guideLst>
        <p:guide orient="horz" pos="29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56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56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2D228-2B8B-4701-83AB-5889E323ECE7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0138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4"/>
            <a:ext cx="5486400" cy="4191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6553"/>
            <a:ext cx="2971800" cy="4656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46553"/>
            <a:ext cx="2971800" cy="4656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D75C7-D0C0-43AF-B92C-E64B7593E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13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A78B4-55BB-44A1-9EFE-729EDB7B2ABC}" type="datetime3">
              <a:rPr lang="en-US" smtClean="0"/>
              <a:t>3 December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5122D-8D10-4A4A-BBD6-840966838934}" type="datetime3">
              <a:rPr lang="en-US" smtClean="0"/>
              <a:t>3 December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6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ED273-3964-4532-A9AB-93A3383C652E}" type="datetime3">
              <a:rPr lang="en-US" smtClean="0"/>
              <a:t>3 December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2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C14A3-1BF5-4B62-A148-4225436E960E}" type="datetime3">
              <a:rPr lang="en-US" smtClean="0"/>
              <a:t>3 December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1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9BAC-A2F9-4AD2-8F9B-716D8D8D476F}" type="datetime3">
              <a:rPr lang="en-US" smtClean="0"/>
              <a:t>3 December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8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640B-E90B-4C46-BF0A-0F885E233E0E}" type="datetime3">
              <a:rPr lang="en-US" smtClean="0"/>
              <a:t>3 December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3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5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E6B49-898F-44C2-B60A-076BE28BD85F}" type="datetime3">
              <a:rPr lang="en-US" smtClean="0"/>
              <a:t>3 December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2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C86-5363-4D3B-B202-073031C4A40C}" type="datetime3">
              <a:rPr lang="en-US" smtClean="0"/>
              <a:t>3 December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E70F2-5528-48BB-95D5-B366DFF78E56}" type="datetime3">
              <a:rPr lang="en-US" smtClean="0"/>
              <a:t>3 December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210C-ABCF-4DDA-B24F-A3A4871C4B6D}" type="datetime3">
              <a:rPr lang="en-US" smtClean="0"/>
              <a:t>3 December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5" indent="0">
              <a:buNone/>
              <a:defRPr sz="2800"/>
            </a:lvl2pPr>
            <a:lvl3pPr marL="914269" indent="0">
              <a:buNone/>
              <a:defRPr sz="2400"/>
            </a:lvl3pPr>
            <a:lvl4pPr marL="1371404" indent="0">
              <a:buNone/>
              <a:defRPr sz="2000"/>
            </a:lvl4pPr>
            <a:lvl5pPr marL="1828539" indent="0">
              <a:buNone/>
              <a:defRPr sz="2000"/>
            </a:lvl5pPr>
            <a:lvl6pPr marL="2285674" indent="0">
              <a:buNone/>
              <a:defRPr sz="2000"/>
            </a:lvl6pPr>
            <a:lvl7pPr marL="2742809" indent="0">
              <a:buNone/>
              <a:defRPr sz="2000"/>
            </a:lvl7pPr>
            <a:lvl8pPr marL="3199944" indent="0">
              <a:buNone/>
              <a:defRPr sz="2000"/>
            </a:lvl8pPr>
            <a:lvl9pPr marL="365707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D38F-BF0B-4436-B01C-100596E0A4AA}" type="datetime3">
              <a:rPr lang="en-US" smtClean="0"/>
              <a:t>3 December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3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25997-E233-48A8-97CD-859818B68F03}" type="datetime3">
              <a:rPr lang="en-US" smtClean="0"/>
              <a:t>3 December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Wendy MacKinnon Keith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3B644-3908-4723-AB18-96F2DDE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4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26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1" indent="-342851" algn="l" defTabSz="91426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4" indent="-285709" algn="l" defTabSz="91426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7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71" indent="-228567" algn="l" defTabSz="91426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6" indent="-228567" algn="l" defTabSz="91426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8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Graphik Regular" pitchFamily="34" charset="0"/>
              </a:rPr>
              <a:t>SelfPay Screenshots</a:t>
            </a:r>
            <a:endParaRPr lang="en-US" sz="2400" dirty="0">
              <a:latin typeface="Graphik Regular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093862" y="1324469"/>
            <a:ext cx="6947732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E169F-891F-48AA-BA7D-62047EF1F536}" type="datetime1">
              <a:rPr lang="en-US" smtClean="0"/>
              <a:t>12/3/2013</a:t>
            </a:fld>
            <a:endParaRPr lang="en-US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17800" y="6356352"/>
            <a:ext cx="3492499" cy="365125"/>
          </a:xfrm>
        </p:spPr>
        <p:txBody>
          <a:bodyPr/>
          <a:lstStyle/>
          <a:p>
            <a:r>
              <a:rPr lang="en-CA" dirty="0" smtClean="0"/>
              <a:t>Proprietary and Confidential to Digital Retail Apps</a:t>
            </a:r>
            <a:endParaRPr lang="en-US" dirty="0"/>
          </a:p>
        </p:txBody>
      </p:sp>
      <p:sp>
        <p:nvSpPr>
          <p:cNvPr id="15" name="Slide Number Placeholder 11"/>
          <p:cNvSpPr txBox="1">
            <a:spLocks/>
          </p:cNvSpPr>
          <p:nvPr/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lIns="91427" tIns="45713" rIns="91427" bIns="45713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8CD52BD-193F-034A-84CD-2CA358AA2C6B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1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163600"/>
            <a:ext cx="2129577" cy="37800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63600"/>
            <a:ext cx="2129578" cy="37800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163600"/>
            <a:ext cx="2129578" cy="3780000"/>
          </a:xfrm>
          <a:prstGeom prst="rect">
            <a:avLst/>
          </a:prstGeom>
        </p:spPr>
      </p:pic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381000" y="1646400"/>
            <a:ext cx="2205778" cy="487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2400" dirty="0" smtClean="0"/>
              <a:t>Navigation</a:t>
            </a:r>
            <a:endParaRPr lang="en-CA" sz="2800" dirty="0"/>
          </a:p>
        </p:txBody>
      </p:sp>
      <p:sp>
        <p:nvSpPr>
          <p:cNvPr id="25" name="Content Placeholder 23"/>
          <p:cNvSpPr txBox="1">
            <a:spLocks/>
          </p:cNvSpPr>
          <p:nvPr/>
        </p:nvSpPr>
        <p:spPr>
          <a:xfrm>
            <a:off x="3505199" y="1324469"/>
            <a:ext cx="2129577" cy="656731"/>
          </a:xfrm>
          <a:prstGeom prst="rect">
            <a:avLst/>
          </a:prstGeom>
        </p:spPr>
        <p:txBody>
          <a:bodyPr vert="horz" lIns="91427" tIns="45713" rIns="91427" bIns="45713" rtlCol="0">
            <a:noAutofit/>
          </a:bodyPr>
          <a:lstStyle>
            <a:lvl1pPr marL="342851" indent="-342851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4" indent="-285709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7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7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0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4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7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1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4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CA" sz="2400" dirty="0" smtClean="0"/>
              <a:t>In-Store Shopping Page</a:t>
            </a:r>
            <a:endParaRPr lang="en-CA" sz="2400" dirty="0"/>
          </a:p>
        </p:txBody>
      </p:sp>
      <p:sp>
        <p:nvSpPr>
          <p:cNvPr id="26" name="Content Placeholder 23"/>
          <p:cNvSpPr txBox="1">
            <a:spLocks/>
          </p:cNvSpPr>
          <p:nvPr/>
        </p:nvSpPr>
        <p:spPr>
          <a:xfrm>
            <a:off x="6328623" y="1676400"/>
            <a:ext cx="2129577" cy="457200"/>
          </a:xfrm>
          <a:prstGeom prst="rect">
            <a:avLst/>
          </a:prstGeom>
        </p:spPr>
        <p:txBody>
          <a:bodyPr vert="horz" lIns="91427" tIns="45713" rIns="91427" bIns="45713" rtlCol="0">
            <a:noAutofit/>
          </a:bodyPr>
          <a:lstStyle>
            <a:lvl1pPr marL="342851" indent="-342851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4" indent="-285709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7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7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0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4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7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1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4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CA" sz="2400" dirty="0" smtClean="0"/>
              <a:t>Store Info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84052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Graphik Regular" pitchFamily="34" charset="0"/>
              </a:rPr>
              <a:t>SelfPay Screenshots</a:t>
            </a:r>
            <a:endParaRPr lang="en-US" sz="2400" dirty="0">
              <a:latin typeface="Graphik Regular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093862" y="1324469"/>
            <a:ext cx="6947732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E169F-891F-48AA-BA7D-62047EF1F536}" type="datetime1">
              <a:rPr lang="en-US" smtClean="0"/>
              <a:t>12/3/2013</a:t>
            </a:fld>
            <a:endParaRPr lang="en-US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17800" y="6356352"/>
            <a:ext cx="3492499" cy="365125"/>
          </a:xfrm>
        </p:spPr>
        <p:txBody>
          <a:bodyPr/>
          <a:lstStyle/>
          <a:p>
            <a:r>
              <a:rPr lang="en-CA" dirty="0" smtClean="0"/>
              <a:t>Proprietary and Confidential to Digital Retail Apps</a:t>
            </a:r>
            <a:endParaRPr lang="en-US" dirty="0"/>
          </a:p>
        </p:txBody>
      </p:sp>
      <p:sp>
        <p:nvSpPr>
          <p:cNvPr id="15" name="Slide Number Placeholder 11"/>
          <p:cNvSpPr txBox="1">
            <a:spLocks/>
          </p:cNvSpPr>
          <p:nvPr/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lIns="91427" tIns="45713" rIns="91427" bIns="45713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8CD52BD-193F-034A-84CD-2CA358AA2C6B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2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516" y="2163600"/>
            <a:ext cx="2130424" cy="37800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63600"/>
            <a:ext cx="2129577" cy="3780000"/>
          </a:xfrm>
          <a:prstGeom prst="rect">
            <a:avLst/>
          </a:prstGeom>
        </p:spPr>
      </p:pic>
      <p:sp>
        <p:nvSpPr>
          <p:cNvPr id="29" name="Content Placeholder 23"/>
          <p:cNvSpPr txBox="1">
            <a:spLocks/>
          </p:cNvSpPr>
          <p:nvPr/>
        </p:nvSpPr>
        <p:spPr>
          <a:xfrm>
            <a:off x="6328623" y="1324469"/>
            <a:ext cx="2129577" cy="732931"/>
          </a:xfrm>
          <a:prstGeom prst="rect">
            <a:avLst/>
          </a:prstGeom>
        </p:spPr>
        <p:txBody>
          <a:bodyPr vert="horz" lIns="91427" tIns="45713" rIns="91427" bIns="45713" rtlCol="0">
            <a:noAutofit/>
          </a:bodyPr>
          <a:lstStyle>
            <a:lvl1pPr marL="342851" indent="-342851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4" indent="-285709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7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7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0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4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7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1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4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CA" sz="2400" dirty="0" smtClean="0"/>
              <a:t>Confirm Purchase</a:t>
            </a:r>
            <a:endParaRPr lang="en-CA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163600"/>
            <a:ext cx="2129578" cy="3780000"/>
          </a:xfrm>
          <a:prstGeom prst="rect">
            <a:avLst/>
          </a:prstGeom>
        </p:spPr>
      </p:pic>
      <p:sp>
        <p:nvSpPr>
          <p:cNvPr id="30" name="Content Placeholder 23"/>
          <p:cNvSpPr txBox="1">
            <a:spLocks/>
          </p:cNvSpPr>
          <p:nvPr/>
        </p:nvSpPr>
        <p:spPr>
          <a:xfrm>
            <a:off x="3503363" y="1600200"/>
            <a:ext cx="2129577" cy="395534"/>
          </a:xfrm>
          <a:prstGeom prst="rect">
            <a:avLst/>
          </a:prstGeom>
        </p:spPr>
        <p:txBody>
          <a:bodyPr vert="horz" lIns="91427" tIns="45713" rIns="91427" bIns="45713" rtlCol="0">
            <a:noAutofit/>
          </a:bodyPr>
          <a:lstStyle>
            <a:lvl1pPr marL="342851" indent="-342851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4" indent="-285709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7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7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0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4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7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1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4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CA" sz="2400" dirty="0" smtClean="0"/>
              <a:t>Item Detail</a:t>
            </a:r>
          </a:p>
        </p:txBody>
      </p:sp>
      <p:sp>
        <p:nvSpPr>
          <p:cNvPr id="31" name="Content Placeholder 23"/>
          <p:cNvSpPr txBox="1">
            <a:spLocks/>
          </p:cNvSpPr>
          <p:nvPr/>
        </p:nvSpPr>
        <p:spPr>
          <a:xfrm>
            <a:off x="457200" y="1600200"/>
            <a:ext cx="2129577" cy="457200"/>
          </a:xfrm>
          <a:prstGeom prst="rect">
            <a:avLst/>
          </a:prstGeom>
        </p:spPr>
        <p:txBody>
          <a:bodyPr vert="horz" lIns="91427" tIns="45713" rIns="91427" bIns="45713" rtlCol="0">
            <a:noAutofit/>
          </a:bodyPr>
          <a:lstStyle>
            <a:lvl1pPr marL="342851" indent="-342851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4" indent="-285709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7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7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0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4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7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1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4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CA" sz="2400" dirty="0" smtClean="0"/>
              <a:t>Nearby Stores</a:t>
            </a:r>
          </a:p>
        </p:txBody>
      </p:sp>
    </p:spTree>
    <p:extLst>
      <p:ext uri="{BB962C8B-B14F-4D97-AF65-F5344CB8AC3E}">
        <p14:creationId xmlns:p14="http://schemas.microsoft.com/office/powerpoint/2010/main" val="225129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Graphik Regular" pitchFamily="34" charset="0"/>
              </a:rPr>
              <a:t>SelfPay Screenshots</a:t>
            </a:r>
            <a:endParaRPr lang="en-US" sz="2400" dirty="0">
              <a:latin typeface="Graphik Regular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093862" y="1324469"/>
            <a:ext cx="6947732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E169F-891F-48AA-BA7D-62047EF1F536}" type="datetime1">
              <a:rPr lang="en-US" smtClean="0"/>
              <a:t>12/3/2013</a:t>
            </a:fld>
            <a:endParaRPr lang="en-US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17800" y="6356352"/>
            <a:ext cx="3492499" cy="365125"/>
          </a:xfrm>
        </p:spPr>
        <p:txBody>
          <a:bodyPr/>
          <a:lstStyle/>
          <a:p>
            <a:r>
              <a:rPr lang="en-CA" dirty="0" smtClean="0"/>
              <a:t>Proprietary and Confidential to Digital Retail Apps</a:t>
            </a:r>
            <a:endParaRPr lang="en-US" dirty="0"/>
          </a:p>
        </p:txBody>
      </p:sp>
      <p:sp>
        <p:nvSpPr>
          <p:cNvPr id="15" name="Slide Number Placeholder 11"/>
          <p:cNvSpPr txBox="1">
            <a:spLocks/>
          </p:cNvSpPr>
          <p:nvPr/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lIns="91427" tIns="45713" rIns="91427" bIns="45713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8CD52BD-193F-034A-84CD-2CA358AA2C6B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3</a:t>
            </a:fld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63600"/>
            <a:ext cx="2130424" cy="37800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027" y="1447800"/>
            <a:ext cx="1556561" cy="4835067"/>
          </a:xfrm>
          <a:prstGeom prst="rect">
            <a:avLst/>
          </a:prstGeom>
        </p:spPr>
      </p:pic>
      <p:sp>
        <p:nvSpPr>
          <p:cNvPr id="29" name="Content Placeholder 23"/>
          <p:cNvSpPr txBox="1">
            <a:spLocks/>
          </p:cNvSpPr>
          <p:nvPr/>
        </p:nvSpPr>
        <p:spPr>
          <a:xfrm>
            <a:off x="461223" y="1600200"/>
            <a:ext cx="2129577" cy="457200"/>
          </a:xfrm>
          <a:prstGeom prst="rect">
            <a:avLst/>
          </a:prstGeom>
        </p:spPr>
        <p:txBody>
          <a:bodyPr vert="horz" lIns="91427" tIns="45713" rIns="91427" bIns="45713" rtlCol="0">
            <a:noAutofit/>
          </a:bodyPr>
          <a:lstStyle>
            <a:lvl1pPr marL="342851" indent="-342851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4" indent="-285709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7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7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0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4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7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1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4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CA" sz="2400" dirty="0" smtClean="0"/>
              <a:t>Select Payment</a:t>
            </a:r>
            <a:endParaRPr lang="en-CA" sz="2400" dirty="0"/>
          </a:p>
        </p:txBody>
      </p:sp>
      <p:sp>
        <p:nvSpPr>
          <p:cNvPr id="13" name="Content Placeholder 23"/>
          <p:cNvSpPr txBox="1">
            <a:spLocks/>
          </p:cNvSpPr>
          <p:nvPr/>
        </p:nvSpPr>
        <p:spPr>
          <a:xfrm>
            <a:off x="4419600" y="3603327"/>
            <a:ext cx="2129577" cy="457200"/>
          </a:xfrm>
          <a:prstGeom prst="rect">
            <a:avLst/>
          </a:prstGeom>
        </p:spPr>
        <p:txBody>
          <a:bodyPr vert="horz" lIns="91427" tIns="45713" rIns="91427" bIns="45713" rtlCol="0">
            <a:noAutofit/>
          </a:bodyPr>
          <a:lstStyle>
            <a:lvl1pPr marL="342851" indent="-342851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44" indent="-285709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37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7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0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4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37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11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46" indent="-228567" algn="l" defTabSz="914269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CA" sz="2400" dirty="0" smtClean="0"/>
              <a:t>Receipt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98757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16031</TotalTime>
  <Words>48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SelfPay Screenshots</vt:lpstr>
      <vt:lpstr>SelfPay Screenshots</vt:lpstr>
      <vt:lpstr>SelfPay Screenshots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Digital Strategy</dc:title>
  <dc:creator>Wendy Keith</dc:creator>
  <cp:lastModifiedBy>Jakub</cp:lastModifiedBy>
  <cp:revision>790</cp:revision>
  <cp:lastPrinted>2013-02-28T20:50:21Z</cp:lastPrinted>
  <dcterms:created xsi:type="dcterms:W3CDTF">2011-11-26T14:18:58Z</dcterms:created>
  <dcterms:modified xsi:type="dcterms:W3CDTF">2013-12-03T17:04:13Z</dcterms:modified>
</cp:coreProperties>
</file>