
<file path=[Content_Types].xml><?xml version="1.0" encoding="utf-8"?>
<Types xmlns="http://schemas.openxmlformats.org/package/2006/content-types">
  <Default Extension="png" ContentType="image/png"/>
  <Default Extension="3gp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6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2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1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8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3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9986-1970-437D-B685-E8EDB888415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098E4-7412-4957-BE8C-BF4FC807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4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iller Eyes Trailer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81000"/>
            <a:ext cx="9098505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0</Words>
  <Application>Microsoft Office PowerPoint</Application>
  <PresentationFormat>On-screen Show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LRox</dc:creator>
  <cp:lastModifiedBy>LRox</cp:lastModifiedBy>
  <cp:revision>2</cp:revision>
  <dcterms:created xsi:type="dcterms:W3CDTF">2013-12-04T08:04:11Z</dcterms:created>
  <dcterms:modified xsi:type="dcterms:W3CDTF">2013-12-04T13:27:38Z</dcterms:modified>
</cp:coreProperties>
</file>