
<file path=[Content_Types].xml><?xml version="1.0" encoding="utf-8"?>
<Types xmlns="http://schemas.openxmlformats.org/package/2006/content-types">
  <Default Extension="png" ContentType="image/png"/>
  <Default Extension="3gp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0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1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43EE-E8F8-44CB-9AEC-1075B14DE41F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40DD-8974-4483-B8EE-15D5F1B6F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illingkhantrailer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LRox</dc:creator>
  <cp:lastModifiedBy>LRox</cp:lastModifiedBy>
  <cp:revision>1</cp:revision>
  <dcterms:created xsi:type="dcterms:W3CDTF">2013-12-04T13:27:53Z</dcterms:created>
  <dcterms:modified xsi:type="dcterms:W3CDTF">2013-12-04T13:29:43Z</dcterms:modified>
</cp:coreProperties>
</file>