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3" r:id="rId1"/>
    <p:sldMasterId id="2147483655" r:id="rId2"/>
  </p:sldMasterIdLst>
  <p:notesMasterIdLst>
    <p:notesMasterId r:id="rId6"/>
  </p:notesMasterIdLst>
  <p:sldIdLst>
    <p:sldId id="373" r:id="rId3"/>
    <p:sldId id="380" r:id="rId4"/>
    <p:sldId id="392" r:id="rId5"/>
  </p:sldIdLst>
  <p:sldSz cx="9144000" cy="6858000" type="screen4x3"/>
  <p:notesSz cx="6781800" cy="99187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B9E4"/>
    <a:srgbClr val="969696"/>
    <a:srgbClr val="FF6D22"/>
    <a:srgbClr val="2F8FCC"/>
    <a:srgbClr val="6ACDEB"/>
    <a:srgbClr val="1A1D44"/>
    <a:srgbClr val="9933CC"/>
    <a:srgbClr val="0018A8"/>
    <a:srgbClr val="565A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37" autoAdjust="0"/>
    <p:restoredTop sz="99380" autoAdjust="0"/>
  </p:normalViewPr>
  <p:slideViewPr>
    <p:cSldViewPr snapToGrid="0">
      <p:cViewPr>
        <p:scale>
          <a:sx n="113" d="100"/>
          <a:sy n="113" d="100"/>
        </p:scale>
        <p:origin x="-102" y="-72"/>
      </p:cViewPr>
      <p:guideLst>
        <p:guide orient="horz" pos="3782"/>
        <p:guide pos="17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-2022" y="-102"/>
      </p:cViewPr>
      <p:guideLst>
        <p:guide orient="horz" pos="3124"/>
        <p:guide pos="21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2938982" cy="495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7" rIns="93154" bIns="46577" numCol="1" anchor="t" anchorCtr="0" compatLnSpc="1">
            <a:prstTxWarp prst="textNoShape">
              <a:avLst/>
            </a:prstTxWarp>
          </a:bodyPr>
          <a:lstStyle>
            <a:lvl1pPr defTabSz="931655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304" y="3"/>
            <a:ext cx="2938982" cy="495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7" rIns="93154" bIns="46577" numCol="1" anchor="t" anchorCtr="0" compatLnSpc="1">
            <a:prstTxWarp prst="textNoShape">
              <a:avLst/>
            </a:prstTxWarp>
          </a:bodyPr>
          <a:lstStyle>
            <a:lvl1pPr algn="r" defTabSz="931655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4538"/>
            <a:ext cx="4957762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78" y="4709347"/>
            <a:ext cx="5426047" cy="4464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7" rIns="93154" bIns="465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21769"/>
            <a:ext cx="2938982" cy="495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7" rIns="93154" bIns="46577" numCol="1" anchor="b" anchorCtr="0" compatLnSpc="1">
            <a:prstTxWarp prst="textNoShape">
              <a:avLst/>
            </a:prstTxWarp>
          </a:bodyPr>
          <a:lstStyle>
            <a:lvl1pPr defTabSz="931655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304" y="9421769"/>
            <a:ext cx="2938982" cy="495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7" rIns="93154" bIns="46577" numCol="1" anchor="b" anchorCtr="0" compatLnSpc="1">
            <a:prstTxWarp prst="textNoShape">
              <a:avLst/>
            </a:prstTxWarp>
          </a:bodyPr>
          <a:lstStyle>
            <a:lvl1pPr algn="r" defTabSz="931655">
              <a:defRPr sz="1200">
                <a:cs typeface="+mn-cs"/>
              </a:defRPr>
            </a:lvl1pPr>
          </a:lstStyle>
          <a:p>
            <a:pPr>
              <a:defRPr/>
            </a:pPr>
            <a:fld id="{D646959E-2689-4DD1-8DEE-8BB31EDD84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06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G:\NEF-Shared-LO\Templates\Style guide\REDESIGN 2010\Powerpoint\blue_background.jpg"/>
          <p:cNvPicPr preferRelativeResize="0"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" name="Picture 3" descr="G:\NEF-Shared-LO\BNEF Logos\bnef_white.png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 bwMode="auto">
          <a:xfrm>
            <a:off x="6594784" y="6133400"/>
            <a:ext cx="2342043" cy="54452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 userDrawn="1"/>
        </p:nvSpPr>
        <p:spPr>
          <a:xfrm>
            <a:off x="162236" y="6227506"/>
            <a:ext cx="91245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dirty="0" smtClean="0">
                <a:solidFill>
                  <a:schemeClr val="bg1"/>
                </a:solidFill>
              </a:rPr>
              <a:t>/ / / / / / / / / / / / / / / / / / / / / / / / / / / / </a:t>
            </a:r>
            <a:endParaRPr lang="en-GB" sz="3200" b="1" dirty="0">
              <a:solidFill>
                <a:schemeClr val="bg1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271463" y="158058"/>
            <a:ext cx="8732837" cy="2684729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60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271463" y="3124200"/>
            <a:ext cx="8736012" cy="1330325"/>
          </a:xfrm>
        </p:spPr>
        <p:txBody>
          <a:bodyPr/>
          <a:lstStyle>
            <a:lvl1pPr marL="0" indent="0">
              <a:buNone/>
              <a:defRPr sz="2800" b="1" i="0" cap="all" baseline="0"/>
            </a:lvl1pPr>
            <a:lvl2pPr>
              <a:buNone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271463" y="5595041"/>
            <a:ext cx="8718550" cy="481307"/>
          </a:xfrm>
        </p:spPr>
        <p:txBody>
          <a:bodyPr anchor="b" anchorCtr="0"/>
          <a:lstStyle>
            <a:lvl1pPr marL="0" marR="0" indent="0" algn="l" defTabSz="914400" rtl="0" eaLnBrk="1" fontAlgn="base" latinLnBrk="0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Clr>
                <a:srgbClr val="00B9E4"/>
              </a:buClr>
              <a:buSzPct val="150000"/>
              <a:buFont typeface="Arial" charset="0"/>
              <a:buNone/>
              <a:tabLst/>
              <a:defRPr b="1" cap="all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Clr>
                <a:srgbClr val="00B9E4"/>
              </a:buClr>
              <a:buSzPct val="150000"/>
              <a:buFont typeface="Arial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271463" y="5051834"/>
            <a:ext cx="8718550" cy="470744"/>
          </a:xfrm>
        </p:spPr>
        <p:txBody>
          <a:bodyPr anchor="b" anchorCtr="0"/>
          <a:lstStyle>
            <a:lvl1pPr marL="0" marR="0" indent="0" algn="l" defTabSz="914400" rtl="0" eaLnBrk="1" fontAlgn="base" latinLnBrk="0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Clr>
                <a:srgbClr val="00B9E4"/>
              </a:buClr>
              <a:buSzPct val="150000"/>
              <a:buFont typeface="Arial" charset="0"/>
              <a:buNone/>
              <a:tabLst/>
              <a:defRPr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74177" y="0"/>
            <a:ext cx="8693057" cy="1627322"/>
          </a:xfrm>
          <a:prstGeom prst="rect">
            <a:avLst/>
          </a:prstGeom>
        </p:spPr>
        <p:txBody>
          <a:bodyPr/>
          <a:lstStyle>
            <a:lvl1pPr marL="0" indent="0">
              <a:defRPr sz="4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174177" y="1646372"/>
            <a:ext cx="8693057" cy="538563"/>
          </a:xfrm>
          <a:prstGeom prst="rect">
            <a:avLst/>
          </a:prstGeom>
        </p:spPr>
        <p:txBody>
          <a:bodyPr/>
          <a:lstStyle>
            <a:lvl1pPr>
              <a:defRPr sz="2400" b="1" cap="all" baseline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 userDrawn="1"/>
        </p:nvGraphicFramePr>
        <p:xfrm>
          <a:off x="269875" y="2594396"/>
          <a:ext cx="4519064" cy="3677460"/>
        </p:xfrm>
        <a:graphic>
          <a:graphicData uri="http://schemas.openxmlformats.org/drawingml/2006/table">
            <a:tbl>
              <a:tblPr/>
              <a:tblGrid>
                <a:gridCol w="4519064"/>
              </a:tblGrid>
              <a:tr h="283059">
                <a:tc>
                  <a:txBody>
                    <a:bodyPr/>
                    <a:lstStyle/>
                    <a:p>
                      <a:pPr marL="2286635" indent="-2196465">
                        <a:lnSpc>
                          <a:spcPct val="110000"/>
                        </a:lnSpc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MARKETS </a:t>
                      </a:r>
                      <a:endParaRPr lang="en-GB" sz="105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1896" marR="7226" marT="58974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059">
                <a:tc>
                  <a:txBody>
                    <a:bodyPr/>
                    <a:lstStyle/>
                    <a:p>
                      <a:pPr marL="2286635" indent="-2196465">
                        <a:lnSpc>
                          <a:spcPct val="110000"/>
                        </a:lnSpc>
                        <a:spcAft>
                          <a:spcPts val="300"/>
                        </a:spcAft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Renewable </a:t>
                      </a:r>
                      <a:r>
                        <a:rPr lang="en-GB" sz="1000" b="1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Energy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635" indent="-2196465">
                        <a:lnSpc>
                          <a:spcPct val="110000"/>
                        </a:lnSpc>
                        <a:spcAft>
                          <a:spcPts val="300"/>
                        </a:spcAft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Carbon </a:t>
                      </a:r>
                      <a:r>
                        <a:rPr lang="en-GB" sz="1000" b="1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Markets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635" indent="-2196465">
                        <a:lnSpc>
                          <a:spcPct val="110000"/>
                        </a:lnSpc>
                        <a:spcAft>
                          <a:spcPts val="300"/>
                        </a:spcAft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Energy </a:t>
                      </a:r>
                      <a:r>
                        <a:rPr lang="en-GB" sz="1000" b="1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Smart Technologies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635" indent="-2196465">
                        <a:lnSpc>
                          <a:spcPct val="110000"/>
                        </a:lnSpc>
                        <a:spcAft>
                          <a:spcPts val="300"/>
                        </a:spcAft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Renewable </a:t>
                      </a:r>
                      <a:r>
                        <a:rPr lang="en-GB" sz="1000" b="1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Energy Certificates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635" indent="-2196465">
                        <a:lnSpc>
                          <a:spcPct val="110000"/>
                        </a:lnSpc>
                        <a:spcAft>
                          <a:spcPts val="300"/>
                        </a:spcAft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Carbon </a:t>
                      </a:r>
                      <a:r>
                        <a:rPr lang="en-GB" sz="1000" b="1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Capture </a:t>
                      </a:r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&amp; </a:t>
                      </a:r>
                      <a:r>
                        <a:rPr lang="en-GB" sz="1000" b="1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Storage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635" indent="-2196465">
                        <a:lnSpc>
                          <a:spcPct val="110000"/>
                        </a:lnSpc>
                        <a:spcAft>
                          <a:spcPts val="300"/>
                        </a:spcAft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Power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635" indent="-2196465">
                        <a:lnSpc>
                          <a:spcPct val="110000"/>
                        </a:lnSpc>
                        <a:spcAft>
                          <a:spcPts val="300"/>
                        </a:spcAft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Water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635" indent="-2196465">
                        <a:lnSpc>
                          <a:spcPct val="110000"/>
                        </a:lnSpc>
                        <a:spcAft>
                          <a:spcPts val="300"/>
                        </a:spcAft>
                      </a:pPr>
                      <a:r>
                        <a:rPr lang="en-GB" sz="1000" b="1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Nuclear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1896" marR="7226" marT="58974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059">
                <a:tc>
                  <a:txBody>
                    <a:bodyPr/>
                    <a:lstStyle/>
                    <a:p>
                      <a:pPr marL="2286635" indent="-2196465">
                        <a:lnSpc>
                          <a:spcPct val="110000"/>
                        </a:lnSpc>
                        <a:spcAft>
                          <a:spcPts val="30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SERVICES</a:t>
                      </a:r>
                      <a:endParaRPr lang="en-GB" sz="105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1896" marR="7226" marT="58974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25990">
                <a:tc>
                  <a:txBody>
                    <a:bodyPr/>
                    <a:lstStyle/>
                    <a:p>
                      <a:pPr marL="2286635" indent="-2196465">
                        <a:lnSpc>
                          <a:spcPct val="110000"/>
                        </a:lnSpc>
                        <a:spcAft>
                          <a:spcPts val="300"/>
                        </a:spcAft>
                      </a:pPr>
                      <a:r>
                        <a:rPr lang="en-GB" sz="1000" b="1" kern="1200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/>
                        </a:rPr>
                        <a:t>Insight: </a:t>
                      </a:r>
                      <a:r>
                        <a:rPr lang="en-GB" sz="1000" kern="1200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/>
                        </a:rPr>
                        <a:t>research, analysis &amp; forecasting</a:t>
                      </a:r>
                      <a:endParaRPr lang="en-GB" sz="1000" kern="1200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2286635" indent="-2196465">
                        <a:lnSpc>
                          <a:spcPct val="110000"/>
                        </a:lnSpc>
                        <a:spcAft>
                          <a:spcPts val="300"/>
                        </a:spcAft>
                      </a:pPr>
                      <a:r>
                        <a:rPr lang="en-GB" sz="1000" b="1" kern="1200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/>
                        </a:rPr>
                        <a:t>Industry Intelligence</a:t>
                      </a:r>
                      <a:r>
                        <a:rPr lang="en-GB" sz="1000" kern="1200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/>
                        </a:rPr>
                        <a:t>: data &amp; analytics</a:t>
                      </a:r>
                      <a:endParaRPr lang="en-GB" sz="1000" kern="1200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2286635" indent="-2196465">
                        <a:lnSpc>
                          <a:spcPct val="110000"/>
                        </a:lnSpc>
                        <a:spcAft>
                          <a:spcPts val="300"/>
                        </a:spcAft>
                      </a:pPr>
                      <a:r>
                        <a:rPr lang="en-GB" sz="1000" b="1" kern="12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/>
                        </a:rPr>
                        <a:t>News &amp; </a:t>
                      </a:r>
                      <a:r>
                        <a:rPr lang="en-GB" sz="1000" b="1" kern="1200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/>
                        </a:rPr>
                        <a:t>Briefing: </a:t>
                      </a:r>
                      <a:r>
                        <a:rPr lang="en-GB" sz="1000" kern="1200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/>
                        </a:rPr>
                        <a:t>daily, weekly &amp; monthly</a:t>
                      </a:r>
                      <a:endParaRPr lang="en-GB" sz="1000" kern="1200" dirty="0">
                        <a:solidFill>
                          <a:schemeClr val="bg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2286635" indent="-2196465">
                        <a:lnSpc>
                          <a:spcPct val="110000"/>
                        </a:lnSpc>
                        <a:spcAft>
                          <a:spcPts val="300"/>
                        </a:spcAft>
                      </a:pPr>
                      <a:r>
                        <a:rPr lang="en-GB" sz="1000" b="1" kern="1200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/>
                        </a:rPr>
                        <a:t>Applied</a:t>
                      </a:r>
                      <a:r>
                        <a:rPr lang="en-GB" sz="1000" b="1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/>
                        </a:rPr>
                        <a:t> Research: </a:t>
                      </a:r>
                      <a:r>
                        <a:rPr lang="en-GB" sz="1000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GB" sz="1000" kern="1200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/>
                        </a:rPr>
                        <a:t>ustom </a:t>
                      </a:r>
                      <a:r>
                        <a:rPr lang="en-GB" sz="1000" kern="12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/>
                        </a:rPr>
                        <a:t>research &amp; data mining</a:t>
                      </a:r>
                    </a:p>
                    <a:p>
                      <a:pPr marL="90488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 smtClean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Times New Roman"/>
                        </a:rPr>
                        <a:t>Knowledge Services: </a:t>
                      </a:r>
                      <a:r>
                        <a:rPr lang="en-GB" sz="1000" kern="120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Summit, Leadership</a:t>
                      </a:r>
                      <a:r>
                        <a:rPr lang="en-GB" sz="10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 Forums, Executive Briefings &amp; workshops</a:t>
                      </a:r>
                      <a:endParaRPr lang="en-GB" sz="1000" kern="1200" dirty="0" smtClean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81896" marR="7226" marT="58974" marB="72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9E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B9E4"/>
              </a:buClr>
              <a:buSzPct val="150000"/>
              <a:defRPr/>
            </a:lvl1pPr>
            <a:lvl2pPr>
              <a:buClr>
                <a:srgbClr val="00B9E4"/>
              </a:buClr>
              <a:buSzPct val="150000"/>
              <a:defRPr/>
            </a:lvl2pPr>
            <a:lvl3pPr>
              <a:buClr>
                <a:srgbClr val="00B9E4"/>
              </a:buClr>
              <a:buSzPct val="150000"/>
              <a:defRPr/>
            </a:lvl3pPr>
            <a:lvl4pPr>
              <a:buClr>
                <a:srgbClr val="00B9E4"/>
              </a:buClr>
              <a:buSzPct val="150000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5657010" y="5827162"/>
            <a:ext cx="3350710" cy="523875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none"/>
        </p:style>
        <p:txBody>
          <a:bodyPr tIns="36000" bIns="36000" anchor="b"/>
          <a:lstStyle>
            <a:lvl1pPr marL="0" indent="0" algn="r">
              <a:buNone/>
              <a:defRPr sz="1000" b="0" i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Source: 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114300" y="5833647"/>
            <a:ext cx="5390058" cy="523875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none"/>
        </p:style>
        <p:txBody>
          <a:bodyPr tIns="36000" bIns="36000" anchor="b"/>
          <a:lstStyle>
            <a:lvl1pPr marL="0" indent="0" algn="l">
              <a:buNone/>
              <a:defRPr sz="1100" b="0" i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Note: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99" y="1703672"/>
            <a:ext cx="4320000" cy="456237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21" y="1703672"/>
            <a:ext cx="4320000" cy="4562376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4687720" y="5749054"/>
            <a:ext cx="4320000" cy="523875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none"/>
        </p:style>
        <p:txBody>
          <a:bodyPr tIns="36000" bIns="36000" anchor="b"/>
          <a:lstStyle>
            <a:lvl1pPr marL="0" indent="0" algn="r">
              <a:buNone/>
              <a:defRPr sz="1000" b="0" i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Source: </a:t>
            </a:r>
            <a:br>
              <a:rPr lang="en-US" dirty="0" smtClean="0"/>
            </a:br>
            <a:r>
              <a:rPr lang="en-US" dirty="0" smtClean="0"/>
              <a:t>Note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114300" y="5749054"/>
            <a:ext cx="4320000" cy="523875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none"/>
        </p:style>
        <p:txBody>
          <a:bodyPr tIns="36000" bIns="36000" anchor="b"/>
          <a:lstStyle>
            <a:lvl1pPr marL="0" indent="0" algn="r">
              <a:buNone/>
              <a:defRPr sz="1000" b="0" i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Source: </a:t>
            </a:r>
            <a:br>
              <a:rPr lang="en-US" dirty="0" smtClean="0"/>
            </a:br>
            <a:r>
              <a:rPr lang="en-US" dirty="0" smtClean="0"/>
              <a:t>Note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114299" y="1039714"/>
            <a:ext cx="4320000" cy="644525"/>
          </a:xfrm>
          <a:solidFill>
            <a:srgbClr val="00B9E4"/>
          </a:solidFill>
          <a:ln>
            <a:solidFill>
              <a:srgbClr val="00B9E4"/>
            </a:solidFill>
          </a:ln>
        </p:spPr>
        <p:txBody>
          <a:bodyPr tIns="72000" bIns="72000" anchor="ctr" anchorCtr="1"/>
          <a:lstStyle>
            <a:lvl1pPr algn="ctr">
              <a:lnSpc>
                <a:spcPct val="100000"/>
              </a:lnSpc>
              <a:spcBef>
                <a:spcPts val="0"/>
              </a:spcBef>
              <a:buNone/>
              <a:defRPr sz="1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688521" y="1039714"/>
            <a:ext cx="4320000" cy="644525"/>
          </a:xfrm>
          <a:solidFill>
            <a:srgbClr val="00B9E4"/>
          </a:solidFill>
          <a:ln>
            <a:solidFill>
              <a:srgbClr val="00B9E4"/>
            </a:solidFill>
          </a:ln>
        </p:spPr>
        <p:txBody>
          <a:bodyPr tIns="72000" bIns="72000" anchor="ctr" anchorCtr="1"/>
          <a:lstStyle>
            <a:lvl1pPr algn="ctr">
              <a:lnSpc>
                <a:spcPct val="100000"/>
              </a:lnSpc>
              <a:spcBef>
                <a:spcPts val="0"/>
              </a:spcBef>
              <a:buNone/>
              <a:defRPr sz="1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DO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9E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1"/>
          </p:nvPr>
        </p:nvSpPr>
        <p:spPr>
          <a:xfrm>
            <a:off x="229800" y="1293813"/>
            <a:ext cx="4187077" cy="4914482"/>
          </a:xfrm>
          <a:solidFill>
            <a:schemeClr val="accent2"/>
          </a:solidFill>
          <a:ln w="38100">
            <a:solidFill>
              <a:schemeClr val="accent2"/>
            </a:solidFill>
            <a:prstDash val="solid"/>
          </a:ln>
        </p:spPr>
        <p:txBody>
          <a:bodyPr lIns="72000" tIns="360000" rIns="72000" bIns="72000"/>
          <a:lstStyle>
            <a:lvl1pPr>
              <a:defRPr sz="1600">
                <a:solidFill>
                  <a:srgbClr val="111111"/>
                </a:solidFill>
              </a:defRPr>
            </a:lvl1pPr>
            <a:lvl2pPr>
              <a:defRPr sz="1600">
                <a:solidFill>
                  <a:srgbClr val="111111"/>
                </a:solidFill>
              </a:defRPr>
            </a:lvl2pPr>
            <a:lvl3pPr>
              <a:defRPr sz="1400">
                <a:solidFill>
                  <a:srgbClr val="111111"/>
                </a:solidFill>
              </a:defRPr>
            </a:lvl3pPr>
            <a:lvl4pPr>
              <a:defRPr sz="1200">
                <a:solidFill>
                  <a:srgbClr val="111111"/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803220" y="1293813"/>
            <a:ext cx="4187077" cy="4914482"/>
          </a:xfrm>
          <a:solidFill>
            <a:schemeClr val="accent2"/>
          </a:solidFill>
          <a:ln w="38100">
            <a:solidFill>
              <a:schemeClr val="accent2"/>
            </a:solidFill>
            <a:prstDash val="solid"/>
          </a:ln>
        </p:spPr>
        <p:txBody>
          <a:bodyPr lIns="72000" tIns="360000" rIns="72000" bIns="72000"/>
          <a:lstStyle>
            <a:lvl1pPr>
              <a:defRPr sz="1600">
                <a:solidFill>
                  <a:srgbClr val="111111"/>
                </a:solidFill>
              </a:defRPr>
            </a:lvl1pPr>
            <a:lvl2pPr>
              <a:defRPr sz="1600">
                <a:solidFill>
                  <a:srgbClr val="111111"/>
                </a:solidFill>
              </a:defRPr>
            </a:lvl2pPr>
            <a:lvl3pPr>
              <a:defRPr sz="1400">
                <a:solidFill>
                  <a:srgbClr val="111111"/>
                </a:solidFill>
              </a:defRPr>
            </a:lvl3pPr>
            <a:lvl4pPr>
              <a:defRPr sz="1200">
                <a:solidFill>
                  <a:srgbClr val="111111"/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4820298" y="5663418"/>
            <a:ext cx="4187422" cy="523875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none"/>
        </p:style>
        <p:txBody>
          <a:bodyPr lIns="72000" tIns="36000" rIns="72000" bIns="36000" anchor="b"/>
          <a:lstStyle>
            <a:lvl1pPr marL="0" indent="0" algn="r">
              <a:buNone/>
              <a:defRPr sz="1000" b="0" i="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Source: </a:t>
            </a:r>
            <a:br>
              <a:rPr lang="en-US" dirty="0" smtClean="0"/>
            </a:br>
            <a:r>
              <a:rPr lang="en-US" dirty="0" smtClean="0"/>
              <a:t>Note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235306" y="5663418"/>
            <a:ext cx="4187422" cy="523875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none"/>
        </p:style>
        <p:txBody>
          <a:bodyPr lIns="72000" tIns="36000" rIns="72000" bIns="36000" anchor="b"/>
          <a:lstStyle>
            <a:lvl1pPr marL="0" indent="0" algn="r">
              <a:buNone/>
              <a:defRPr sz="1000" b="0" i="0" baseline="0">
                <a:solidFill>
                  <a:srgbClr val="11111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Source: </a:t>
            </a:r>
            <a:br>
              <a:rPr lang="en-US" dirty="0" smtClean="0"/>
            </a:br>
            <a:r>
              <a:rPr lang="en-US" dirty="0" smtClean="0"/>
              <a:t>Note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99" y="1062808"/>
            <a:ext cx="2921863" cy="523875"/>
          </a:xfrm>
          <a:prstGeom prst="roundRect">
            <a:avLst>
              <a:gd name="adj" fmla="val 0"/>
            </a:avLst>
          </a:prstGeom>
          <a:solidFill>
            <a:srgbClr val="00B9E4"/>
          </a:solidFill>
          <a:ln>
            <a:solidFill>
              <a:srgbClr val="00B9E4"/>
            </a:solidFill>
          </a:ln>
          <a:effectLst/>
        </p:spPr>
        <p:txBody>
          <a:bodyPr lIns="36000" tIns="36000" rIns="36000" bIns="36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2"/>
          </p:nvPr>
        </p:nvSpPr>
        <p:spPr>
          <a:xfrm>
            <a:off x="4687719" y="1062808"/>
            <a:ext cx="2921863" cy="523875"/>
          </a:xfrm>
          <a:prstGeom prst="roundRect">
            <a:avLst>
              <a:gd name="adj" fmla="val 0"/>
            </a:avLst>
          </a:prstGeom>
          <a:solidFill>
            <a:srgbClr val="00B9E4"/>
          </a:solidFill>
          <a:ln>
            <a:solidFill>
              <a:srgbClr val="00B9E4"/>
            </a:solidFill>
          </a:ln>
          <a:effectLst/>
        </p:spPr>
        <p:txBody>
          <a:bodyPr lIns="36000" tIns="36000" rIns="36000" bIns="36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14298" y="1617045"/>
            <a:ext cx="4301477" cy="1925052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txBody>
          <a:bodyPr lIns="72000" tIns="72000" rIns="72000" bIns="72000"/>
          <a:lstStyle>
            <a:lvl1pPr marL="0" indent="0">
              <a:buNone/>
              <a:defRPr sz="1600">
                <a:solidFill>
                  <a:srgbClr val="111111"/>
                </a:solidFill>
              </a:defRPr>
            </a:lvl1pPr>
            <a:lvl2pPr>
              <a:buNone/>
              <a:defRPr>
                <a:solidFill>
                  <a:srgbClr val="111111"/>
                </a:solidFill>
              </a:defRPr>
            </a:lvl2pPr>
            <a:lvl3pPr>
              <a:buNone/>
              <a:defRPr>
                <a:solidFill>
                  <a:srgbClr val="111111"/>
                </a:solidFill>
              </a:defRPr>
            </a:lvl3pPr>
            <a:lvl4pPr>
              <a:buNone/>
              <a:defRPr>
                <a:solidFill>
                  <a:srgbClr val="111111"/>
                </a:solidFill>
              </a:defRPr>
            </a:lvl4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303" y="1063585"/>
            <a:ext cx="4301258" cy="523875"/>
          </a:xfrm>
          <a:prstGeom prst="roundRect">
            <a:avLst>
              <a:gd name="adj" fmla="val 0"/>
            </a:avLst>
          </a:prstGeom>
          <a:solidFill>
            <a:srgbClr val="00B9E4"/>
          </a:solidFill>
          <a:ln>
            <a:solidFill>
              <a:srgbClr val="00B9E4"/>
            </a:solidFill>
          </a:ln>
          <a:effectLst/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2"/>
          </p:nvPr>
        </p:nvSpPr>
        <p:spPr>
          <a:xfrm>
            <a:off x="4706462" y="1063585"/>
            <a:ext cx="4301258" cy="523875"/>
          </a:xfrm>
          <a:prstGeom prst="roundRect">
            <a:avLst>
              <a:gd name="adj" fmla="val 0"/>
            </a:avLst>
          </a:prstGeom>
          <a:solidFill>
            <a:srgbClr val="00B9E4"/>
          </a:solidFill>
          <a:ln>
            <a:solidFill>
              <a:srgbClr val="00B9E4"/>
            </a:solidFill>
          </a:ln>
          <a:effectLst/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8"/>
          </p:nvPr>
        </p:nvSpPr>
        <p:spPr>
          <a:xfrm>
            <a:off x="114299" y="3713163"/>
            <a:ext cx="4301477" cy="523875"/>
          </a:xfrm>
          <a:prstGeom prst="roundRect">
            <a:avLst>
              <a:gd name="adj" fmla="val 0"/>
            </a:avLst>
          </a:prstGeom>
          <a:solidFill>
            <a:srgbClr val="00B9E4"/>
          </a:solidFill>
          <a:ln>
            <a:solidFill>
              <a:srgbClr val="00B9E4"/>
            </a:solidFill>
          </a:ln>
          <a:effectLst/>
        </p:spPr>
        <p:txBody>
          <a:bodyPr lIns="36000" tIns="36000" rIns="36000" bIns="3600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idx="19"/>
          </p:nvPr>
        </p:nvSpPr>
        <p:spPr>
          <a:xfrm>
            <a:off x="4706243" y="3713163"/>
            <a:ext cx="4301477" cy="523875"/>
          </a:xfrm>
          <a:prstGeom prst="roundRect">
            <a:avLst>
              <a:gd name="adj" fmla="val 0"/>
            </a:avLst>
          </a:prstGeom>
          <a:solidFill>
            <a:srgbClr val="00B9E4"/>
          </a:solidFill>
          <a:ln>
            <a:solidFill>
              <a:srgbClr val="00B9E4"/>
            </a:solidFill>
          </a:ln>
          <a:effectLst/>
        </p:spPr>
        <p:txBody>
          <a:bodyPr lIns="36000" tIns="36000" rIns="36000" bIns="3600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3"/>
          <p:cNvSpPr>
            <a:spLocks noGrp="1"/>
          </p:cNvSpPr>
          <p:nvPr>
            <p:ph sz="quarter" idx="20"/>
          </p:nvPr>
        </p:nvSpPr>
        <p:spPr>
          <a:xfrm>
            <a:off x="4706243" y="1617045"/>
            <a:ext cx="4301477" cy="1925052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txBody>
          <a:bodyPr lIns="72000" tIns="72000" rIns="72000" bIns="72000"/>
          <a:lstStyle>
            <a:lvl1pPr marL="0" indent="0">
              <a:buNone/>
              <a:defRPr sz="1600">
                <a:solidFill>
                  <a:srgbClr val="111111"/>
                </a:solidFill>
              </a:defRPr>
            </a:lvl1pPr>
            <a:lvl2pPr>
              <a:buNone/>
              <a:defRPr>
                <a:solidFill>
                  <a:srgbClr val="111111"/>
                </a:solidFill>
              </a:defRPr>
            </a:lvl2pPr>
            <a:lvl3pPr>
              <a:buNone/>
              <a:defRPr>
                <a:solidFill>
                  <a:srgbClr val="111111"/>
                </a:solidFill>
              </a:defRPr>
            </a:lvl3pPr>
            <a:lvl4pPr>
              <a:buNone/>
              <a:defRPr>
                <a:solidFill>
                  <a:srgbClr val="111111"/>
                </a:solidFill>
              </a:defRPr>
            </a:lvl4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Content Placeholder 3"/>
          <p:cNvSpPr>
            <a:spLocks noGrp="1"/>
          </p:cNvSpPr>
          <p:nvPr>
            <p:ph sz="quarter" idx="21"/>
          </p:nvPr>
        </p:nvSpPr>
        <p:spPr>
          <a:xfrm>
            <a:off x="114300" y="4270410"/>
            <a:ext cx="4301477" cy="1925052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txBody>
          <a:bodyPr lIns="72000" tIns="72000" rIns="72000" bIns="72000"/>
          <a:lstStyle>
            <a:lvl1pPr marL="0" indent="0">
              <a:buNone/>
              <a:defRPr sz="1600">
                <a:solidFill>
                  <a:srgbClr val="111111"/>
                </a:solidFill>
              </a:defRPr>
            </a:lvl1pPr>
            <a:lvl2pPr>
              <a:buNone/>
              <a:defRPr>
                <a:solidFill>
                  <a:srgbClr val="111111"/>
                </a:solidFill>
              </a:defRPr>
            </a:lvl2pPr>
            <a:lvl3pPr>
              <a:buNone/>
              <a:defRPr>
                <a:solidFill>
                  <a:srgbClr val="111111"/>
                </a:solidFill>
              </a:defRPr>
            </a:lvl3pPr>
            <a:lvl4pPr>
              <a:buNone/>
              <a:defRPr>
                <a:solidFill>
                  <a:srgbClr val="111111"/>
                </a:solidFill>
              </a:defRPr>
            </a:lvl4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3"/>
          <p:cNvSpPr>
            <a:spLocks noGrp="1"/>
          </p:cNvSpPr>
          <p:nvPr>
            <p:ph sz="quarter" idx="22"/>
          </p:nvPr>
        </p:nvSpPr>
        <p:spPr>
          <a:xfrm>
            <a:off x="4706243" y="4270410"/>
            <a:ext cx="4301477" cy="1925052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txBody>
          <a:bodyPr lIns="72000" tIns="72000" rIns="72000" bIns="72000"/>
          <a:lstStyle>
            <a:lvl1pPr marL="0" indent="0">
              <a:buNone/>
              <a:defRPr sz="1600">
                <a:solidFill>
                  <a:srgbClr val="111111"/>
                </a:solidFill>
              </a:defRPr>
            </a:lvl1pPr>
            <a:lvl2pPr>
              <a:buNone/>
              <a:defRPr>
                <a:solidFill>
                  <a:srgbClr val="111111"/>
                </a:solidFill>
              </a:defRPr>
            </a:lvl2pPr>
            <a:lvl3pPr>
              <a:buNone/>
              <a:defRPr>
                <a:solidFill>
                  <a:srgbClr val="111111"/>
                </a:solidFill>
              </a:defRPr>
            </a:lvl3pPr>
            <a:lvl4pPr>
              <a:buNone/>
              <a:defRPr>
                <a:solidFill>
                  <a:srgbClr val="111111"/>
                </a:solidFill>
              </a:defRPr>
            </a:lvl4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03146" y="1145038"/>
            <a:ext cx="2824615" cy="2412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lIns="72000" tIns="432000" rIns="72000" bIns="72000"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lang="en-US" sz="1400" dirty="0" smtClean="0">
                <a:solidFill>
                  <a:srgbClr val="111111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GB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11"/>
          </p:nvPr>
        </p:nvSpPr>
        <p:spPr>
          <a:xfrm>
            <a:off x="203146" y="3824141"/>
            <a:ext cx="2824615" cy="2412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lIns="72000" tIns="432000" rIns="72000" bIns="72000"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lang="en-US" sz="1400" dirty="0" smtClean="0">
                <a:solidFill>
                  <a:srgbClr val="111111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GB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quarter" idx="12"/>
          </p:nvPr>
        </p:nvSpPr>
        <p:spPr>
          <a:xfrm>
            <a:off x="3188683" y="1145038"/>
            <a:ext cx="2824615" cy="2412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lIns="72000" tIns="432000" rIns="72000" bIns="72000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lang="en-US" sz="1400" dirty="0" smtClean="0">
                <a:solidFill>
                  <a:srgbClr val="111111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GB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quarter" idx="13"/>
          </p:nvPr>
        </p:nvSpPr>
        <p:spPr>
          <a:xfrm>
            <a:off x="6174220" y="1145038"/>
            <a:ext cx="2824615" cy="2412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lIns="72000" tIns="432000" rIns="72000" bIns="72000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lang="en-US" sz="1400" dirty="0" smtClean="0">
                <a:solidFill>
                  <a:srgbClr val="111111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GB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quarter" idx="14"/>
          </p:nvPr>
        </p:nvSpPr>
        <p:spPr>
          <a:xfrm>
            <a:off x="3188683" y="3824141"/>
            <a:ext cx="2824615" cy="2412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lIns="72000" tIns="432000" rIns="72000" bIns="72000"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lang="en-US" sz="1400" dirty="0" smtClean="0">
                <a:solidFill>
                  <a:srgbClr val="111111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GB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3"/>
          <p:cNvSpPr>
            <a:spLocks noGrp="1"/>
          </p:cNvSpPr>
          <p:nvPr>
            <p:ph sz="quarter" idx="15"/>
          </p:nvPr>
        </p:nvSpPr>
        <p:spPr>
          <a:xfrm>
            <a:off x="6174220" y="3824141"/>
            <a:ext cx="2824615" cy="2412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lIns="72000" tIns="432000" rIns="72000" bIns="72000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lang="en-US" sz="1400" dirty="0" smtClean="0">
                <a:solidFill>
                  <a:srgbClr val="111111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GB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1"/>
          </p:nvPr>
        </p:nvSpPr>
        <p:spPr>
          <a:xfrm>
            <a:off x="114299" y="1010866"/>
            <a:ext cx="2131751" cy="523875"/>
          </a:xfrm>
          <a:prstGeom prst="roundRect">
            <a:avLst>
              <a:gd name="adj" fmla="val 0"/>
            </a:avLst>
          </a:prstGeom>
          <a:solidFill>
            <a:srgbClr val="00B9E4"/>
          </a:solidFill>
          <a:ln>
            <a:solidFill>
              <a:srgbClr val="00B9E4"/>
            </a:solidFill>
          </a:ln>
          <a:effectLst/>
        </p:spPr>
        <p:txBody>
          <a:bodyPr lIns="36000" tIns="36000" rIns="36000" bIns="36000" anchor="ctr" anchorCtr="1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16"/>
          </p:nvPr>
        </p:nvSpPr>
        <p:spPr>
          <a:xfrm>
            <a:off x="3102290" y="1010866"/>
            <a:ext cx="2131751" cy="523875"/>
          </a:xfrm>
          <a:prstGeom prst="roundRect">
            <a:avLst>
              <a:gd name="adj" fmla="val 0"/>
            </a:avLst>
          </a:prstGeom>
          <a:solidFill>
            <a:srgbClr val="00B9E4"/>
          </a:solidFill>
          <a:ln>
            <a:solidFill>
              <a:srgbClr val="00B9E4"/>
            </a:solidFill>
          </a:ln>
          <a:effectLst/>
        </p:spPr>
        <p:txBody>
          <a:bodyPr lIns="36000" tIns="36000" rIns="36000" bIns="36000" anchor="ctr" anchorCtr="1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17"/>
          </p:nvPr>
        </p:nvSpPr>
        <p:spPr>
          <a:xfrm>
            <a:off x="6090282" y="1030117"/>
            <a:ext cx="2131751" cy="523875"/>
          </a:xfrm>
          <a:prstGeom prst="roundRect">
            <a:avLst>
              <a:gd name="adj" fmla="val 0"/>
            </a:avLst>
          </a:prstGeom>
          <a:solidFill>
            <a:srgbClr val="00B9E4"/>
          </a:solidFill>
          <a:ln>
            <a:solidFill>
              <a:srgbClr val="00B9E4"/>
            </a:solidFill>
          </a:ln>
          <a:effectLst/>
        </p:spPr>
        <p:txBody>
          <a:bodyPr lIns="36000" tIns="36000" rIns="36000" bIns="36000" anchor="ctr" anchorCtr="1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18"/>
          </p:nvPr>
        </p:nvSpPr>
        <p:spPr>
          <a:xfrm>
            <a:off x="114299" y="3713163"/>
            <a:ext cx="2131751" cy="523875"/>
          </a:xfrm>
          <a:prstGeom prst="roundRect">
            <a:avLst>
              <a:gd name="adj" fmla="val 0"/>
            </a:avLst>
          </a:prstGeom>
          <a:solidFill>
            <a:srgbClr val="00B9E4"/>
          </a:solidFill>
          <a:ln>
            <a:solidFill>
              <a:srgbClr val="00B9E4"/>
            </a:solidFill>
          </a:ln>
          <a:effectLst/>
        </p:spPr>
        <p:txBody>
          <a:bodyPr lIns="36000" tIns="36000" rIns="36000" bIns="36000" anchor="ctr" anchorCtr="1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19"/>
          </p:nvPr>
        </p:nvSpPr>
        <p:spPr>
          <a:xfrm>
            <a:off x="3097848" y="3713163"/>
            <a:ext cx="2131751" cy="523875"/>
          </a:xfrm>
          <a:prstGeom prst="roundRect">
            <a:avLst>
              <a:gd name="adj" fmla="val 0"/>
            </a:avLst>
          </a:prstGeom>
          <a:solidFill>
            <a:srgbClr val="00B9E4"/>
          </a:solidFill>
          <a:ln>
            <a:solidFill>
              <a:srgbClr val="00B9E4"/>
            </a:solidFill>
          </a:ln>
          <a:effectLst/>
        </p:spPr>
        <p:txBody>
          <a:bodyPr lIns="36000" tIns="36000" rIns="36000" bIns="36000" anchor="ctr" anchorCtr="1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idx="20"/>
          </p:nvPr>
        </p:nvSpPr>
        <p:spPr>
          <a:xfrm>
            <a:off x="6081397" y="3713163"/>
            <a:ext cx="2131751" cy="523875"/>
          </a:xfrm>
          <a:prstGeom prst="roundRect">
            <a:avLst>
              <a:gd name="adj" fmla="val 0"/>
            </a:avLst>
          </a:prstGeom>
          <a:solidFill>
            <a:srgbClr val="00B9E4"/>
          </a:solidFill>
          <a:ln>
            <a:solidFill>
              <a:srgbClr val="00B9E4"/>
            </a:solidFill>
          </a:ln>
          <a:effectLst/>
        </p:spPr>
        <p:txBody>
          <a:bodyPr lIns="36000" tIns="36000" rIns="36000" bIns="36000" anchor="ctr" anchorCtr="1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G AR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2"/>
          </p:nvPr>
        </p:nvSpPr>
        <p:spPr>
          <a:xfrm>
            <a:off x="1172802" y="1451562"/>
            <a:ext cx="7834918" cy="1122877"/>
          </a:xfrm>
        </p:spPr>
        <p:txBody>
          <a:bodyPr lIns="72000" anchor="ctr"/>
          <a:lstStyle>
            <a:lvl1pPr>
              <a:buNone/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1172802" y="3032712"/>
            <a:ext cx="7834918" cy="1122877"/>
          </a:xfrm>
        </p:spPr>
        <p:txBody>
          <a:bodyPr lIns="72000" anchor="ctr"/>
          <a:lstStyle>
            <a:lvl1pPr>
              <a:buNone/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172802" y="4604337"/>
            <a:ext cx="7834918" cy="1122877"/>
          </a:xfrm>
        </p:spPr>
        <p:txBody>
          <a:bodyPr anchor="ctr"/>
          <a:lstStyle>
            <a:lvl1pPr>
              <a:buNone/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entagon 11"/>
          <p:cNvSpPr/>
          <p:nvPr userDrawn="1"/>
        </p:nvSpPr>
        <p:spPr>
          <a:xfrm>
            <a:off x="114300" y="1451561"/>
            <a:ext cx="949569" cy="1123200"/>
          </a:xfrm>
          <a:prstGeom prst="homePlate">
            <a:avLst>
              <a:gd name="adj" fmla="val 26074"/>
            </a:avLst>
          </a:prstGeom>
          <a:solidFill>
            <a:srgbClr val="00B9E4"/>
          </a:solidFill>
          <a:ln>
            <a:solidFill>
              <a:srgbClr val="00B9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Pentagon 12"/>
          <p:cNvSpPr/>
          <p:nvPr userDrawn="1"/>
        </p:nvSpPr>
        <p:spPr>
          <a:xfrm>
            <a:off x="114300" y="3032711"/>
            <a:ext cx="949569" cy="1123200"/>
          </a:xfrm>
          <a:prstGeom prst="homePlate">
            <a:avLst>
              <a:gd name="adj" fmla="val 26074"/>
            </a:avLst>
          </a:prstGeom>
          <a:solidFill>
            <a:srgbClr val="00B9E4"/>
          </a:solidFill>
          <a:ln>
            <a:solidFill>
              <a:srgbClr val="00B9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Pentagon 13"/>
          <p:cNvSpPr/>
          <p:nvPr userDrawn="1"/>
        </p:nvSpPr>
        <p:spPr>
          <a:xfrm>
            <a:off x="114300" y="4604336"/>
            <a:ext cx="949569" cy="1123200"/>
          </a:xfrm>
          <a:prstGeom prst="homePlate">
            <a:avLst>
              <a:gd name="adj" fmla="val 26074"/>
            </a:avLst>
          </a:prstGeom>
          <a:solidFill>
            <a:srgbClr val="00B9E4"/>
          </a:solidFill>
          <a:ln>
            <a:solidFill>
              <a:srgbClr val="00B9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G AR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/>
          <p:nvPr userDrawn="1"/>
        </p:nvSpPr>
        <p:spPr>
          <a:xfrm>
            <a:off x="117404" y="1202271"/>
            <a:ext cx="1262769" cy="1089025"/>
          </a:xfrm>
          <a:prstGeom prst="homePlate">
            <a:avLst>
              <a:gd name="adj" fmla="val 27047"/>
            </a:avLst>
          </a:prstGeom>
          <a:solidFill>
            <a:srgbClr val="00B9E4"/>
          </a:solidFill>
          <a:ln>
            <a:solidFill>
              <a:srgbClr val="00B9E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600" dirty="0"/>
          </a:p>
        </p:txBody>
      </p:sp>
      <p:sp>
        <p:nvSpPr>
          <p:cNvPr id="8" name="Pentagon 7"/>
          <p:cNvSpPr/>
          <p:nvPr userDrawn="1"/>
        </p:nvSpPr>
        <p:spPr>
          <a:xfrm>
            <a:off x="126197" y="2475446"/>
            <a:ext cx="1262769" cy="1089025"/>
          </a:xfrm>
          <a:prstGeom prst="homePlate">
            <a:avLst>
              <a:gd name="adj" fmla="val 27047"/>
            </a:avLst>
          </a:prstGeom>
          <a:solidFill>
            <a:srgbClr val="00B9E4"/>
          </a:solidFill>
          <a:ln>
            <a:solidFill>
              <a:srgbClr val="00B9E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600" dirty="0"/>
          </a:p>
        </p:txBody>
      </p:sp>
      <p:sp>
        <p:nvSpPr>
          <p:cNvPr id="9" name="Pentagon 8"/>
          <p:cNvSpPr/>
          <p:nvPr userDrawn="1"/>
        </p:nvSpPr>
        <p:spPr>
          <a:xfrm>
            <a:off x="117404" y="3750207"/>
            <a:ext cx="1262769" cy="1087438"/>
          </a:xfrm>
          <a:prstGeom prst="homePlate">
            <a:avLst>
              <a:gd name="adj" fmla="val 27047"/>
            </a:avLst>
          </a:prstGeom>
          <a:solidFill>
            <a:srgbClr val="00B9E4"/>
          </a:solidFill>
          <a:ln>
            <a:solidFill>
              <a:srgbClr val="00B9E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600" dirty="0"/>
          </a:p>
        </p:txBody>
      </p:sp>
      <p:sp>
        <p:nvSpPr>
          <p:cNvPr id="10" name="Pentagon 9"/>
          <p:cNvSpPr/>
          <p:nvPr userDrawn="1"/>
        </p:nvSpPr>
        <p:spPr>
          <a:xfrm>
            <a:off x="126197" y="5012271"/>
            <a:ext cx="1262769" cy="1089025"/>
          </a:xfrm>
          <a:prstGeom prst="homePlate">
            <a:avLst>
              <a:gd name="adj" fmla="val 27047"/>
            </a:avLst>
          </a:prstGeom>
          <a:solidFill>
            <a:srgbClr val="00B9E4"/>
          </a:solidFill>
          <a:ln>
            <a:solidFill>
              <a:srgbClr val="00B9E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1163873" y="1188405"/>
            <a:ext cx="7842462" cy="1104900"/>
          </a:xfrm>
          <a:prstGeom prst="chevron">
            <a:avLst>
              <a:gd name="adj" fmla="val 30000"/>
            </a:avLst>
          </a:prstGeom>
          <a:solidFill>
            <a:schemeClr val="accent2"/>
          </a:solidFill>
          <a:ln w="19050">
            <a:solidFill>
              <a:schemeClr val="accent2"/>
            </a:solidFill>
          </a:ln>
          <a:effectLst/>
        </p:spPr>
        <p:txBody>
          <a:bodyPr tIns="72000" bIns="72000" anchor="ctr"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4"/>
          <p:cNvSpPr>
            <a:spLocks noGrp="1"/>
          </p:cNvSpPr>
          <p:nvPr>
            <p:ph sz="quarter" idx="16"/>
          </p:nvPr>
        </p:nvSpPr>
        <p:spPr>
          <a:xfrm>
            <a:off x="1163873" y="4998405"/>
            <a:ext cx="7842462" cy="1104900"/>
          </a:xfrm>
          <a:prstGeom prst="chevron">
            <a:avLst>
              <a:gd name="adj" fmla="val 30000"/>
            </a:avLst>
          </a:prstGeom>
          <a:solidFill>
            <a:schemeClr val="accent2"/>
          </a:solidFill>
          <a:ln w="19050">
            <a:solidFill>
              <a:schemeClr val="accent2"/>
            </a:solidFill>
          </a:ln>
          <a:effectLst/>
        </p:spPr>
        <p:txBody>
          <a:bodyPr tIns="72000" bIns="72000" anchor="ctr"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4"/>
          <p:cNvSpPr>
            <a:spLocks noGrp="1"/>
          </p:cNvSpPr>
          <p:nvPr>
            <p:ph sz="quarter" idx="18"/>
          </p:nvPr>
        </p:nvSpPr>
        <p:spPr>
          <a:xfrm>
            <a:off x="1163873" y="2458405"/>
            <a:ext cx="7842462" cy="1104900"/>
          </a:xfrm>
          <a:prstGeom prst="chevron">
            <a:avLst>
              <a:gd name="adj" fmla="val 30000"/>
            </a:avLst>
          </a:prstGeom>
          <a:solidFill>
            <a:schemeClr val="accent2"/>
          </a:solidFill>
          <a:ln w="19050">
            <a:solidFill>
              <a:schemeClr val="accent2"/>
            </a:solidFill>
          </a:ln>
          <a:effectLst/>
        </p:spPr>
        <p:txBody>
          <a:bodyPr tIns="72000" bIns="72000" anchor="ctr"/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4"/>
          <p:cNvSpPr>
            <a:spLocks noGrp="1"/>
          </p:cNvSpPr>
          <p:nvPr>
            <p:ph sz="quarter" idx="20"/>
          </p:nvPr>
        </p:nvSpPr>
        <p:spPr>
          <a:xfrm>
            <a:off x="1163873" y="3728405"/>
            <a:ext cx="7842462" cy="1104900"/>
          </a:xfrm>
          <a:prstGeom prst="chevron">
            <a:avLst>
              <a:gd name="adj" fmla="val 30000"/>
            </a:avLst>
          </a:prstGeom>
          <a:solidFill>
            <a:schemeClr val="accent2"/>
          </a:solidFill>
          <a:ln w="19050">
            <a:solidFill>
              <a:schemeClr val="accent2"/>
            </a:solidFill>
          </a:ln>
          <a:effectLst/>
        </p:spPr>
        <p:txBody>
          <a:bodyPr tIns="72000" bIns="72000" anchor="ctr"/>
          <a:lstStyle>
            <a:lvl1pPr>
              <a:buNone/>
              <a:defRPr/>
            </a:lvl1pPr>
            <a:lvl2pPr>
              <a:buNone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114300" y="1179581"/>
            <a:ext cx="1063385" cy="1163588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>
              <a:buNone/>
              <a:defRPr sz="16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21"/>
          </p:nvPr>
        </p:nvSpPr>
        <p:spPr>
          <a:xfrm>
            <a:off x="114300" y="2467762"/>
            <a:ext cx="1063385" cy="1163588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>
              <a:buNone/>
              <a:defRPr sz="16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22"/>
          </p:nvPr>
        </p:nvSpPr>
        <p:spPr>
          <a:xfrm>
            <a:off x="114300" y="3717442"/>
            <a:ext cx="1063385" cy="1163588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>
              <a:buNone/>
              <a:defRPr sz="16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idx="23"/>
          </p:nvPr>
        </p:nvSpPr>
        <p:spPr>
          <a:xfrm>
            <a:off x="114300" y="4976748"/>
            <a:ext cx="1063385" cy="1163588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>
              <a:buNone/>
              <a:defRPr sz="16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 rot="20963654">
            <a:off x="641838" y="1373538"/>
            <a:ext cx="3349869" cy="4419600"/>
          </a:xfrm>
          <a:prstGeom prst="rect">
            <a:avLst/>
          </a:prstGeom>
          <a:solidFill>
            <a:srgbClr val="00B9E4"/>
          </a:solidFill>
          <a:ln>
            <a:solidFill>
              <a:srgbClr val="00B9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Content Placeholder 2"/>
          <p:cNvSpPr>
            <a:spLocks noGrp="1"/>
          </p:cNvSpPr>
          <p:nvPr>
            <p:ph sz="half" idx="11"/>
          </p:nvPr>
        </p:nvSpPr>
        <p:spPr>
          <a:xfrm>
            <a:off x="1146147" y="2132400"/>
            <a:ext cx="3260742" cy="4076700"/>
          </a:xfrm>
          <a:solidFill>
            <a:schemeClr val="accent2"/>
          </a:solidFill>
          <a:ln w="38100">
            <a:solidFill>
              <a:schemeClr val="accent2"/>
            </a:solidFill>
            <a:prstDash val="solid"/>
          </a:ln>
        </p:spPr>
        <p:txBody>
          <a:bodyPr lIns="72000" tIns="72000" rIns="72000" bIns="72000"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 rot="21000000">
            <a:off x="291894" y="1405269"/>
            <a:ext cx="3374283" cy="523875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000" b="1" cap="all" spc="0" baseline="0">
                <a:ln>
                  <a:noFill/>
                </a:ln>
                <a:solidFill>
                  <a:schemeClr val="bg1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sz="half" idx="12"/>
          </p:nvPr>
        </p:nvSpPr>
        <p:spPr>
          <a:xfrm>
            <a:off x="5890462" y="1454068"/>
            <a:ext cx="3030645" cy="1122877"/>
          </a:xfrm>
        </p:spPr>
        <p:txBody>
          <a:bodyPr lIns="72000" tIns="72000" rIns="72000" bIns="72000" anchor="ctr"/>
          <a:lstStyle>
            <a:lvl1pPr marL="0" indent="0">
              <a:buNone/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"/>
          <p:cNvSpPr>
            <a:spLocks noGrp="1"/>
          </p:cNvSpPr>
          <p:nvPr>
            <p:ph sz="half" idx="13"/>
          </p:nvPr>
        </p:nvSpPr>
        <p:spPr>
          <a:xfrm>
            <a:off x="5890462" y="3034229"/>
            <a:ext cx="3030645" cy="1122877"/>
          </a:xfrm>
        </p:spPr>
        <p:txBody>
          <a:bodyPr lIns="72000" tIns="72000" rIns="72000" bIns="72000" anchor="ctr"/>
          <a:lstStyle>
            <a:lvl1pPr marL="0" indent="0">
              <a:buNone/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sz="half" idx="14"/>
          </p:nvPr>
        </p:nvSpPr>
        <p:spPr>
          <a:xfrm>
            <a:off x="5890462" y="4624078"/>
            <a:ext cx="3030645" cy="1122877"/>
          </a:xfrm>
        </p:spPr>
        <p:txBody>
          <a:bodyPr lIns="72000" tIns="72000" rIns="72000" bIns="72000" anchor="ctr"/>
          <a:lstStyle>
            <a:lvl1pPr marL="0" indent="0">
              <a:buNone/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Pentagon 14"/>
          <p:cNvSpPr/>
          <p:nvPr userDrawn="1"/>
        </p:nvSpPr>
        <p:spPr>
          <a:xfrm>
            <a:off x="4862146" y="1557338"/>
            <a:ext cx="949569" cy="952500"/>
          </a:xfrm>
          <a:prstGeom prst="homePlate">
            <a:avLst>
              <a:gd name="adj" fmla="val 26074"/>
            </a:avLst>
          </a:prstGeom>
          <a:solidFill>
            <a:srgbClr val="00B9E4"/>
          </a:solidFill>
          <a:ln>
            <a:solidFill>
              <a:srgbClr val="00B9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Pentagon 15"/>
          <p:cNvSpPr/>
          <p:nvPr userDrawn="1"/>
        </p:nvSpPr>
        <p:spPr>
          <a:xfrm>
            <a:off x="4862146" y="3128963"/>
            <a:ext cx="949569" cy="952500"/>
          </a:xfrm>
          <a:prstGeom prst="homePlate">
            <a:avLst>
              <a:gd name="adj" fmla="val 26074"/>
            </a:avLst>
          </a:prstGeom>
          <a:solidFill>
            <a:srgbClr val="00B9E4"/>
          </a:solidFill>
          <a:ln>
            <a:solidFill>
              <a:srgbClr val="00B9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Pentagon 16"/>
          <p:cNvSpPr/>
          <p:nvPr userDrawn="1"/>
        </p:nvSpPr>
        <p:spPr>
          <a:xfrm>
            <a:off x="4862146" y="4719638"/>
            <a:ext cx="949569" cy="952500"/>
          </a:xfrm>
          <a:prstGeom prst="homePlate">
            <a:avLst>
              <a:gd name="adj" fmla="val 26074"/>
            </a:avLst>
          </a:prstGeom>
          <a:solidFill>
            <a:srgbClr val="00B9E4"/>
          </a:solidFill>
          <a:ln>
            <a:solidFill>
              <a:srgbClr val="00B9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 txBox="1">
            <a:spLocks/>
          </p:cNvSpPr>
          <p:nvPr/>
        </p:nvSpPr>
        <p:spPr>
          <a:xfrm>
            <a:off x="2286326" y="6375600"/>
            <a:ext cx="5842660" cy="482400"/>
          </a:xfrm>
          <a:prstGeom prst="round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none"/>
        </p:style>
        <p:txBody>
          <a:bodyPr lIns="0" tIns="36000" rIns="0" bIns="36000" anchor="ctr"/>
          <a:lstStyle>
            <a:lvl1pPr marL="0" indent="0" algn="r">
              <a:buNone/>
              <a:defRPr sz="1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algn="l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1100" b="1" i="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Q1 2014 PV</a:t>
            </a:r>
            <a:r>
              <a:rPr lang="en-US" sz="1100" b="1" i="0" kern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 MARKET OUTLOOK</a:t>
            </a:r>
            <a:endParaRPr lang="en-US" sz="1100" b="1" i="0" kern="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370" y="1"/>
            <a:ext cx="8901029" cy="894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add Master title style </a:t>
            </a:r>
            <a:endParaRPr lang="en-GB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370" y="1085850"/>
            <a:ext cx="8882878" cy="5279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08000" rIns="0" bIns="108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add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7705107" y="6375600"/>
            <a:ext cx="1362959" cy="48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fld id="{3778C8A7-B017-4730-B2AF-411D9C042764}" type="slidenum">
              <a:rPr lang="en-GB" sz="12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pPr algn="r">
                <a:defRPr/>
              </a:pPr>
              <a:t>‹#›</a:t>
            </a:fld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1640287" y="6377050"/>
            <a:ext cx="1394576" cy="480950"/>
          </a:xfrm>
          <a:prstGeom prst="round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none"/>
        </p:style>
        <p:txBody>
          <a:bodyPr lIns="0" tIns="36000" rIns="0" bIns="36000" anchor="ctr"/>
          <a:lstStyle>
            <a:lvl1pPr marL="0" indent="0" algn="r">
              <a:buNone/>
              <a:defRPr sz="1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b="1" i="0" kern="0" dirty="0" smtClean="0">
                <a:solidFill>
                  <a:srgbClr val="00B9E4"/>
                </a:solidFill>
                <a:latin typeface="+mn-lt"/>
                <a:cs typeface="+mn-cs"/>
              </a:rPr>
              <a:t>/ / / /</a:t>
            </a:r>
            <a:r>
              <a:rPr lang="en-US" sz="2400" b="1" i="0" kern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t> 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44796" y="6351639"/>
            <a:ext cx="8839385" cy="0"/>
          </a:xfrm>
          <a:prstGeom prst="line">
            <a:avLst/>
          </a:prstGeom>
          <a:ln w="28575" cap="rnd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59973" y="895546"/>
            <a:ext cx="8839385" cy="0"/>
          </a:xfrm>
          <a:prstGeom prst="line">
            <a:avLst/>
          </a:prstGeom>
          <a:ln w="57150" cap="rnd">
            <a:solidFill>
              <a:srgbClr val="00B9E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\\corp.bloomberg.com\lo-dfs\users\vcuming\bnef_grey.png"/>
          <p:cNvPicPr>
            <a:picLocks noChangeAspect="1" noChangeArrowheads="1"/>
          </p:cNvPicPr>
          <p:nvPr/>
        </p:nvPicPr>
        <p:blipFill>
          <a:blip r:embed="rId11"/>
          <a:stretch>
            <a:fillRect/>
          </a:stretch>
        </p:blipFill>
        <p:spPr bwMode="auto">
          <a:xfrm>
            <a:off x="125285" y="6440705"/>
            <a:ext cx="1485195" cy="34530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692" r:id="rId2"/>
    <p:sldLayoutId id="2147483693" r:id="rId3"/>
    <p:sldLayoutId id="2147483694" r:id="rId4"/>
    <p:sldLayoutId id="2147483696" r:id="rId5"/>
    <p:sldLayoutId id="2147483697" r:id="rId6"/>
    <p:sldLayoutId id="2147483702" r:id="rId7"/>
    <p:sldLayoutId id="2147483703" r:id="rId8"/>
    <p:sldLayoutId id="2147483704" r:id="rId9"/>
  </p:sldLayoutIdLst>
  <p:transition>
    <p:fade/>
  </p:transition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 cap="all" baseline="0">
          <a:solidFill>
            <a:srgbClr val="00B9E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180975" indent="-180975" algn="l" rtl="0" eaLnBrk="1" fontAlgn="base" hangingPunct="1">
        <a:lnSpc>
          <a:spcPct val="110000"/>
        </a:lnSpc>
        <a:spcBef>
          <a:spcPts val="600"/>
        </a:spcBef>
        <a:spcAft>
          <a:spcPct val="0"/>
        </a:spcAft>
        <a:buClr>
          <a:srgbClr val="00B9E4"/>
        </a:buClr>
        <a:buSzPct val="150000"/>
        <a:buFont typeface="Arial" charset="0"/>
        <a:buChar char="•"/>
        <a:defRPr sz="2000">
          <a:solidFill>
            <a:srgbClr val="111111"/>
          </a:solidFill>
          <a:latin typeface="+mn-lt"/>
          <a:ea typeface="+mn-ea"/>
          <a:cs typeface="+mn-cs"/>
        </a:defRPr>
      </a:lvl1pPr>
      <a:lvl2pPr marL="447675" indent="-180975" algn="l" rtl="0" eaLnBrk="1" fontAlgn="base" hangingPunct="1">
        <a:spcBef>
          <a:spcPts val="600"/>
        </a:spcBef>
        <a:spcAft>
          <a:spcPct val="0"/>
        </a:spcAft>
        <a:buClr>
          <a:srgbClr val="00B9E4"/>
        </a:buClr>
        <a:buSzPct val="150000"/>
        <a:buFont typeface="Arial" charset="0"/>
        <a:buChar char="•"/>
        <a:defRPr sz="1800">
          <a:solidFill>
            <a:srgbClr val="111111"/>
          </a:solidFill>
          <a:latin typeface="+mn-lt"/>
        </a:defRPr>
      </a:lvl2pPr>
      <a:lvl3pPr marL="628650" indent="-180975" algn="l" rtl="0" eaLnBrk="1" fontAlgn="base" hangingPunct="1">
        <a:spcBef>
          <a:spcPts val="600"/>
        </a:spcBef>
        <a:spcAft>
          <a:spcPct val="0"/>
        </a:spcAft>
        <a:buClr>
          <a:srgbClr val="00B9E4"/>
        </a:buClr>
        <a:buSzPct val="150000"/>
        <a:buFont typeface="Arial" charset="0"/>
        <a:buChar char="•"/>
        <a:defRPr sz="1600">
          <a:solidFill>
            <a:srgbClr val="111111"/>
          </a:solidFill>
          <a:latin typeface="+mn-lt"/>
        </a:defRPr>
      </a:lvl3pPr>
      <a:lvl4pPr marL="809625" indent="-180975" algn="l" rtl="0" eaLnBrk="1" fontAlgn="base" hangingPunct="1">
        <a:spcBef>
          <a:spcPts val="600"/>
        </a:spcBef>
        <a:spcAft>
          <a:spcPct val="0"/>
        </a:spcAft>
        <a:buClr>
          <a:srgbClr val="00B9E4"/>
        </a:buClr>
        <a:buSzPct val="150000"/>
        <a:buFont typeface="Arial" charset="0"/>
        <a:buChar char="•"/>
        <a:defRPr sz="1400">
          <a:solidFill>
            <a:srgbClr val="11111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7" descr="G:\NEF-Shared-LO\Templates\Style guide\REDESIGN 2010\Powerpoint\blue_background.jpg"/>
          <p:cNvPicPr preferRelativeResize="0"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97451" y="6273226"/>
            <a:ext cx="9098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dirty="0" smtClean="0">
                <a:solidFill>
                  <a:schemeClr val="bg1"/>
                </a:solidFill>
              </a:rPr>
              <a:t>/ / / / / / / / / / / / / / / / / / / / / / / / / / / /</a:t>
            </a:r>
            <a:endParaRPr lang="en-GB" sz="3200" b="1" dirty="0">
              <a:solidFill>
                <a:schemeClr val="bg1"/>
              </a:solidFill>
            </a:endParaRPr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5120015" y="3985017"/>
            <a:ext cx="3737150" cy="1800224"/>
          </a:xfrm>
          <a:prstGeom prst="roundRect">
            <a:avLst>
              <a:gd name="adj" fmla="val 0"/>
            </a:avLst>
          </a:prstGeom>
          <a:noFill/>
          <a:ln w="76200" algn="ctr">
            <a:noFill/>
            <a:round/>
            <a:headEnd/>
            <a:tailEnd/>
          </a:ln>
        </p:spPr>
        <p:txBody>
          <a:bodyPr lIns="108000" tIns="72000" rIns="72000" bIns="72000" anchor="ctr"/>
          <a:lstStyle/>
          <a:p>
            <a:pPr algn="r">
              <a:lnSpc>
                <a:spcPct val="110000"/>
              </a:lnSpc>
              <a:spcBef>
                <a:spcPct val="20000"/>
              </a:spcBef>
              <a:defRPr/>
            </a:pPr>
            <a:r>
              <a:rPr lang="en-GB" altLang="zh-CN" dirty="0" smtClean="0">
                <a:solidFill>
                  <a:schemeClr val="bg1"/>
                </a:solidFill>
                <a:ea typeface="宋体" pitchFamily="2" charset="-122"/>
              </a:rPr>
              <a:t>Subscription-based news, data and analysis to support your decisions in clean energy, power and water and the carbon markets</a:t>
            </a:r>
          </a:p>
          <a:p>
            <a:pPr marL="0" marR="0" indent="0" algn="r" defTabSz="914400" rtl="0" eaLnBrk="1" fontAlgn="base" latinLnBrk="0" hangingPunct="1">
              <a:lnSpc>
                <a:spcPct val="11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sz="2000" dirty="0" smtClean="0">
                <a:solidFill>
                  <a:schemeClr val="bg1"/>
                </a:solidFill>
                <a:ea typeface="宋体" pitchFamily="2" charset="-122"/>
              </a:rPr>
              <a:t>sales.bnef@bloomberg.net</a:t>
            </a:r>
          </a:p>
        </p:txBody>
      </p:sp>
      <p:pic>
        <p:nvPicPr>
          <p:cNvPr id="6" name="Picture 3" descr="G:\NEF-Shared-LO\BNEF Logos\bnef_white.pn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584151" y="6154663"/>
            <a:ext cx="2342043" cy="5445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about.bnef.com/files/2012/12/bnef_2012-12-03_PVModuleTiering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Q1 2014 </a:t>
            </a:r>
            <a:r>
              <a:rPr lang="en-GB" dirty="0"/>
              <a:t>PV Market Outlook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February 2014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Jenny chase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39106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Tier 1 module makers, </a:t>
            </a:r>
            <a:r>
              <a:rPr lang="en-GB" dirty="0" smtClean="0"/>
              <a:t>February </a:t>
            </a:r>
            <a:r>
              <a:rPr lang="en-GB" dirty="0" smtClean="0"/>
              <a:t>2014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GB" dirty="0"/>
              <a:t>Source: Bloomberg New Energy Finance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GB" dirty="0"/>
              <a:t>Note: Tier 1 criteria </a:t>
            </a:r>
            <a:r>
              <a:rPr lang="en-GB" u="sng" dirty="0">
                <a:hlinkClick r:id="rId2"/>
              </a:rPr>
              <a:t>here.</a:t>
            </a:r>
            <a:r>
              <a:rPr lang="en-GB" u="sng" dirty="0"/>
              <a:t> </a:t>
            </a:r>
            <a:r>
              <a:rPr lang="en-GB" dirty="0" err="1"/>
              <a:t>SunEdison</a:t>
            </a:r>
            <a:r>
              <a:rPr lang="en-GB" dirty="0"/>
              <a:t> would meet the criteria as a brand, but owns no </a:t>
            </a:r>
            <a:r>
              <a:rPr lang="en-GB" dirty="0" smtClean="0"/>
              <a:t>module manufacturing </a:t>
            </a:r>
            <a:r>
              <a:rPr lang="en-GB" dirty="0"/>
              <a:t>capacity.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03895"/>
              </p:ext>
            </p:extLst>
          </p:nvPr>
        </p:nvGraphicFramePr>
        <p:xfrm>
          <a:off x="447972" y="970470"/>
          <a:ext cx="8350631" cy="53766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34798"/>
                <a:gridCol w="2815833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>
                          <a:effectLst/>
                        </a:rPr>
                        <a:t>Company</a:t>
                      </a:r>
                      <a:endParaRPr lang="en-GB" sz="1400" b="1" dirty="0">
                        <a:solidFill>
                          <a:srgbClr val="FFFFFF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Capacity (MW/yr)</a:t>
                      </a:r>
                      <a:endParaRPr lang="en-GB" sz="1400" b="1">
                        <a:solidFill>
                          <a:srgbClr val="FFFFFF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Yingli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3000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First Solar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2200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Trina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2400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Canadian Solar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2400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JA Solar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1600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Hanwha SolarOne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1500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Jinko Solar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1500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Hanwha Q-Cells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1100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ReneSola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1200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REC Solar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1200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Kyocera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1080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ET Solar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1000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Solar Frontier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960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Solarworld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850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CNPV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800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Risen Energy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800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BYD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750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 err="1">
                          <a:effectLst/>
                        </a:rPr>
                        <a:t>SunPower</a:t>
                      </a:r>
                      <a:endParaRPr lang="en-GB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675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Phono Solar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450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Vikram Solar</a:t>
                      </a:r>
                      <a:endParaRPr lang="en-GB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>
                          <a:effectLst/>
                        </a:rPr>
                        <a:t>150</a:t>
                      </a:r>
                      <a:endParaRPr lang="en-GB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55342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Q1 2014 </a:t>
            </a:r>
            <a:r>
              <a:rPr lang="en-GB" dirty="0" err="1" smtClean="0"/>
              <a:t>pv</a:t>
            </a:r>
            <a:r>
              <a:rPr lang="en-GB" dirty="0" smtClean="0"/>
              <a:t> market outlook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 smtClean="0"/>
              <a:t>Jenny chase, jchase12@bloomberg.net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3772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2011">
  <a:themeElements>
    <a:clrScheme name="Custom 1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00B9E4"/>
      </a:accent1>
      <a:accent2>
        <a:srgbClr val="EAEAEA"/>
      </a:accent2>
      <a:accent3>
        <a:srgbClr val="725492"/>
      </a:accent3>
      <a:accent4>
        <a:srgbClr val="6F75B4"/>
      </a:accent4>
      <a:accent5>
        <a:srgbClr val="BCA6D0"/>
      </a:accent5>
      <a:accent6>
        <a:srgbClr val="FF6D22"/>
      </a:accent6>
      <a:hlink>
        <a:srgbClr val="FF6D22"/>
      </a:hlink>
      <a:folHlink>
        <a:srgbClr val="FF6D22"/>
      </a:folHlink>
    </a:clrScheme>
    <a:fontScheme name="Proposed template V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posed template V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ed template V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ed template V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ed template V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ed template V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ed template V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ed template V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ed template V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ed template V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ed template V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ed template V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ed template V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ed template V2 13">
        <a:dk1>
          <a:srgbClr val="4D4D4D"/>
        </a:dk1>
        <a:lt1>
          <a:srgbClr val="FFFFFF"/>
        </a:lt1>
        <a:dk2>
          <a:srgbClr val="4D4D4D"/>
        </a:dk2>
        <a:lt2>
          <a:srgbClr val="808080"/>
        </a:lt2>
        <a:accent1>
          <a:srgbClr val="709CCA"/>
        </a:accent1>
        <a:accent2>
          <a:srgbClr val="0060A8"/>
        </a:accent2>
        <a:accent3>
          <a:srgbClr val="FFFFFF"/>
        </a:accent3>
        <a:accent4>
          <a:srgbClr val="404040"/>
        </a:accent4>
        <a:accent5>
          <a:srgbClr val="BBCBE1"/>
        </a:accent5>
        <a:accent6>
          <a:srgbClr val="005698"/>
        </a:accent6>
        <a:hlink>
          <a:srgbClr val="00296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ack Cover">
  <a:themeElements>
    <a:clrScheme name="NEF back cover5 13">
      <a:dk1>
        <a:srgbClr val="4D4D4D"/>
      </a:dk1>
      <a:lt1>
        <a:srgbClr val="FFFFFF"/>
      </a:lt1>
      <a:dk2>
        <a:srgbClr val="4D4D4D"/>
      </a:dk2>
      <a:lt2>
        <a:srgbClr val="808080"/>
      </a:lt2>
      <a:accent1>
        <a:srgbClr val="709CCA"/>
      </a:accent1>
      <a:accent2>
        <a:srgbClr val="0060A8"/>
      </a:accent2>
      <a:accent3>
        <a:srgbClr val="FFFFFF"/>
      </a:accent3>
      <a:accent4>
        <a:srgbClr val="404040"/>
      </a:accent4>
      <a:accent5>
        <a:srgbClr val="BBCBE1"/>
      </a:accent5>
      <a:accent6>
        <a:srgbClr val="005698"/>
      </a:accent6>
      <a:hlink>
        <a:srgbClr val="002960"/>
      </a:hlink>
      <a:folHlink>
        <a:srgbClr val="C0C0C0"/>
      </a:folHlink>
    </a:clrScheme>
    <a:fontScheme name="NEF back cover5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F back cover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F back cover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F back cover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F back cover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F back cover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F back cover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F back cover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F back cover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F back cover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F back cover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F back cover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F back cover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F back cover5 13">
        <a:dk1>
          <a:srgbClr val="4D4D4D"/>
        </a:dk1>
        <a:lt1>
          <a:srgbClr val="FFFFFF"/>
        </a:lt1>
        <a:dk2>
          <a:srgbClr val="4D4D4D"/>
        </a:dk2>
        <a:lt2>
          <a:srgbClr val="808080"/>
        </a:lt2>
        <a:accent1>
          <a:srgbClr val="709CCA"/>
        </a:accent1>
        <a:accent2>
          <a:srgbClr val="0060A8"/>
        </a:accent2>
        <a:accent3>
          <a:srgbClr val="FFFFFF"/>
        </a:accent3>
        <a:accent4>
          <a:srgbClr val="404040"/>
        </a:accent4>
        <a:accent5>
          <a:srgbClr val="BBCBE1"/>
        </a:accent5>
        <a:accent6>
          <a:srgbClr val="005698"/>
        </a:accent6>
        <a:hlink>
          <a:srgbClr val="00296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2011</Template>
  <TotalTime>381</TotalTime>
  <Words>111</Words>
  <Application>Microsoft Office PowerPoint</Application>
  <PresentationFormat>On-screen Show (4:3)</PresentationFormat>
  <Paragraphs>50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PPT 2011</vt:lpstr>
      <vt:lpstr>Back Cover</vt:lpstr>
      <vt:lpstr>PowerPoint Presentation</vt:lpstr>
      <vt:lpstr>Tier 1 module makers, February 2014</vt:lpstr>
      <vt:lpstr>PowerPoint Presentation</vt:lpstr>
    </vt:vector>
  </TitlesOfParts>
  <Company>Bloomberg L.P.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EBIT margins for quoted pv companies, by approximate value chain position, q3 2013</dc:title>
  <dc:subject>Templates</dc:subject>
  <dc:creator>jchase12</dc:creator>
  <cp:lastModifiedBy>pcsu</cp:lastModifiedBy>
  <cp:revision>25</cp:revision>
  <dcterms:created xsi:type="dcterms:W3CDTF">2013-11-15T16:19:10Z</dcterms:created>
  <dcterms:modified xsi:type="dcterms:W3CDTF">2014-02-18T06:35:02Z</dcterms:modified>
</cp:coreProperties>
</file>