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14" r:id="rId4"/>
    <p:sldId id="315" r:id="rId5"/>
    <p:sldId id="259" r:id="rId6"/>
    <p:sldId id="316" r:id="rId7"/>
    <p:sldId id="317" r:id="rId8"/>
    <p:sldId id="320" r:id="rId9"/>
    <p:sldId id="321" r:id="rId10"/>
    <p:sldId id="323" r:id="rId11"/>
    <p:sldId id="322" r:id="rId12"/>
    <p:sldId id="324" r:id="rId13"/>
    <p:sldId id="327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295" r:id="rId34"/>
    <p:sldId id="349" r:id="rId35"/>
    <p:sldId id="354" r:id="rId36"/>
    <p:sldId id="350" r:id="rId37"/>
    <p:sldId id="351" r:id="rId38"/>
    <p:sldId id="352" r:id="rId39"/>
    <p:sldId id="353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4" r:id="rId50"/>
    <p:sldId id="365" r:id="rId51"/>
    <p:sldId id="366" r:id="rId52"/>
    <p:sldId id="312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31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7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7018C-191C-4DA8-9C89-98B1D3FD2E58}" type="doc">
      <dgm:prSet loTypeId="urn:microsoft.com/office/officeart/2005/8/layout/equation2" loCatId="relationship" qsTypeId="urn:microsoft.com/office/officeart/2005/8/quickstyle/3d6" qsCatId="3D" csTypeId="urn:microsoft.com/office/officeart/2005/8/colors/colorful2" csCatId="colorful" phldr="1"/>
      <dgm:spPr/>
    </dgm:pt>
    <dgm:pt modelId="{54F7FAEA-709D-420C-96C1-D1BD1813FBD4}">
      <dgm:prSet phldrT="[Text]" custT="1"/>
      <dgm:spPr/>
      <dgm:t>
        <a:bodyPr/>
        <a:lstStyle/>
        <a:p>
          <a:r>
            <a:rPr lang="en-US" sz="2800" b="1" dirty="0" smtClean="0"/>
            <a:t>App</a:t>
          </a:r>
          <a:endParaRPr lang="en-US" sz="2300" b="1" dirty="0"/>
        </a:p>
      </dgm:t>
    </dgm:pt>
    <dgm:pt modelId="{02B907B9-E170-4176-801D-8C0BCE69264D}" type="parTrans" cxnId="{D16D4C7F-BEBE-4AE3-9073-F0F8214549E6}">
      <dgm:prSet/>
      <dgm:spPr/>
      <dgm:t>
        <a:bodyPr/>
        <a:lstStyle/>
        <a:p>
          <a:endParaRPr lang="en-US"/>
        </a:p>
      </dgm:t>
    </dgm:pt>
    <dgm:pt modelId="{57472AA3-8A7E-4600-9473-BFA1CB9F74DE}" type="sibTrans" cxnId="{D16D4C7F-BEBE-4AE3-9073-F0F8214549E6}">
      <dgm:prSet/>
      <dgm:spPr/>
      <dgm:t>
        <a:bodyPr/>
        <a:lstStyle/>
        <a:p>
          <a:endParaRPr lang="en-US"/>
        </a:p>
      </dgm:t>
    </dgm:pt>
    <dgm:pt modelId="{BFDAB8A2-28FA-4BF2-8BBC-E30C0882F509}">
      <dgm:prSet phldrT="[Text]"/>
      <dgm:spPr/>
      <dgm:t>
        <a:bodyPr/>
        <a:lstStyle/>
        <a:p>
          <a:r>
            <a:rPr lang="en-US" b="1" dirty="0" smtClean="0"/>
            <a:t>Sales</a:t>
          </a:r>
          <a:endParaRPr lang="en-US" b="1" dirty="0"/>
        </a:p>
      </dgm:t>
    </dgm:pt>
    <dgm:pt modelId="{F62713F3-F04B-492B-A500-BF6EA245C0E6}" type="parTrans" cxnId="{DBCF8CD3-33A6-4174-BE15-8B4A6A928821}">
      <dgm:prSet/>
      <dgm:spPr/>
      <dgm:t>
        <a:bodyPr/>
        <a:lstStyle/>
        <a:p>
          <a:endParaRPr lang="en-US"/>
        </a:p>
      </dgm:t>
    </dgm:pt>
    <dgm:pt modelId="{76781CA7-3B5D-49FE-9140-C4570802E8A6}" type="sibTrans" cxnId="{DBCF8CD3-33A6-4174-BE15-8B4A6A928821}">
      <dgm:prSet/>
      <dgm:spPr/>
      <dgm:t>
        <a:bodyPr/>
        <a:lstStyle/>
        <a:p>
          <a:endParaRPr lang="en-US"/>
        </a:p>
      </dgm:t>
    </dgm:pt>
    <dgm:pt modelId="{56D4F5C2-3951-4708-BC42-CF64CFB85004}">
      <dgm:prSet phldrT="[Text]"/>
      <dgm:spPr/>
      <dgm:t>
        <a:bodyPr/>
        <a:lstStyle/>
        <a:p>
          <a:r>
            <a:rPr lang="en-US" b="1" dirty="0" smtClean="0"/>
            <a:t>Business</a:t>
          </a:r>
          <a:endParaRPr lang="en-US" b="1" dirty="0"/>
        </a:p>
      </dgm:t>
    </dgm:pt>
    <dgm:pt modelId="{84D2B61D-549C-4548-8BB1-FA1AC4869788}" type="parTrans" cxnId="{6692F84D-1433-4D7E-AD8E-D64E08459E77}">
      <dgm:prSet/>
      <dgm:spPr/>
      <dgm:t>
        <a:bodyPr/>
        <a:lstStyle/>
        <a:p>
          <a:endParaRPr lang="en-US"/>
        </a:p>
      </dgm:t>
    </dgm:pt>
    <dgm:pt modelId="{0B706E19-458E-423D-AE3C-D97D5DBFC7FC}" type="sibTrans" cxnId="{6692F84D-1433-4D7E-AD8E-D64E08459E77}">
      <dgm:prSet/>
      <dgm:spPr/>
      <dgm:t>
        <a:bodyPr/>
        <a:lstStyle/>
        <a:p>
          <a:endParaRPr lang="en-US"/>
        </a:p>
      </dgm:t>
    </dgm:pt>
    <dgm:pt modelId="{CAFB9CB0-7EAA-4F18-9DD4-154F11D2038B}">
      <dgm:prSet phldrT="[Text]"/>
      <dgm:spPr/>
      <dgm:t>
        <a:bodyPr/>
        <a:lstStyle/>
        <a:p>
          <a:r>
            <a:rPr lang="en-US" b="1" dirty="0" smtClean="0"/>
            <a:t>Users</a:t>
          </a:r>
          <a:endParaRPr lang="en-US" b="1" dirty="0"/>
        </a:p>
      </dgm:t>
    </dgm:pt>
    <dgm:pt modelId="{BE317A27-6436-466A-A2F6-8C64497DBE22}" type="parTrans" cxnId="{16141D93-6950-44BF-800B-0D9EAC6E66CA}">
      <dgm:prSet/>
      <dgm:spPr/>
      <dgm:t>
        <a:bodyPr/>
        <a:lstStyle/>
        <a:p>
          <a:endParaRPr lang="en-US"/>
        </a:p>
      </dgm:t>
    </dgm:pt>
    <dgm:pt modelId="{4A522131-9CF5-48C1-9444-A46B8FB5A44C}" type="sibTrans" cxnId="{16141D93-6950-44BF-800B-0D9EAC6E66CA}">
      <dgm:prSet/>
      <dgm:spPr/>
      <dgm:t>
        <a:bodyPr/>
        <a:lstStyle/>
        <a:p>
          <a:endParaRPr lang="en-US"/>
        </a:p>
      </dgm:t>
    </dgm:pt>
    <dgm:pt modelId="{68B9EB4C-3AC1-48A9-92FA-286F879BDBC0}" type="pres">
      <dgm:prSet presAssocID="{74B7018C-191C-4DA8-9C89-98B1D3FD2E58}" presName="Name0" presStyleCnt="0">
        <dgm:presLayoutVars>
          <dgm:dir/>
          <dgm:resizeHandles val="exact"/>
        </dgm:presLayoutVars>
      </dgm:prSet>
      <dgm:spPr/>
    </dgm:pt>
    <dgm:pt modelId="{213D15AE-DBAD-46B6-9D96-43C4F785306D}" type="pres">
      <dgm:prSet presAssocID="{74B7018C-191C-4DA8-9C89-98B1D3FD2E58}" presName="vNodes" presStyleCnt="0"/>
      <dgm:spPr/>
    </dgm:pt>
    <dgm:pt modelId="{47551FE4-1DAF-4B38-A465-0D08ABE6BC46}" type="pres">
      <dgm:prSet presAssocID="{54F7FAEA-709D-420C-96C1-D1BD1813FBD4}" presName="node" presStyleLbl="node1" presStyleIdx="0" presStyleCnt="4" custLinFactX="21518" custLinFactNeighborX="100000" custLinFactNeighborY="15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06973-8A7B-4976-9E2D-50507C51B074}" type="pres">
      <dgm:prSet presAssocID="{57472AA3-8A7E-4600-9473-BFA1CB9F74DE}" presName="spacerT" presStyleCnt="0"/>
      <dgm:spPr/>
    </dgm:pt>
    <dgm:pt modelId="{1ACF0235-0551-4C54-90AE-788D88248679}" type="pres">
      <dgm:prSet presAssocID="{57472AA3-8A7E-4600-9473-BFA1CB9F74DE}" presName="sibTrans" presStyleLbl="sibTrans2D1" presStyleIdx="0" presStyleCnt="3" custLinFactX="100000" custLinFactNeighborX="109517"/>
      <dgm:spPr/>
      <dgm:t>
        <a:bodyPr/>
        <a:lstStyle/>
        <a:p>
          <a:endParaRPr lang="en-US"/>
        </a:p>
      </dgm:t>
    </dgm:pt>
    <dgm:pt modelId="{895097AC-E7CF-4172-BDBF-55E07DC0C53D}" type="pres">
      <dgm:prSet presAssocID="{57472AA3-8A7E-4600-9473-BFA1CB9F74DE}" presName="spacerB" presStyleCnt="0"/>
      <dgm:spPr/>
    </dgm:pt>
    <dgm:pt modelId="{52D72442-66A8-45A4-8ABA-59559EDD4EA4}" type="pres">
      <dgm:prSet presAssocID="{CAFB9CB0-7EAA-4F18-9DD4-154F11D2038B}" presName="node" presStyleLbl="node1" presStyleIdx="1" presStyleCnt="4" custLinFactX="21518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424B0-561F-4B09-9E07-28C5C9624DFB}" type="pres">
      <dgm:prSet presAssocID="{4A522131-9CF5-48C1-9444-A46B8FB5A44C}" presName="spacerT" presStyleCnt="0"/>
      <dgm:spPr/>
    </dgm:pt>
    <dgm:pt modelId="{BC6C3AAF-0830-4E28-BDEF-3D623CEDD666}" type="pres">
      <dgm:prSet presAssocID="{4A522131-9CF5-48C1-9444-A46B8FB5A44C}" presName="sibTrans" presStyleLbl="sibTrans2D1" presStyleIdx="1" presStyleCnt="3" custLinFactX="100000" custLinFactNeighborX="109517"/>
      <dgm:spPr/>
      <dgm:t>
        <a:bodyPr/>
        <a:lstStyle/>
        <a:p>
          <a:endParaRPr lang="en-US"/>
        </a:p>
      </dgm:t>
    </dgm:pt>
    <dgm:pt modelId="{95061D82-F0DA-4759-AECB-53E5C46B4B6C}" type="pres">
      <dgm:prSet presAssocID="{4A522131-9CF5-48C1-9444-A46B8FB5A44C}" presName="spacerB" presStyleCnt="0"/>
      <dgm:spPr/>
    </dgm:pt>
    <dgm:pt modelId="{BB071BE7-C4AD-46D7-B651-F1BB5EDF0D78}" type="pres">
      <dgm:prSet presAssocID="{BFDAB8A2-28FA-4BF2-8BBC-E30C0882F509}" presName="node" presStyleLbl="node1" presStyleIdx="2" presStyleCnt="4" custLinFactX="21518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99DAB-3DE8-4C10-8CC4-1E1D49143A65}" type="pres">
      <dgm:prSet presAssocID="{74B7018C-191C-4DA8-9C89-98B1D3FD2E58}" presName="sibTransLast" presStyleLbl="sibTrans2D1" presStyleIdx="2" presStyleCnt="3"/>
      <dgm:spPr/>
      <dgm:t>
        <a:bodyPr/>
        <a:lstStyle/>
        <a:p>
          <a:endParaRPr lang="en-US"/>
        </a:p>
      </dgm:t>
    </dgm:pt>
    <dgm:pt modelId="{B8C48DD1-F8B9-4C2D-9AEE-FC59AFDC180A}" type="pres">
      <dgm:prSet presAssocID="{74B7018C-191C-4DA8-9C89-98B1D3FD2E5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3E9079B4-9751-4A01-894D-0D10BCC0B287}" type="pres">
      <dgm:prSet presAssocID="{74B7018C-191C-4DA8-9C89-98B1D3FD2E58}" presName="lastNode" presStyleLbl="node1" presStyleIdx="3" presStyleCnt="4" custLinFactX="30760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C2C733-FE36-455B-9C4C-8822739C0030}" type="presOf" srcId="{54F7FAEA-709D-420C-96C1-D1BD1813FBD4}" destId="{47551FE4-1DAF-4B38-A465-0D08ABE6BC46}" srcOrd="0" destOrd="0" presId="urn:microsoft.com/office/officeart/2005/8/layout/equation2"/>
    <dgm:cxn modelId="{0C77789C-D288-4F0A-AD4F-ED1A7AB40C01}" type="presOf" srcId="{56D4F5C2-3951-4708-BC42-CF64CFB85004}" destId="{3E9079B4-9751-4A01-894D-0D10BCC0B287}" srcOrd="0" destOrd="0" presId="urn:microsoft.com/office/officeart/2005/8/layout/equation2"/>
    <dgm:cxn modelId="{8CB745EC-7D63-4968-AF08-32B3A1A058C8}" type="presOf" srcId="{76781CA7-3B5D-49FE-9140-C4570802E8A6}" destId="{B8C48DD1-F8B9-4C2D-9AEE-FC59AFDC180A}" srcOrd="1" destOrd="0" presId="urn:microsoft.com/office/officeart/2005/8/layout/equation2"/>
    <dgm:cxn modelId="{D16D4C7F-BEBE-4AE3-9073-F0F8214549E6}" srcId="{74B7018C-191C-4DA8-9C89-98B1D3FD2E58}" destId="{54F7FAEA-709D-420C-96C1-D1BD1813FBD4}" srcOrd="0" destOrd="0" parTransId="{02B907B9-E170-4176-801D-8C0BCE69264D}" sibTransId="{57472AA3-8A7E-4600-9473-BFA1CB9F74DE}"/>
    <dgm:cxn modelId="{DBCF8CD3-33A6-4174-BE15-8B4A6A928821}" srcId="{74B7018C-191C-4DA8-9C89-98B1D3FD2E58}" destId="{BFDAB8A2-28FA-4BF2-8BBC-E30C0882F509}" srcOrd="2" destOrd="0" parTransId="{F62713F3-F04B-492B-A500-BF6EA245C0E6}" sibTransId="{76781CA7-3B5D-49FE-9140-C4570802E8A6}"/>
    <dgm:cxn modelId="{6692F84D-1433-4D7E-AD8E-D64E08459E77}" srcId="{74B7018C-191C-4DA8-9C89-98B1D3FD2E58}" destId="{56D4F5C2-3951-4708-BC42-CF64CFB85004}" srcOrd="3" destOrd="0" parTransId="{84D2B61D-549C-4548-8BB1-FA1AC4869788}" sibTransId="{0B706E19-458E-423D-AE3C-D97D5DBFC7FC}"/>
    <dgm:cxn modelId="{EB123260-70F9-4FFE-8B70-1C17F0CC8F4F}" type="presOf" srcId="{76781CA7-3B5D-49FE-9140-C4570802E8A6}" destId="{F9799DAB-3DE8-4C10-8CC4-1E1D49143A65}" srcOrd="0" destOrd="0" presId="urn:microsoft.com/office/officeart/2005/8/layout/equation2"/>
    <dgm:cxn modelId="{9DB08E9F-27A3-4DDF-B5F3-958026BF0904}" type="presOf" srcId="{BFDAB8A2-28FA-4BF2-8BBC-E30C0882F509}" destId="{BB071BE7-C4AD-46D7-B651-F1BB5EDF0D78}" srcOrd="0" destOrd="0" presId="urn:microsoft.com/office/officeart/2005/8/layout/equation2"/>
    <dgm:cxn modelId="{7E17BFB4-1627-4F4B-B662-A8803A2676EF}" type="presOf" srcId="{CAFB9CB0-7EAA-4F18-9DD4-154F11D2038B}" destId="{52D72442-66A8-45A4-8ABA-59559EDD4EA4}" srcOrd="0" destOrd="0" presId="urn:microsoft.com/office/officeart/2005/8/layout/equation2"/>
    <dgm:cxn modelId="{26769C3A-0A9D-4D17-A2E3-98AA1F565E3A}" type="presOf" srcId="{74B7018C-191C-4DA8-9C89-98B1D3FD2E58}" destId="{68B9EB4C-3AC1-48A9-92FA-286F879BDBC0}" srcOrd="0" destOrd="0" presId="urn:microsoft.com/office/officeart/2005/8/layout/equation2"/>
    <dgm:cxn modelId="{83964718-B208-4FF6-9B94-8868180B0138}" type="presOf" srcId="{4A522131-9CF5-48C1-9444-A46B8FB5A44C}" destId="{BC6C3AAF-0830-4E28-BDEF-3D623CEDD666}" srcOrd="0" destOrd="0" presId="urn:microsoft.com/office/officeart/2005/8/layout/equation2"/>
    <dgm:cxn modelId="{16141D93-6950-44BF-800B-0D9EAC6E66CA}" srcId="{74B7018C-191C-4DA8-9C89-98B1D3FD2E58}" destId="{CAFB9CB0-7EAA-4F18-9DD4-154F11D2038B}" srcOrd="1" destOrd="0" parTransId="{BE317A27-6436-466A-A2F6-8C64497DBE22}" sibTransId="{4A522131-9CF5-48C1-9444-A46B8FB5A44C}"/>
    <dgm:cxn modelId="{EB7C2106-89E5-405F-8C77-27413B7C5DFC}" type="presOf" srcId="{57472AA3-8A7E-4600-9473-BFA1CB9F74DE}" destId="{1ACF0235-0551-4C54-90AE-788D88248679}" srcOrd="0" destOrd="0" presId="urn:microsoft.com/office/officeart/2005/8/layout/equation2"/>
    <dgm:cxn modelId="{4DC67C2A-4534-4BE9-B13C-7FC3082B4FC7}" type="presParOf" srcId="{68B9EB4C-3AC1-48A9-92FA-286F879BDBC0}" destId="{213D15AE-DBAD-46B6-9D96-43C4F785306D}" srcOrd="0" destOrd="0" presId="urn:microsoft.com/office/officeart/2005/8/layout/equation2"/>
    <dgm:cxn modelId="{D916D8AD-11EC-479A-B7BC-9F7ED541AC6A}" type="presParOf" srcId="{213D15AE-DBAD-46B6-9D96-43C4F785306D}" destId="{47551FE4-1DAF-4B38-A465-0D08ABE6BC46}" srcOrd="0" destOrd="0" presId="urn:microsoft.com/office/officeart/2005/8/layout/equation2"/>
    <dgm:cxn modelId="{A241F7F0-FFB0-4CA0-821A-98FBC9A52E5F}" type="presParOf" srcId="{213D15AE-DBAD-46B6-9D96-43C4F785306D}" destId="{43506973-8A7B-4976-9E2D-50507C51B074}" srcOrd="1" destOrd="0" presId="urn:microsoft.com/office/officeart/2005/8/layout/equation2"/>
    <dgm:cxn modelId="{6429373B-606A-4996-8E84-A98145B64790}" type="presParOf" srcId="{213D15AE-DBAD-46B6-9D96-43C4F785306D}" destId="{1ACF0235-0551-4C54-90AE-788D88248679}" srcOrd="2" destOrd="0" presId="urn:microsoft.com/office/officeart/2005/8/layout/equation2"/>
    <dgm:cxn modelId="{96FF5BCE-ACB4-4606-A46C-89A3BCE8D65E}" type="presParOf" srcId="{213D15AE-DBAD-46B6-9D96-43C4F785306D}" destId="{895097AC-E7CF-4172-BDBF-55E07DC0C53D}" srcOrd="3" destOrd="0" presId="urn:microsoft.com/office/officeart/2005/8/layout/equation2"/>
    <dgm:cxn modelId="{4A58F55E-2551-42A6-B5F3-41E9C68FE87F}" type="presParOf" srcId="{213D15AE-DBAD-46B6-9D96-43C4F785306D}" destId="{52D72442-66A8-45A4-8ABA-59559EDD4EA4}" srcOrd="4" destOrd="0" presId="urn:microsoft.com/office/officeart/2005/8/layout/equation2"/>
    <dgm:cxn modelId="{8ACCDD8E-CFDD-436A-85E4-22C79C1A6769}" type="presParOf" srcId="{213D15AE-DBAD-46B6-9D96-43C4F785306D}" destId="{410424B0-561F-4B09-9E07-28C5C9624DFB}" srcOrd="5" destOrd="0" presId="urn:microsoft.com/office/officeart/2005/8/layout/equation2"/>
    <dgm:cxn modelId="{8DB83577-638F-4491-8334-6E9F1594A23F}" type="presParOf" srcId="{213D15AE-DBAD-46B6-9D96-43C4F785306D}" destId="{BC6C3AAF-0830-4E28-BDEF-3D623CEDD666}" srcOrd="6" destOrd="0" presId="urn:microsoft.com/office/officeart/2005/8/layout/equation2"/>
    <dgm:cxn modelId="{A69A4CD7-D3EB-415C-B34D-3204C67F9E59}" type="presParOf" srcId="{213D15AE-DBAD-46B6-9D96-43C4F785306D}" destId="{95061D82-F0DA-4759-AECB-53E5C46B4B6C}" srcOrd="7" destOrd="0" presId="urn:microsoft.com/office/officeart/2005/8/layout/equation2"/>
    <dgm:cxn modelId="{C5D63A12-0BF3-4A38-9B12-94E78F55E02F}" type="presParOf" srcId="{213D15AE-DBAD-46B6-9D96-43C4F785306D}" destId="{BB071BE7-C4AD-46D7-B651-F1BB5EDF0D78}" srcOrd="8" destOrd="0" presId="urn:microsoft.com/office/officeart/2005/8/layout/equation2"/>
    <dgm:cxn modelId="{3B594131-5B41-458F-9C45-C92FDC2BAFEF}" type="presParOf" srcId="{68B9EB4C-3AC1-48A9-92FA-286F879BDBC0}" destId="{F9799DAB-3DE8-4C10-8CC4-1E1D49143A65}" srcOrd="1" destOrd="0" presId="urn:microsoft.com/office/officeart/2005/8/layout/equation2"/>
    <dgm:cxn modelId="{8DBA2ED4-3B2A-47F5-B74A-263885892934}" type="presParOf" srcId="{F9799DAB-3DE8-4C10-8CC4-1E1D49143A65}" destId="{B8C48DD1-F8B9-4C2D-9AEE-FC59AFDC180A}" srcOrd="0" destOrd="0" presId="urn:microsoft.com/office/officeart/2005/8/layout/equation2"/>
    <dgm:cxn modelId="{66B02CEA-5BB8-4222-AD15-BE3F6F95C067}" type="presParOf" srcId="{68B9EB4C-3AC1-48A9-92FA-286F879BDBC0}" destId="{3E9079B4-9751-4A01-894D-0D10BCC0B287}" srcOrd="2" destOrd="0" presId="urn:microsoft.com/office/officeart/2005/8/layout/equati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C5939-5BD4-4C8A-B5A6-864A05B3AACB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19BD980D-A9B0-466F-B9DC-996AD97BC8C3}">
      <dgm:prSet phldrT="[Text]"/>
      <dgm:spPr/>
      <dgm:t>
        <a:bodyPr/>
        <a:lstStyle/>
        <a:p>
          <a:r>
            <a:rPr lang="en-US" dirty="0" smtClean="0"/>
            <a:t>Pre Launch</a:t>
          </a:r>
          <a:endParaRPr lang="en-US" dirty="0"/>
        </a:p>
      </dgm:t>
    </dgm:pt>
    <dgm:pt modelId="{07BA818A-6505-40B5-A269-EA21325A5228}" type="parTrans" cxnId="{C4BA4ADF-A21A-4A4F-AC15-53E3B6DE5ECF}">
      <dgm:prSet/>
      <dgm:spPr/>
      <dgm:t>
        <a:bodyPr/>
        <a:lstStyle/>
        <a:p>
          <a:endParaRPr lang="en-US"/>
        </a:p>
      </dgm:t>
    </dgm:pt>
    <dgm:pt modelId="{03A45051-8BE8-468D-A210-86827AF557B1}" type="sibTrans" cxnId="{C4BA4ADF-A21A-4A4F-AC15-53E3B6DE5ECF}">
      <dgm:prSet/>
      <dgm:spPr/>
      <dgm:t>
        <a:bodyPr/>
        <a:lstStyle/>
        <a:p>
          <a:endParaRPr lang="en-US"/>
        </a:p>
      </dgm:t>
    </dgm:pt>
    <dgm:pt modelId="{22866213-7935-4F8D-8E8A-D2A18F5C9E05}">
      <dgm:prSet phldrT="[Text]"/>
      <dgm:spPr/>
      <dgm:t>
        <a:bodyPr/>
        <a:lstStyle/>
        <a:p>
          <a:r>
            <a:rPr lang="en-US" dirty="0" smtClean="0"/>
            <a:t>Launch</a:t>
          </a:r>
          <a:endParaRPr lang="en-US" dirty="0"/>
        </a:p>
      </dgm:t>
    </dgm:pt>
    <dgm:pt modelId="{60364721-D1C8-4012-ABBD-5A6DB96034AA}" type="parTrans" cxnId="{A0EFA5D6-A9D8-481C-A4C7-33E3479D06D4}">
      <dgm:prSet/>
      <dgm:spPr/>
      <dgm:t>
        <a:bodyPr/>
        <a:lstStyle/>
        <a:p>
          <a:endParaRPr lang="en-US"/>
        </a:p>
      </dgm:t>
    </dgm:pt>
    <dgm:pt modelId="{5D04EFB7-40B3-452D-B6B0-FD661C5EBC76}" type="sibTrans" cxnId="{A0EFA5D6-A9D8-481C-A4C7-33E3479D06D4}">
      <dgm:prSet/>
      <dgm:spPr/>
      <dgm:t>
        <a:bodyPr/>
        <a:lstStyle/>
        <a:p>
          <a:endParaRPr lang="en-US"/>
        </a:p>
      </dgm:t>
    </dgm:pt>
    <dgm:pt modelId="{07FAD229-97A3-46DB-A040-1B34DD3C8057}">
      <dgm:prSet phldrT="[Text]"/>
      <dgm:spPr/>
      <dgm:t>
        <a:bodyPr/>
        <a:lstStyle/>
        <a:p>
          <a:r>
            <a:rPr lang="en-US" dirty="0" smtClean="0"/>
            <a:t>Post Launch</a:t>
          </a:r>
          <a:endParaRPr lang="en-US" dirty="0"/>
        </a:p>
      </dgm:t>
    </dgm:pt>
    <dgm:pt modelId="{AAB2876C-FF80-4ABF-98D7-506DA983E67B}" type="parTrans" cxnId="{26251A72-6325-4AD5-822F-E1B687FA5BB0}">
      <dgm:prSet/>
      <dgm:spPr/>
      <dgm:t>
        <a:bodyPr/>
        <a:lstStyle/>
        <a:p>
          <a:endParaRPr lang="en-US"/>
        </a:p>
      </dgm:t>
    </dgm:pt>
    <dgm:pt modelId="{4DD887F8-ED5A-4465-A34D-2BDA1EA70887}" type="sibTrans" cxnId="{26251A72-6325-4AD5-822F-E1B687FA5BB0}">
      <dgm:prSet/>
      <dgm:spPr/>
      <dgm:t>
        <a:bodyPr/>
        <a:lstStyle/>
        <a:p>
          <a:endParaRPr lang="en-US"/>
        </a:p>
      </dgm:t>
    </dgm:pt>
    <dgm:pt modelId="{4CF94F8A-8503-4559-BB4E-8C73CEB4707A}" type="pres">
      <dgm:prSet presAssocID="{8E1C5939-5BD4-4C8A-B5A6-864A05B3AACB}" presName="compositeShape" presStyleCnt="0">
        <dgm:presLayoutVars>
          <dgm:chMax val="7"/>
          <dgm:dir/>
          <dgm:resizeHandles val="exact"/>
        </dgm:presLayoutVars>
      </dgm:prSet>
      <dgm:spPr/>
    </dgm:pt>
    <dgm:pt modelId="{DAE0E370-4654-40C2-8BA7-D8BF813C284A}" type="pres">
      <dgm:prSet presAssocID="{8E1C5939-5BD4-4C8A-B5A6-864A05B3AACB}" presName="wedge1" presStyleLbl="node1" presStyleIdx="0" presStyleCnt="3"/>
      <dgm:spPr/>
      <dgm:t>
        <a:bodyPr/>
        <a:lstStyle/>
        <a:p>
          <a:endParaRPr lang="en-US"/>
        </a:p>
      </dgm:t>
    </dgm:pt>
    <dgm:pt modelId="{023BFEEE-B984-439E-A8EE-6A35947C7602}" type="pres">
      <dgm:prSet presAssocID="{8E1C5939-5BD4-4C8A-B5A6-864A05B3AACB}" presName="dummy1a" presStyleCnt="0"/>
      <dgm:spPr/>
    </dgm:pt>
    <dgm:pt modelId="{06ECD5BA-07AE-45B2-9CD1-9B6036278C50}" type="pres">
      <dgm:prSet presAssocID="{8E1C5939-5BD4-4C8A-B5A6-864A05B3AACB}" presName="dummy1b" presStyleCnt="0"/>
      <dgm:spPr/>
    </dgm:pt>
    <dgm:pt modelId="{F971ADC8-06B9-4290-8242-70B8C226B256}" type="pres">
      <dgm:prSet presAssocID="{8E1C5939-5BD4-4C8A-B5A6-864A05B3AAC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07FE8-AB1C-4AE5-9FE6-6316C10E6381}" type="pres">
      <dgm:prSet presAssocID="{8E1C5939-5BD4-4C8A-B5A6-864A05B3AACB}" presName="wedge2" presStyleLbl="node1" presStyleIdx="1" presStyleCnt="3"/>
      <dgm:spPr/>
      <dgm:t>
        <a:bodyPr/>
        <a:lstStyle/>
        <a:p>
          <a:endParaRPr lang="en-US"/>
        </a:p>
      </dgm:t>
    </dgm:pt>
    <dgm:pt modelId="{629CAEAC-0B31-4760-BF0A-FA5C19DB8217}" type="pres">
      <dgm:prSet presAssocID="{8E1C5939-5BD4-4C8A-B5A6-864A05B3AACB}" presName="dummy2a" presStyleCnt="0"/>
      <dgm:spPr/>
    </dgm:pt>
    <dgm:pt modelId="{5364744B-99E8-4165-B0BB-66A0B84F93F5}" type="pres">
      <dgm:prSet presAssocID="{8E1C5939-5BD4-4C8A-B5A6-864A05B3AACB}" presName="dummy2b" presStyleCnt="0"/>
      <dgm:spPr/>
    </dgm:pt>
    <dgm:pt modelId="{09CFB813-E172-4B80-B145-A979352A8729}" type="pres">
      <dgm:prSet presAssocID="{8E1C5939-5BD4-4C8A-B5A6-864A05B3AAC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5F6F0-9508-4FA7-8648-EB2B6B678CDA}" type="pres">
      <dgm:prSet presAssocID="{8E1C5939-5BD4-4C8A-B5A6-864A05B3AACB}" presName="wedge3" presStyleLbl="node1" presStyleIdx="2" presStyleCnt="3"/>
      <dgm:spPr/>
      <dgm:t>
        <a:bodyPr/>
        <a:lstStyle/>
        <a:p>
          <a:endParaRPr lang="en-US"/>
        </a:p>
      </dgm:t>
    </dgm:pt>
    <dgm:pt modelId="{DD9CE251-0FFB-4675-A785-240925941E86}" type="pres">
      <dgm:prSet presAssocID="{8E1C5939-5BD4-4C8A-B5A6-864A05B3AACB}" presName="dummy3a" presStyleCnt="0"/>
      <dgm:spPr/>
    </dgm:pt>
    <dgm:pt modelId="{EFF13D01-0890-40D7-A744-FD9CE72ACF55}" type="pres">
      <dgm:prSet presAssocID="{8E1C5939-5BD4-4C8A-B5A6-864A05B3AACB}" presName="dummy3b" presStyleCnt="0"/>
      <dgm:spPr/>
    </dgm:pt>
    <dgm:pt modelId="{584F68E1-D282-4AA5-9D6F-B817310E6AD7}" type="pres">
      <dgm:prSet presAssocID="{8E1C5939-5BD4-4C8A-B5A6-864A05B3AAC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CCE90-B4D7-48BB-AC43-45282E267B6D}" type="pres">
      <dgm:prSet presAssocID="{03A45051-8BE8-468D-A210-86827AF557B1}" presName="arrowWedge1" presStyleLbl="fgSibTrans2D1" presStyleIdx="0" presStyleCnt="3"/>
      <dgm:spPr/>
    </dgm:pt>
    <dgm:pt modelId="{73BD753E-EC1C-4703-9C51-56650689E8D9}" type="pres">
      <dgm:prSet presAssocID="{5D04EFB7-40B3-452D-B6B0-FD661C5EBC76}" presName="arrowWedge2" presStyleLbl="fgSibTrans2D1" presStyleIdx="1" presStyleCnt="3"/>
      <dgm:spPr/>
    </dgm:pt>
    <dgm:pt modelId="{21922E8B-89B2-4E7B-8E10-2923D534F9CA}" type="pres">
      <dgm:prSet presAssocID="{4DD887F8-ED5A-4465-A34D-2BDA1EA70887}" presName="arrowWedge3" presStyleLbl="fgSibTrans2D1" presStyleIdx="2" presStyleCnt="3"/>
      <dgm:spPr/>
    </dgm:pt>
  </dgm:ptLst>
  <dgm:cxnLst>
    <dgm:cxn modelId="{26251A72-6325-4AD5-822F-E1B687FA5BB0}" srcId="{8E1C5939-5BD4-4C8A-B5A6-864A05B3AACB}" destId="{07FAD229-97A3-46DB-A040-1B34DD3C8057}" srcOrd="2" destOrd="0" parTransId="{AAB2876C-FF80-4ABF-98D7-506DA983E67B}" sibTransId="{4DD887F8-ED5A-4465-A34D-2BDA1EA70887}"/>
    <dgm:cxn modelId="{1E08C7B9-8BA1-4E2E-87F2-00446496FEAD}" type="presOf" srcId="{07FAD229-97A3-46DB-A040-1B34DD3C8057}" destId="{584F68E1-D282-4AA5-9D6F-B817310E6AD7}" srcOrd="1" destOrd="0" presId="urn:microsoft.com/office/officeart/2005/8/layout/cycle8"/>
    <dgm:cxn modelId="{C65206C2-94D4-4190-A7CB-4DA619DA9E85}" type="presOf" srcId="{19BD980D-A9B0-466F-B9DC-996AD97BC8C3}" destId="{DAE0E370-4654-40C2-8BA7-D8BF813C284A}" srcOrd="0" destOrd="0" presId="urn:microsoft.com/office/officeart/2005/8/layout/cycle8"/>
    <dgm:cxn modelId="{C4BA4ADF-A21A-4A4F-AC15-53E3B6DE5ECF}" srcId="{8E1C5939-5BD4-4C8A-B5A6-864A05B3AACB}" destId="{19BD980D-A9B0-466F-B9DC-996AD97BC8C3}" srcOrd="0" destOrd="0" parTransId="{07BA818A-6505-40B5-A269-EA21325A5228}" sibTransId="{03A45051-8BE8-468D-A210-86827AF557B1}"/>
    <dgm:cxn modelId="{CBAF7F6F-B858-42F2-99AA-025FC026CB36}" type="presOf" srcId="{22866213-7935-4F8D-8E8A-D2A18F5C9E05}" destId="{79E07FE8-AB1C-4AE5-9FE6-6316C10E6381}" srcOrd="0" destOrd="0" presId="urn:microsoft.com/office/officeart/2005/8/layout/cycle8"/>
    <dgm:cxn modelId="{9A19D801-44E8-4F10-AAA9-EF5AE8837AF4}" type="presOf" srcId="{19BD980D-A9B0-466F-B9DC-996AD97BC8C3}" destId="{F971ADC8-06B9-4290-8242-70B8C226B256}" srcOrd="1" destOrd="0" presId="urn:microsoft.com/office/officeart/2005/8/layout/cycle8"/>
    <dgm:cxn modelId="{A0EFA5D6-A9D8-481C-A4C7-33E3479D06D4}" srcId="{8E1C5939-5BD4-4C8A-B5A6-864A05B3AACB}" destId="{22866213-7935-4F8D-8E8A-D2A18F5C9E05}" srcOrd="1" destOrd="0" parTransId="{60364721-D1C8-4012-ABBD-5A6DB96034AA}" sibTransId="{5D04EFB7-40B3-452D-B6B0-FD661C5EBC76}"/>
    <dgm:cxn modelId="{575CBF28-53ED-4D58-9CA6-1215DBAECF53}" type="presOf" srcId="{8E1C5939-5BD4-4C8A-B5A6-864A05B3AACB}" destId="{4CF94F8A-8503-4559-BB4E-8C73CEB4707A}" srcOrd="0" destOrd="0" presId="urn:microsoft.com/office/officeart/2005/8/layout/cycle8"/>
    <dgm:cxn modelId="{863E7E45-3B8A-4921-8D8B-D276E0DA5825}" type="presOf" srcId="{22866213-7935-4F8D-8E8A-D2A18F5C9E05}" destId="{09CFB813-E172-4B80-B145-A979352A8729}" srcOrd="1" destOrd="0" presId="urn:microsoft.com/office/officeart/2005/8/layout/cycle8"/>
    <dgm:cxn modelId="{6511BBE0-C2E2-4774-BE5F-65787C1EB171}" type="presOf" srcId="{07FAD229-97A3-46DB-A040-1B34DD3C8057}" destId="{9ED5F6F0-9508-4FA7-8648-EB2B6B678CDA}" srcOrd="0" destOrd="0" presId="urn:microsoft.com/office/officeart/2005/8/layout/cycle8"/>
    <dgm:cxn modelId="{80E13F24-61D5-4288-BBF7-B563AB7423B8}" type="presParOf" srcId="{4CF94F8A-8503-4559-BB4E-8C73CEB4707A}" destId="{DAE0E370-4654-40C2-8BA7-D8BF813C284A}" srcOrd="0" destOrd="0" presId="urn:microsoft.com/office/officeart/2005/8/layout/cycle8"/>
    <dgm:cxn modelId="{6C5538F9-390B-440B-AC08-77082E4FA603}" type="presParOf" srcId="{4CF94F8A-8503-4559-BB4E-8C73CEB4707A}" destId="{023BFEEE-B984-439E-A8EE-6A35947C7602}" srcOrd="1" destOrd="0" presId="urn:microsoft.com/office/officeart/2005/8/layout/cycle8"/>
    <dgm:cxn modelId="{8782FB07-D79D-4AE0-A2DF-74D9DF0ECD73}" type="presParOf" srcId="{4CF94F8A-8503-4559-BB4E-8C73CEB4707A}" destId="{06ECD5BA-07AE-45B2-9CD1-9B6036278C50}" srcOrd="2" destOrd="0" presId="urn:microsoft.com/office/officeart/2005/8/layout/cycle8"/>
    <dgm:cxn modelId="{ED157B0D-E31A-47FB-93A4-171379AD818E}" type="presParOf" srcId="{4CF94F8A-8503-4559-BB4E-8C73CEB4707A}" destId="{F971ADC8-06B9-4290-8242-70B8C226B256}" srcOrd="3" destOrd="0" presId="urn:microsoft.com/office/officeart/2005/8/layout/cycle8"/>
    <dgm:cxn modelId="{551BAF42-AD0C-4F5F-871C-0CFED3EAD8AD}" type="presParOf" srcId="{4CF94F8A-8503-4559-BB4E-8C73CEB4707A}" destId="{79E07FE8-AB1C-4AE5-9FE6-6316C10E6381}" srcOrd="4" destOrd="0" presId="urn:microsoft.com/office/officeart/2005/8/layout/cycle8"/>
    <dgm:cxn modelId="{38877F82-BF8F-46B9-8846-73D47579F2AA}" type="presParOf" srcId="{4CF94F8A-8503-4559-BB4E-8C73CEB4707A}" destId="{629CAEAC-0B31-4760-BF0A-FA5C19DB8217}" srcOrd="5" destOrd="0" presId="urn:microsoft.com/office/officeart/2005/8/layout/cycle8"/>
    <dgm:cxn modelId="{AFFEA015-A3CE-4CE0-837F-41614FC4269B}" type="presParOf" srcId="{4CF94F8A-8503-4559-BB4E-8C73CEB4707A}" destId="{5364744B-99E8-4165-B0BB-66A0B84F93F5}" srcOrd="6" destOrd="0" presId="urn:microsoft.com/office/officeart/2005/8/layout/cycle8"/>
    <dgm:cxn modelId="{92FA66CB-77ED-4955-B022-9F7E42877122}" type="presParOf" srcId="{4CF94F8A-8503-4559-BB4E-8C73CEB4707A}" destId="{09CFB813-E172-4B80-B145-A979352A8729}" srcOrd="7" destOrd="0" presId="urn:microsoft.com/office/officeart/2005/8/layout/cycle8"/>
    <dgm:cxn modelId="{F4D0DCD0-DFBE-4442-8BEE-E1B5CEF8B904}" type="presParOf" srcId="{4CF94F8A-8503-4559-BB4E-8C73CEB4707A}" destId="{9ED5F6F0-9508-4FA7-8648-EB2B6B678CDA}" srcOrd="8" destOrd="0" presId="urn:microsoft.com/office/officeart/2005/8/layout/cycle8"/>
    <dgm:cxn modelId="{D589DBB0-F0DB-4720-8058-0B8DB21F2693}" type="presParOf" srcId="{4CF94F8A-8503-4559-BB4E-8C73CEB4707A}" destId="{DD9CE251-0FFB-4675-A785-240925941E86}" srcOrd="9" destOrd="0" presId="urn:microsoft.com/office/officeart/2005/8/layout/cycle8"/>
    <dgm:cxn modelId="{CF56BC9A-EF4A-43A4-A3AE-74FCA37F0D9F}" type="presParOf" srcId="{4CF94F8A-8503-4559-BB4E-8C73CEB4707A}" destId="{EFF13D01-0890-40D7-A744-FD9CE72ACF55}" srcOrd="10" destOrd="0" presId="urn:microsoft.com/office/officeart/2005/8/layout/cycle8"/>
    <dgm:cxn modelId="{FC63DA15-BFA9-4032-AE14-D2CAAFD9CD38}" type="presParOf" srcId="{4CF94F8A-8503-4559-BB4E-8C73CEB4707A}" destId="{584F68E1-D282-4AA5-9D6F-B817310E6AD7}" srcOrd="11" destOrd="0" presId="urn:microsoft.com/office/officeart/2005/8/layout/cycle8"/>
    <dgm:cxn modelId="{B88AF1A9-02D9-4AFA-BEE2-57F661BAACDB}" type="presParOf" srcId="{4CF94F8A-8503-4559-BB4E-8C73CEB4707A}" destId="{B6BCCE90-B4D7-48BB-AC43-45282E267B6D}" srcOrd="12" destOrd="0" presId="urn:microsoft.com/office/officeart/2005/8/layout/cycle8"/>
    <dgm:cxn modelId="{B8CC2FEF-2C22-455A-A986-3FD31186551E}" type="presParOf" srcId="{4CF94F8A-8503-4559-BB4E-8C73CEB4707A}" destId="{73BD753E-EC1C-4703-9C51-56650689E8D9}" srcOrd="13" destOrd="0" presId="urn:microsoft.com/office/officeart/2005/8/layout/cycle8"/>
    <dgm:cxn modelId="{4B5455A1-444A-4AAE-9EF6-AED39654A926}" type="presParOf" srcId="{4CF94F8A-8503-4559-BB4E-8C73CEB4707A}" destId="{21922E8B-89B2-4E7B-8E10-2923D534F9CA}" srcOrd="14" destOrd="0" presId="urn:microsoft.com/office/officeart/2005/8/layout/cycle8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makeappmag.com/iphone-app-localization-keywords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6.jpeg"/><Relationship Id="rId4" Type="http://schemas.openxmlformats.org/officeDocument/2006/relationships/image" Target="../media/image27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Webinar\App Marketing\app marketing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842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 The Best App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Macintosh HD:Users:valerie:Downloads:iStock_000019577941XSmall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00"/>
            <a:ext cx="37338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2057400"/>
            <a:ext cx="5562600" cy="302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Build The Best APP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The Golden Rule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800" dirty="0" smtClean="0"/>
              <a:t>What Does “Best” Mean?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 smtClean="0"/>
              <a:t>Offers users something of value </a:t>
            </a:r>
          </a:p>
          <a:p>
            <a:pPr marL="800100" lvl="1" indent="-3429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2800" dirty="0" smtClean="0"/>
              <a:t>Offers users a streamlined, enjoyable experience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Focused Marketing Strategy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1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Research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Marketing Road Map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Users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Behavior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Competitive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USP Evaluation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question.mark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4326208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Picture 4" descr="growth-profit-freedom-e13485288897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676400"/>
            <a:ext cx="4784817" cy="3200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701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Monetization Plan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 Plan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 with in App Purchases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 App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Paid with in App Purchases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Sales Forecast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ROI Analysis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Picture 4" descr="google-play-vs-apple-app-st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286000"/>
            <a:ext cx="3962400" cy="2438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45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In-depth knowledge of App Stores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App Stores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Ranking on App Store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 Process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Importance of App Reviews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Manage Ratings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User Reviews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Target Geographical Territories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22437"/>
            <a:ext cx="5029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Identification of territories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 to the maximum no. of users in a specific territory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 features for respective territory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Translation of app to local language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Expertise of app store localization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sdweffw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828800"/>
            <a:ext cx="3505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Picture 4" descr="chsdichsiu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99" y="2057401"/>
            <a:ext cx="4048069" cy="315991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10668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Media Connections &amp; App Experts Network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905000"/>
            <a:ext cx="510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Coverage for App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Connections with the right media platforms for mobile apps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Buying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with app review websites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Reach to mobile app bloggers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9154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Expertise in Buzz Marketing &amp; Viral Promotion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76400"/>
            <a:ext cx="510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Buzz around the app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Viral promotion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Marketing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Videos of App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Network with advertising platforms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 of ad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mediation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Webinar\App Marketing\revised images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09800"/>
            <a:ext cx="428631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do app Marketing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701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to do app Marketing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Store Optimization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Landing Page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Localization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Creation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Reviews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Release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Advertising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Content Placeholder 6" descr="asadsad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2112" y="2567781"/>
            <a:ext cx="5819775" cy="2590800"/>
          </a:xfrm>
        </p:spPr>
      </p:pic>
      <p:pic>
        <p:nvPicPr>
          <p:cNvPr id="2867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1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 Store Optimization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98637"/>
            <a:ext cx="449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 your App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an eye catching and appealing app icon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Keyword creation and optimization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Unique description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Screen shot creation &amp; optimization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5" name="Picture 3" descr="C:\Users\Marketing\Pictures\asadsad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991" y="2133600"/>
            <a:ext cx="3929301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701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 to OpenXcell &amp; AppN2O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OpenXcell Technolabs is an ISO 9000:2008 certified company located in India and USA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We are a team of enthusiastic designers, Developers and managers exceeding the strength of 200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We have strong hold in Mobile App Development, Game Development, Web Development, E-commerce Development and Enterprise Systems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AppN2O is subsidiary of OpenXcell and focused to provide app marketing solutions.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77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 Landing Page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2286000"/>
            <a:ext cx="518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Design and develop an effective app landing page (app website of 3-4 pages)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 through app landing page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Macintosh HD:Users:valerie:Downloads:iStock_000016412628XSmall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76400"/>
            <a:ext cx="3236733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77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 Localization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52601"/>
            <a:ext cx="5105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Keywords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App Name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Screenshots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Description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Language strings within the App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LSEO (Local Search Engine Optimization) through app localization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3" name="Picture 3" descr="C:\Users\Marketing\Pictures\dfsfds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05000"/>
            <a:ext cx="3200400" cy="3020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Video Creation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951037"/>
            <a:ext cx="4876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trailers to increase downloads and conversions for apps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submissions on You Tube and other top video 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Quality video to improve SEO 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7" name="Picture 3" descr="C:\Users\Marketing\Pictures\sdffsfsfs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981200"/>
            <a:ext cx="33528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77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 Reviews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103437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submission to various app review websites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Guaranteed coverage at app review websites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tube video for app reviews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1" name="Picture 3" descr="C:\Users\Marketing\Pictures\sdffsdfdsaf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981200"/>
            <a:ext cx="3139716" cy="3043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016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 Releases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46237"/>
            <a:ext cx="7543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release writing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Carefully designed press releases to create awareness of your app amongst your target audience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Optimization of press release to ensure that it is keyword heavy to improve its search engine visibility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release distribution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release distribution to leading PR agencies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777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Social Media Marketing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9050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marketing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bookmarking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Blog posts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Platforms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 +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Twitter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Linkedin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Notifications &amp; Submissions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9" name="Picture 3" descr="C:\Users\Marketing\Pictures\dsfadfdsfds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337792"/>
            <a:ext cx="3200400" cy="2462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7778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Advertising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209801"/>
            <a:ext cx="5029200" cy="274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Advertisement through Ad Networks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mediation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campaigns management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 of campaign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Reports of campaign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4" name="Picture 4" descr="C:\Users\Marketing\Picture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185570"/>
            <a:ext cx="2776473" cy="2691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8080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Ads - Glossary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8748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CPM (Cost Per Mile)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1000 views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(paid by Advertiser)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CPC (Cost Per Click)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Price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 Click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(paid by advertiser)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Fill Rate: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Displayed Ads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Number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CTR (Click Through Rate)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Number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/ Number of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Views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2819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When we should introduce app Marketing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38915" name="Picture 3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38916" name="Picture 4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533400" y="914400"/>
          <a:ext cx="80772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6781800" y="1943488"/>
            <a:ext cx="1869722" cy="723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App Launch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0" y="5372488"/>
            <a:ext cx="1869722" cy="7235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  the time of Launch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2019688"/>
            <a:ext cx="1869722" cy="7235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App Launch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8540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Objectives : 5 W’s of App Marketing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79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App 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we need to start app 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do app 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we should introduce app marketing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Where should be the focus for better results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 Launch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8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Market Research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User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Competitive Analysis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USP Evaluation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Monetization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Store Optimization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Landing Page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Launch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Localization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Video Creation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Reviews by App Review Websites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Marketing initiation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Marketing implementation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Release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Launch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 Launch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798637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Marketing Execution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Social Media Marketing Optimization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SEO (Global and Local)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Reviews by App Review Websites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 Release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Advertising Campaigns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Campaigns Monitoring &amp; Optimization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Reporting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3048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should be the focus for better results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036636"/>
            <a:ext cx="82296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Where should be the focus for better results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2743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Monetization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 Localization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Advertising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Monetization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418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Monetization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C:\Users\Marketing\Desktop\android10-01-2013\android-img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86425"/>
            <a:ext cx="8610600" cy="4433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Monetization Tips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986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Few Suggestions: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Play by number not by price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price not always means higher revenue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price could be low User/Transaction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100K users with 1$ transaction is better than 10K users with 10$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Why? More Users = More Viral Effect = More Transactions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Paid Apps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have a Free Version  (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Freemium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Always track your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eCPM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revenue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Content Placeholder 3" descr="p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600"/>
            <a:ext cx="9144000" cy="43434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Revenue Distribution by Category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5867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Distimo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9218" name="Picture 2" descr="D:\Webinar\App Marketing\revised images\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8212" y="1589098"/>
            <a:ext cx="4725988" cy="4506902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Freemium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Proves its Worth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0" y="5867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App Annie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App Marketing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743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 Localization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10242" name="Picture 2" descr="D:\Webinar\App Marketing\revised images\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653" y="1905001"/>
            <a:ext cx="8440547" cy="37338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atin typeface="+mj-lt"/>
                <a:ea typeface="+mj-ea"/>
                <a:cs typeface="+mj-cs"/>
              </a:rPr>
              <a:t>Top 10 Countries by Mobile App Revenue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5867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Distimo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649069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 Localization – Case Study by David Jenner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3" descr="dbhasjk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042440"/>
            <a:ext cx="4343400" cy="3102429"/>
          </a:xfrm>
          <a:prstGeom prst="rect">
            <a:avLst/>
          </a:prstGeom>
        </p:spPr>
      </p:pic>
      <p:pic>
        <p:nvPicPr>
          <p:cNvPr id="7" name="Picture 6" descr="hjkf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020669"/>
            <a:ext cx="4343400" cy="31491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15634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Localization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1563469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Localization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76% Traffic from English Speaking Counties</a:t>
            </a:r>
          </a:p>
          <a:p>
            <a:r>
              <a:rPr lang="en-US" dirty="0" smtClean="0"/>
              <a:t>3000 Downloads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449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10% Traffic from English Speaking Counties</a:t>
            </a:r>
          </a:p>
          <a:p>
            <a:r>
              <a:rPr lang="en-US" dirty="0" smtClean="0"/>
              <a:t>23000 Downloads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Case Study – Out Comes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828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app helped increase downloads by 767%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Means: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Keywords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App Name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Screenshots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Description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Localization of Language strings within the App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find the detail analysis of the research at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http://makeappmag.com/iphone-app-localization-keywords/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2819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Advertising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Advertising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438400"/>
            <a:ext cx="8153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House Ads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Mediation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Monetization – House Ads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6" descr="s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648200"/>
            <a:ext cx="1905000" cy="1471706"/>
          </a:xfrm>
          <a:prstGeom prst="rect">
            <a:avLst/>
          </a:prstGeom>
        </p:spPr>
      </p:pic>
      <p:pic>
        <p:nvPicPr>
          <p:cNvPr id="7" name="Picture 6" descr="gbh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39962"/>
            <a:ext cx="1371600" cy="1371600"/>
          </a:xfrm>
          <a:prstGeom prst="rect">
            <a:avLst/>
          </a:prstGeom>
        </p:spPr>
      </p:pic>
      <p:pic>
        <p:nvPicPr>
          <p:cNvPr id="8" name="Picture 7" descr="vdfv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935162"/>
            <a:ext cx="1589222" cy="1752600"/>
          </a:xfrm>
          <a:prstGeom prst="rect">
            <a:avLst/>
          </a:prstGeom>
        </p:spPr>
      </p:pic>
      <p:pic>
        <p:nvPicPr>
          <p:cNvPr id="9" name="Picture 8" descr="gf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474" y="2163762"/>
            <a:ext cx="1835726" cy="14477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2200" y="4572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XYZ Publisher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5814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Request Setting Ads in his own App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4953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Need to advertise any other app of his portfolio or upgrades for the current app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639669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ABC Mobile App Ad Agency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2620962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Showing Ads on XYZ Apps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2620962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Ads to Users</a:t>
            </a:r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1600200" y="3611562"/>
            <a:ext cx="152400" cy="960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133600" y="284956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962400" y="284956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181600" y="284956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6629400" y="2849562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960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House Ads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533400" y="2590800"/>
            <a:ext cx="82296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Requirements: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must have channels to Advertisers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must be having enough user base to attract Advertisers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8371" name="Picture 3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 Network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3" descr="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1524000"/>
            <a:ext cx="1143000" cy="1143000"/>
          </a:xfrm>
          <a:prstGeom prst="rect">
            <a:avLst/>
          </a:prstGeom>
        </p:spPr>
      </p:pic>
      <p:pic>
        <p:nvPicPr>
          <p:cNvPr id="8" name="Content Placeholder 3" descr="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1" y="3124200"/>
            <a:ext cx="1066800" cy="1066800"/>
          </a:xfrm>
          <a:prstGeom prst="rect">
            <a:avLst/>
          </a:prstGeom>
        </p:spPr>
      </p:pic>
      <p:pic>
        <p:nvPicPr>
          <p:cNvPr id="9" name="Content Placeholder 3" descr="fg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572000"/>
            <a:ext cx="1066799" cy="1066799"/>
          </a:xfrm>
          <a:prstGeom prst="rect">
            <a:avLst/>
          </a:prstGeom>
        </p:spPr>
      </p:pic>
      <p:pic>
        <p:nvPicPr>
          <p:cNvPr id="10" name="Picture 9" descr="gbhfg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37" y="2586037"/>
            <a:ext cx="1376363" cy="1376363"/>
          </a:xfrm>
          <a:prstGeom prst="rect">
            <a:avLst/>
          </a:prstGeom>
        </p:spPr>
      </p:pic>
      <p:pic>
        <p:nvPicPr>
          <p:cNvPr id="11" name="Picture 10" descr="sd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3600" y="4565426"/>
            <a:ext cx="1981200" cy="1530574"/>
          </a:xfrm>
          <a:prstGeom prst="rect">
            <a:avLst/>
          </a:prstGeom>
        </p:spPr>
      </p:pic>
      <p:pic>
        <p:nvPicPr>
          <p:cNvPr id="12" name="Picture 11" descr="vdfvf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5800" y="2182026"/>
            <a:ext cx="1752600" cy="1932774"/>
          </a:xfrm>
          <a:prstGeom prst="rect">
            <a:avLst/>
          </a:prstGeom>
        </p:spPr>
      </p:pic>
      <p:pic>
        <p:nvPicPr>
          <p:cNvPr id="13" name="Picture 12" descr="gf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0" y="2286000"/>
            <a:ext cx="1932344" cy="1524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2602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Advertiser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55742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Advertiser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" y="4114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Advertiser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38400" y="38216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ABC Ad Network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514600" y="58790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XYZ Publisher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2395970">
            <a:off x="1600106" y="2670723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Request Ads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 rot="19306492">
            <a:off x="1455402" y="454144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Request Ads</a:t>
            </a:r>
            <a:endParaRPr lang="en-US" sz="1200" dirty="0"/>
          </a:p>
        </p:txBody>
      </p:sp>
      <p:sp>
        <p:nvSpPr>
          <p:cNvPr id="21" name="Right Arrow 20"/>
          <p:cNvSpPr/>
          <p:nvPr/>
        </p:nvSpPr>
        <p:spPr>
          <a:xfrm rot="20927315">
            <a:off x="1552303" y="3661999"/>
            <a:ext cx="104401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0999180">
            <a:off x="1524000" y="3380601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Request Ads</a:t>
            </a:r>
            <a:endParaRPr lang="en-US" sz="1200" dirty="0"/>
          </a:p>
        </p:txBody>
      </p:sp>
      <p:sp>
        <p:nvSpPr>
          <p:cNvPr id="23" name="Right Arrow 22"/>
          <p:cNvSpPr/>
          <p:nvPr/>
        </p:nvSpPr>
        <p:spPr>
          <a:xfrm rot="2295031">
            <a:off x="1479266" y="2671300"/>
            <a:ext cx="1260853" cy="46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9383920">
            <a:off x="1293595" y="4630809"/>
            <a:ext cx="147686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3768347" y="3429000"/>
            <a:ext cx="1108453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5562600" y="3429000"/>
            <a:ext cx="1447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657600" y="25818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Showing Ads on XYZ Apps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943600" y="27826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 Ads to Users</a:t>
            </a:r>
            <a:endParaRPr lang="en-US" dirty="0"/>
          </a:p>
        </p:txBody>
      </p:sp>
      <p:sp>
        <p:nvSpPr>
          <p:cNvPr id="29" name="Down Arrow 28"/>
          <p:cNvSpPr/>
          <p:nvPr/>
        </p:nvSpPr>
        <p:spPr>
          <a:xfrm>
            <a:off x="3200400" y="41910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200400" y="426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7318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 Mediation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951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Mediation enables you to connect with multiple ad networks through one simple integration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 can control your allocation or choice of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using multiple networks, you can assess which are performing best and optimize accordingly to maximize fill rates and increase your revenues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Business Model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/>
        </p:nvGraphicFramePr>
        <p:xfrm>
          <a:off x="304800" y="1782762"/>
          <a:ext cx="8686800" cy="4678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ular Callout 9"/>
          <p:cNvSpPr/>
          <p:nvPr/>
        </p:nvSpPr>
        <p:spPr>
          <a:xfrm>
            <a:off x="1143000" y="2239962"/>
            <a:ext cx="1752600" cy="914400"/>
          </a:xfrm>
          <a:prstGeom prst="wedgeRectCallout">
            <a:avLst>
              <a:gd name="adj1" fmla="val 137322"/>
              <a:gd name="adj2" fmla="val -284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Concept and Development of App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1066800" y="3611562"/>
            <a:ext cx="1752600" cy="685800"/>
          </a:xfrm>
          <a:prstGeom prst="wedgeRectCallout">
            <a:avLst>
              <a:gd name="adj1" fmla="val 134112"/>
              <a:gd name="adj2" fmla="val -10536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Marketing</a:t>
            </a:r>
            <a:endParaRPr lang="en-US" sz="2400" b="1" dirty="0"/>
          </a:p>
        </p:txBody>
      </p:sp>
      <p:sp>
        <p:nvSpPr>
          <p:cNvPr id="12" name="Rectangular Callout 11"/>
          <p:cNvSpPr/>
          <p:nvPr/>
        </p:nvSpPr>
        <p:spPr>
          <a:xfrm>
            <a:off x="1219200" y="5135562"/>
            <a:ext cx="1600200" cy="685800"/>
          </a:xfrm>
          <a:prstGeom prst="wedgeRectCallout">
            <a:avLst>
              <a:gd name="adj1" fmla="val 134112"/>
              <a:gd name="adj2" fmla="val -10536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Monetization Strategy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7543800" y="2392362"/>
            <a:ext cx="1295400" cy="917448"/>
          </a:xfrm>
          <a:prstGeom prst="wedgeEllipseCallout">
            <a:avLst>
              <a:gd name="adj1" fmla="val -81286"/>
              <a:gd name="adj2" fmla="val 7166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Profit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5" name="Picture 2" descr="C:\Users\Kalpesh\Desktop\android\aa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524000"/>
            <a:ext cx="6335316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81000" y="9906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End to End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Mobile App Solution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09897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“No matter what your idea is, we can conceptualize and develop great apps for you and also can help you to market the same and make money out of it.”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D:\Webinar\App Marketing\app marketing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6"/>
          </a:xfrm>
          <a:prstGeom prst="rect">
            <a:avLst/>
          </a:prstGeom>
          <a:noFill/>
        </p:spPr>
      </p:pic>
      <p:pic>
        <p:nvPicPr>
          <p:cNvPr id="8194" name="Picture 2" descr="D:\Webinar\App Marketing\revised images\1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524000"/>
            <a:ext cx="7562850" cy="4598071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10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1 Million in Apple = 1 Million in Android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pic>
        <p:nvPicPr>
          <p:cNvPr id="1026" name="Picture 2" descr="D:\Webinar\App Marketing\revised images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625285" cy="377027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388114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Three Countries with Highest Market growth in 2013 compared to 2012 – </a:t>
            </a:r>
          </a:p>
          <a:p>
            <a:r>
              <a:rPr lang="en-US" sz="2000" dirty="0" smtClean="0"/>
              <a:t>South Korea, China and Japan </a:t>
            </a:r>
            <a:endParaRPr lang="en-US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Market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Growth in 2013 - Revenue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5867400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Distimo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D:\Webinar\App Marketing\app marketing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3124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we need to start app marketing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D:\Webinar\App Marketing\app marketing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 The Best App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Focused Marketing Strategy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Monetization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In-depth knowledge of App Store and SEO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 Geographical Territories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Media Connections &amp; App Experts Network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Expertise in Buzz Marketing &amp; Viral Promotion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What we need to start app marketing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1166</Words>
  <Application>Microsoft Office PowerPoint</Application>
  <PresentationFormat>On-screen Show (4:3)</PresentationFormat>
  <Paragraphs>268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Thanks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of App Marketing</dc:title>
  <dc:creator>Marketing</dc:creator>
  <cp:lastModifiedBy>Marketing</cp:lastModifiedBy>
  <cp:revision>247</cp:revision>
  <dcterms:created xsi:type="dcterms:W3CDTF">2006-08-16T00:00:00Z</dcterms:created>
  <dcterms:modified xsi:type="dcterms:W3CDTF">2014-02-26T13:36:01Z</dcterms:modified>
</cp:coreProperties>
</file>