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75" r:id="rId2"/>
  </p:sldIdLst>
  <p:sldSz cx="10287000" cy="6858000" type="35mm"/>
  <p:notesSz cx="6858000" cy="9144000"/>
  <p:defaultTextStyle>
    <a:defPPr>
      <a:defRPr lang="en-US"/>
    </a:defPPr>
    <a:lvl1pPr marL="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55B9"/>
    <a:srgbClr val="CCECFF"/>
    <a:srgbClr val="052E5B"/>
    <a:srgbClr val="052049"/>
    <a:srgbClr val="0062AC"/>
    <a:srgbClr val="006BBC"/>
    <a:srgbClr val="C0E4FF"/>
    <a:srgbClr val="0095F0"/>
    <a:srgbClr val="026ED2"/>
    <a:srgbClr val="082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816" autoAdjust="0"/>
    <p:restoredTop sz="79727" autoAdjust="0"/>
  </p:normalViewPr>
  <p:slideViewPr>
    <p:cSldViewPr>
      <p:cViewPr>
        <p:scale>
          <a:sx n="100" d="100"/>
          <a:sy n="100" d="100"/>
        </p:scale>
        <p:origin x="-536" y="-76"/>
      </p:cViewPr>
      <p:guideLst>
        <p:guide orient="horz" pos="216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BD124-F90C-4721-8177-EE266170EAE0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A85AE-BCAD-4A48-8DA7-2D5DA99D0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9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AA85AE-BCAD-4A48-8DA7-2D5DA99D0FA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928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8"/>
            <a:ext cx="874395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48640" indent="0" algn="ctr">
              <a:buNone/>
              <a:defRPr/>
            </a:lvl2pPr>
            <a:lvl3pPr marL="1097280" indent="0" algn="ctr">
              <a:buNone/>
              <a:defRPr/>
            </a:lvl3pPr>
            <a:lvl4pPr marL="1645920" indent="0" algn="ctr">
              <a:buNone/>
              <a:defRPr/>
            </a:lvl4pPr>
            <a:lvl5pPr marL="2194560" indent="0" algn="ctr">
              <a:buNone/>
              <a:defRPr/>
            </a:lvl5pPr>
            <a:lvl6pPr marL="2743200" indent="0" algn="ctr">
              <a:buNone/>
              <a:defRPr/>
            </a:lvl6pPr>
            <a:lvl7pPr marL="3291840" indent="0" algn="ctr">
              <a:buNone/>
              <a:defRPr/>
            </a:lvl7pPr>
            <a:lvl8pPr marL="3840480" indent="0" algn="ctr">
              <a:buNone/>
              <a:defRPr/>
            </a:lvl8pPr>
            <a:lvl9pPr marL="438912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BC48C-E4BC-4FB0-A9BE-6E1AF7FA20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642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FCC2E-208A-4E86-B076-3DE18B86DE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721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39"/>
            <a:ext cx="2314575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39"/>
            <a:ext cx="6772275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5076A-01DE-4EBB-BDB3-5D652C36631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228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9"/>
            <a:ext cx="9258300" cy="1143000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14350" y="1600200"/>
            <a:ext cx="4543425" cy="4525963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0"/>
            <a:ext cx="4543425" cy="4525963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85350-EC91-4A9F-98A4-4CDFFA5B34A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087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274639"/>
            <a:ext cx="85725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285875" y="1600200"/>
            <a:ext cx="8486775" cy="4525963"/>
          </a:xfrm>
        </p:spPr>
        <p:txBody>
          <a:bodyPr/>
          <a:lstStyle/>
          <a:p>
            <a:pPr lvl="0"/>
            <a:endParaRPr lang="en-CA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1E3D5-33CC-402C-90C1-57CB5DD7D86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01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11C5B-0A20-4D3B-9334-4694584E110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364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6902"/>
            <a:ext cx="8743950" cy="1362076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548640" indent="0">
              <a:buNone/>
              <a:defRPr sz="2200"/>
            </a:lvl2pPr>
            <a:lvl3pPr marL="1097280" indent="0">
              <a:buNone/>
              <a:defRPr sz="1900"/>
            </a:lvl3pPr>
            <a:lvl4pPr marL="1645920" indent="0">
              <a:buNone/>
              <a:defRPr sz="1700"/>
            </a:lvl4pPr>
            <a:lvl5pPr marL="2194560" indent="0">
              <a:buNone/>
              <a:defRPr sz="1700"/>
            </a:lvl5pPr>
            <a:lvl6pPr marL="2743200" indent="0">
              <a:buNone/>
              <a:defRPr sz="1700"/>
            </a:lvl6pPr>
            <a:lvl7pPr marL="3291840" indent="0">
              <a:buNone/>
              <a:defRPr sz="1700"/>
            </a:lvl7pPr>
            <a:lvl8pPr marL="3840480" indent="0">
              <a:buNone/>
              <a:defRPr sz="1700"/>
            </a:lvl8pPr>
            <a:lvl9pPr marL="4389120" indent="0">
              <a:buNone/>
              <a:defRPr sz="17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80493-8DF4-45F0-9540-2356F3A016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72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43425" cy="452596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0"/>
            <a:ext cx="4543425" cy="452596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D423E-B656-412A-B9A3-11FF636AAF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72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6" y="1535113"/>
            <a:ext cx="4546997" cy="63976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6" y="2174875"/>
            <a:ext cx="4546997" cy="39512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D617F-2840-45FB-9162-C6A11BBE1C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39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EE3BF-98D7-4B8B-A41B-128C41F231D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377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D8864-7AB1-437D-84AB-F9535A6D7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92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3" y="273051"/>
            <a:ext cx="3384352" cy="11620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052"/>
            <a:ext cx="5750719" cy="5853113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3" y="1435102"/>
            <a:ext cx="3384352" cy="4691063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1BC5D-ABD3-4C46-ACE6-772291E02B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775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800"/>
            </a:lvl1pPr>
            <a:lvl2pPr marL="548640" indent="0">
              <a:buNone/>
              <a:defRPr sz="3400"/>
            </a:lvl2pPr>
            <a:lvl3pPr marL="1097280" indent="0">
              <a:buNone/>
              <a:defRPr sz="290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9"/>
            <a:ext cx="6172200" cy="804861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172D8-25BD-43CB-A3FE-C0CCDA50657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778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NUL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BackgroundBlank.jp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287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50" y="274639"/>
            <a:ext cx="8572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9728" tIns="54864" rIns="109728" bIns="5486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5875" y="1600200"/>
            <a:ext cx="848677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>
            <a:lvl1pPr>
              <a:defRPr sz="1700">
                <a:latin typeface="Arial" charset="0"/>
                <a:ea typeface="ＭＳ Ｐゴシック" pitchFamily="32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>
            <a:lvl1pPr algn="ctr">
              <a:defRPr sz="1700">
                <a:latin typeface="Arial" charset="0"/>
                <a:ea typeface="ＭＳ Ｐゴシック" pitchFamily="32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>
            <a:lvl1pPr algn="r">
              <a:defRPr sz="1700">
                <a:latin typeface="Arial" charset="0"/>
                <a:ea typeface="ＭＳ Ｐゴシック" pitchFamily="32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95AA0B-2241-49C5-AB38-2F87556B189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08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E1003F"/>
          </a:solidFill>
          <a:latin typeface="Arial Black" pitchFamily="34" charset="0"/>
          <a:ea typeface="ＭＳ Ｐゴシック" pitchFamily="-110" charset="-128"/>
          <a:cs typeface="ＭＳ Ｐゴシック" pitchFamily="-11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E1003F"/>
          </a:solidFill>
          <a:latin typeface="Arial Black" pitchFamily="34" charset="0"/>
          <a:ea typeface="ＭＳ Ｐゴシック" pitchFamily="-110" charset="-128"/>
          <a:cs typeface="ＭＳ Ｐゴシック" pitchFamily="-11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E1003F"/>
          </a:solidFill>
          <a:latin typeface="Arial Black" pitchFamily="34" charset="0"/>
          <a:ea typeface="ＭＳ Ｐゴシック" pitchFamily="-110" charset="-128"/>
          <a:cs typeface="ＭＳ Ｐゴシック" pitchFamily="-11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E1003F"/>
          </a:solidFill>
          <a:latin typeface="Arial Black" pitchFamily="34" charset="0"/>
          <a:ea typeface="ＭＳ Ｐゴシック" pitchFamily="-110" charset="-128"/>
          <a:cs typeface="ＭＳ Ｐゴシック" pitchFamily="-11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E1003F"/>
          </a:solidFill>
          <a:latin typeface="Arial Black" pitchFamily="34" charset="0"/>
          <a:ea typeface="ＭＳ Ｐゴシック" pitchFamily="-110" charset="-128"/>
          <a:cs typeface="ＭＳ Ｐゴシック" pitchFamily="-110" charset="-128"/>
        </a:defRPr>
      </a:lvl5pPr>
      <a:lvl6pPr marL="548640" algn="ctr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pitchFamily="-110" charset="0"/>
        </a:defRPr>
      </a:lvl6pPr>
      <a:lvl7pPr marL="1097280" algn="ctr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pitchFamily="-110" charset="0"/>
        </a:defRPr>
      </a:lvl7pPr>
      <a:lvl8pPr marL="1645920" algn="ctr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pitchFamily="-110" charset="0"/>
        </a:defRPr>
      </a:lvl8pPr>
      <a:lvl9pPr marL="2194560" algn="ctr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pitchFamily="-110" charset="0"/>
        </a:defRPr>
      </a:lvl9pPr>
    </p:titleStyle>
    <p:bodyStyle>
      <a:lvl1pPr marL="411480" indent="-411480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Arial Narrow" pitchFamily="34" charset="0"/>
          <a:ea typeface="ＭＳ Ｐゴシック" pitchFamily="-110" charset="-128"/>
          <a:cs typeface="ＭＳ Ｐゴシック" pitchFamily="-110" charset="-128"/>
        </a:defRPr>
      </a:lvl1pPr>
      <a:lvl2pPr marL="891540" indent="-342900" algn="l" rtl="0" eaLnBrk="0" fontAlgn="base" hangingPunct="0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Arial Narrow" pitchFamily="34" charset="0"/>
          <a:ea typeface="ＭＳ Ｐゴシック" pitchFamily="-110" charset="-128"/>
          <a:cs typeface="ＭＳ Ｐゴシック"/>
        </a:defRPr>
      </a:lvl2pPr>
      <a:lvl3pPr marL="1371600" indent="-27432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Arial Narrow" pitchFamily="34" charset="0"/>
          <a:ea typeface="ＭＳ Ｐゴシック" pitchFamily="-110" charset="-128"/>
          <a:cs typeface="ＭＳ Ｐゴシック"/>
        </a:defRPr>
      </a:lvl3pPr>
      <a:lvl4pPr marL="1920240" indent="-27432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 Narrow" pitchFamily="34" charset="0"/>
          <a:ea typeface="ＭＳ Ｐゴシック" pitchFamily="-110" charset="-128"/>
          <a:cs typeface="ＭＳ Ｐゴシック"/>
        </a:defRPr>
      </a:lvl4pPr>
      <a:lvl5pPr marL="2468880" indent="-27432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Arial Narrow" pitchFamily="34" charset="0"/>
          <a:ea typeface="ＭＳ Ｐゴシック" pitchFamily="-110" charset="-128"/>
          <a:cs typeface="ＭＳ Ｐゴシック"/>
        </a:defRPr>
      </a:lvl5pPr>
      <a:lvl6pPr marL="3017520" indent="-27432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pitchFamily="-110" charset="-128"/>
        </a:defRPr>
      </a:lvl6pPr>
      <a:lvl7pPr marL="3566160" indent="-27432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pitchFamily="-110" charset="-128"/>
        </a:defRPr>
      </a:lvl7pPr>
      <a:lvl8pPr marL="4114800" indent="-27432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pitchFamily="-110" charset="-128"/>
        </a:defRPr>
      </a:lvl8pPr>
      <a:lvl9pPr marL="4663440" indent="-27432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548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aytheinvader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hlinkClick r:id="rId3"/>
          </p:cNvPr>
          <p:cNvSpPr/>
          <p:nvPr/>
        </p:nvSpPr>
        <p:spPr>
          <a:xfrm>
            <a:off x="0" y="0"/>
            <a:ext cx="10287000" cy="6858000"/>
          </a:xfrm>
          <a:prstGeom prst="rect">
            <a:avLst/>
          </a:prstGeom>
          <a:gradFill>
            <a:gsLst>
              <a:gs pos="0">
                <a:srgbClr val="052049"/>
              </a:gs>
              <a:gs pos="61000">
                <a:srgbClr val="0255B9"/>
              </a:gs>
              <a:gs pos="100000">
                <a:srgbClr val="026ED2"/>
              </a:gs>
            </a:gsLst>
            <a:lin ang="54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Pre_img_hea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0287000" cy="1060847"/>
          </a:xfrm>
          <a:prstGeom prst="rect">
            <a:avLst/>
          </a:prstGeom>
        </p:spPr>
      </p:pic>
      <p:pic>
        <p:nvPicPr>
          <p:cNvPr id="16" name="Picture 15" descr="Pre_img_foot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5552678"/>
            <a:ext cx="10287000" cy="131802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900" y="1219200"/>
            <a:ext cx="6236335" cy="3962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95400" y="5486400"/>
            <a:ext cx="769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A top down action shooter, coming soon from NorthSouth Studios</a:t>
            </a:r>
            <a:r>
              <a:rPr lang="en-US" dirty="0" smtClean="0">
                <a:solidFill>
                  <a:schemeClr val="bg1"/>
                </a:solidFill>
              </a:rPr>
              <a:t>.   		</a:t>
            </a:r>
            <a:r>
              <a:rPr lang="en-US" dirty="0" smtClean="0">
                <a:solidFill>
                  <a:schemeClr val="bg1"/>
                </a:solidFill>
                <a:hlinkClick r:id="rId3"/>
              </a:rPr>
              <a:t>www.slaytheinvaders.com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8759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2676</TotalTime>
  <Words>13</Words>
  <Application>Microsoft Office PowerPoint</Application>
  <PresentationFormat>35mm Slides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Drivers of Their Media Environment</dc:title>
  <dc:creator>Sarina</dc:creator>
  <cp:lastModifiedBy>sarina Simon</cp:lastModifiedBy>
  <cp:revision>197</cp:revision>
  <dcterms:created xsi:type="dcterms:W3CDTF">2011-07-12T16:44:56Z</dcterms:created>
  <dcterms:modified xsi:type="dcterms:W3CDTF">2014-04-21T18:21:34Z</dcterms:modified>
</cp:coreProperties>
</file>