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34" r:id="rId3"/>
    <p:sldId id="319" r:id="rId4"/>
    <p:sldId id="305" r:id="rId5"/>
    <p:sldId id="317" r:id="rId6"/>
    <p:sldId id="324" r:id="rId7"/>
    <p:sldId id="318" r:id="rId8"/>
    <p:sldId id="268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CC2"/>
    <a:srgbClr val="90A491"/>
    <a:srgbClr val="17375E"/>
    <a:srgbClr val="777777"/>
    <a:srgbClr val="B4B4B4"/>
    <a:srgbClr val="E18600"/>
    <a:srgbClr val="B2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828" autoAdjust="0"/>
  </p:normalViewPr>
  <p:slideViewPr>
    <p:cSldViewPr>
      <p:cViewPr>
        <p:scale>
          <a:sx n="75" d="100"/>
          <a:sy n="75" d="100"/>
        </p:scale>
        <p:origin x="-1386" y="-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59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32A74A-DD82-6D48-882B-99B071CCB48D}" type="datetime1">
              <a:rPr lang="en-US"/>
              <a:pPr/>
              <a:t>5/6/2014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09A4467-A105-9A4E-BD6A-97A4709987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7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E2F679C-3BCD-F647-B95A-DA8F982BD8D9}" type="datetime1">
              <a:rPr lang="en-US"/>
              <a:pPr/>
              <a:t>5/6/2014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E829036-9CA1-C44B-B4B3-A328174383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91461"/>
            <a:ext cx="6050280" cy="4224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90A491"/>
                </a:solidFill>
                <a:latin typeface="Century Gothic" pitchFamily="34" charset="0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733369"/>
            <a:ext cx="6050280" cy="438581"/>
          </a:xfrm>
        </p:spPr>
        <p:txBody>
          <a:bodyPr>
            <a:noAutofit/>
          </a:bodyPr>
          <a:lstStyle>
            <a:lvl1pPr>
              <a:defRPr sz="2400">
                <a:solidFill>
                  <a:srgbClr val="17375E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6962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1D60C149-3B04-0941-83B0-9F36BD85C3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66950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550"/>
            <a:ext cx="7117080" cy="392415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00150"/>
            <a:ext cx="6324600" cy="22098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buFontTx/>
              <a:buNone/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buFontTx/>
              <a:buNone/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buFontTx/>
              <a:buNone/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buFontTx/>
              <a:buNone/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8C9B94C8-BE37-7D46-9A28-68E81ED29B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5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66950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550"/>
            <a:ext cx="7086600" cy="392415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00150"/>
            <a:ext cx="6324600" cy="22098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6A9925DC-55FE-0F48-A99A-C136DCC521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0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52400" y="128588"/>
            <a:ext cx="51816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C7CC2"/>
                </a:solidFill>
                <a:latin typeface="Century Gothic" charset="0"/>
                <a:cs typeface="Century Gothic" charset="0"/>
              </a:rPr>
              <a:t>Color Palette</a:t>
            </a:r>
            <a:endParaRPr lang="en-US" sz="2800" dirty="0">
              <a:solidFill>
                <a:srgbClr val="FF0000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5" name="Picture 9" descr="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279775" y="1093788"/>
            <a:ext cx="935038" cy="955675"/>
          </a:xfrm>
          <a:prstGeom prst="rect">
            <a:avLst/>
          </a:prstGeom>
          <a:solidFill>
            <a:srgbClr val="A1B2A2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18050" y="1093788"/>
            <a:ext cx="936625" cy="955675"/>
          </a:xfrm>
          <a:prstGeom prst="rect">
            <a:avLst/>
          </a:prstGeom>
          <a:solidFill>
            <a:srgbClr val="9D4A0B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22813" y="2179638"/>
            <a:ext cx="93345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R= 157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G= 74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B= 11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589838" y="2179638"/>
            <a:ext cx="93345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R= 82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G= 68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B= 56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22275" y="2179638"/>
            <a:ext cx="93345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R= 23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G= 55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B= 94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9300" y="2179638"/>
            <a:ext cx="93345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R= 161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G= 178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B= 162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55788" y="2179638"/>
            <a:ext cx="93345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R= 68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G= 133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B= 192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596188" y="1093788"/>
            <a:ext cx="935037" cy="955675"/>
          </a:xfrm>
          <a:prstGeom prst="rect">
            <a:avLst/>
          </a:prstGeom>
          <a:solidFill>
            <a:srgbClr val="524438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6157913" y="1093788"/>
            <a:ext cx="935037" cy="955675"/>
          </a:xfrm>
          <a:prstGeom prst="rect">
            <a:avLst/>
          </a:prstGeom>
          <a:solidFill>
            <a:srgbClr val="33531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156325" y="2179638"/>
            <a:ext cx="93345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R= 51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G= 83</a:t>
            </a:r>
          </a:p>
          <a:p>
            <a:pPr eaLnBrk="1" hangingPunct="1"/>
            <a:r>
              <a:rPr lang="en-US" sz="1600" dirty="0">
                <a:solidFill>
                  <a:srgbClr val="7F7F7F"/>
                </a:solidFill>
                <a:latin typeface="Century Gothic" charset="0"/>
              </a:rPr>
              <a:t>B= 29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403225" y="1093788"/>
            <a:ext cx="935038" cy="95567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868488" y="1076325"/>
            <a:ext cx="935037" cy="957263"/>
          </a:xfrm>
          <a:prstGeom prst="rect">
            <a:avLst/>
          </a:prstGeom>
          <a:solidFill>
            <a:srgbClr val="4485C0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EF2F6373-F21D-3E4E-8B6C-D48F65A77F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91461"/>
            <a:ext cx="6050280" cy="4224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90A491"/>
                </a:solidFill>
                <a:latin typeface="Century Gothic" pitchFamily="34" charset="0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733369"/>
            <a:ext cx="6050280" cy="438581"/>
          </a:xfrm>
        </p:spPr>
        <p:txBody>
          <a:bodyPr>
            <a:noAutofit/>
          </a:bodyPr>
          <a:lstStyle>
            <a:lvl1pPr>
              <a:defRPr sz="2400">
                <a:solidFill>
                  <a:srgbClr val="17375E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91461"/>
            <a:ext cx="6050280" cy="4224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90A491"/>
                </a:solidFill>
                <a:latin typeface="Century Gothic" pitchFamily="34" charset="0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733369"/>
            <a:ext cx="6050280" cy="438581"/>
          </a:xfrm>
        </p:spPr>
        <p:txBody>
          <a:bodyPr>
            <a:noAutofit/>
          </a:bodyPr>
          <a:lstStyle>
            <a:lvl1pPr>
              <a:defRPr sz="2400">
                <a:solidFill>
                  <a:srgbClr val="17375E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4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013" y="76200"/>
            <a:ext cx="12969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6962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67E840C0-DC91-C346-8B70-62E2744F54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9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9525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5438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A4C407C3-C2F3-664C-A715-9373E6BFCE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2969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3914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E9B28637-C762-0C4D-B9A7-4CA4DC97C6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0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013" y="76200"/>
            <a:ext cx="12969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6962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7CE9DCB5-B663-BE49-9FBF-567CE21B1F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013" y="76200"/>
            <a:ext cx="12969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6962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624CDD13-86E4-5144-88D5-8C9B1988D7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013" y="76200"/>
            <a:ext cx="12969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696200" cy="3924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C7CC2"/>
                </a:solidFill>
                <a:latin typeface="Century Gothic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4628"/>
            <a:ext cx="8827698" cy="3946922"/>
          </a:xfrm>
        </p:spPr>
        <p:txBody>
          <a:bodyPr>
            <a:normAutofit/>
          </a:bodyPr>
          <a:lstStyle>
            <a:lvl1pPr>
              <a:defRPr sz="1800">
                <a:latin typeface="Century Gothic" pitchFamily="34" charset="0"/>
                <a:cs typeface="Helvetica" pitchFamily="34" charset="0"/>
              </a:defRPr>
            </a:lvl1pPr>
            <a:lvl2pPr>
              <a:defRPr sz="1800">
                <a:latin typeface="Century Gothic" pitchFamily="34" charset="0"/>
                <a:cs typeface="Helvetica" pitchFamily="34" charset="0"/>
              </a:defRPr>
            </a:lvl2pPr>
            <a:lvl3pPr>
              <a:defRPr sz="1800">
                <a:latin typeface="Century Gothic" pitchFamily="34" charset="0"/>
                <a:cs typeface="Helvetica" pitchFamily="34" charset="0"/>
              </a:defRPr>
            </a:lvl3pPr>
            <a:lvl4pPr>
              <a:defRPr sz="1800">
                <a:latin typeface="Century Gothic" pitchFamily="34" charset="0"/>
                <a:cs typeface="Helvetica" pitchFamily="34" charset="0"/>
              </a:defRPr>
            </a:lvl4pPr>
            <a:lvl5pPr>
              <a:defRPr sz="1800">
                <a:latin typeface="Century Gothic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>
            <a:lvl1pPr>
              <a:defRPr sz="800">
                <a:solidFill>
                  <a:srgbClr val="B4B4B4"/>
                </a:solidFill>
                <a:latin typeface="Century Gothic" charset="0"/>
                <a:cs typeface="Helvetica" charset="0"/>
              </a:defRPr>
            </a:lvl1pPr>
          </a:lstStyle>
          <a:p>
            <a:fld id="{1D08082A-4DE4-4948-BFD5-967FFBEA47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BBE3060-DEC4-AF43-A315-8C4BC0396BC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ource.espwebsite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ource.espwebsitee.com" TargetMode="External"/><Relationship Id="rId2" Type="http://schemas.openxmlformats.org/officeDocument/2006/relationships/hyperlink" Target="mailto:sourcing@axis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sourcejpe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38550"/>
            <a:ext cx="2438400" cy="94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AxiSource</a:t>
            </a:r>
            <a:r>
              <a:rPr lang="en-US" dirty="0"/>
              <a:t>~ Expand Your </a:t>
            </a:r>
            <a:r>
              <a:rPr lang="en-US" dirty="0" smtClean="0"/>
              <a:t>Brand!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2000" b="1" dirty="0" smtClean="0"/>
          </a:p>
          <a:p>
            <a:pPr marL="0" indent="0" algn="ctr">
              <a:buNone/>
            </a:pPr>
            <a:r>
              <a:rPr lang="en-US" sz="2400" b="1" dirty="0" smtClean="0"/>
              <a:t>  </a:t>
            </a:r>
            <a:r>
              <a:rPr lang="en-US" sz="2000" b="1" dirty="0" smtClean="0"/>
              <a:t>Axis Global invites you to start sourcing today</a:t>
            </a:r>
          </a:p>
          <a:p>
            <a:pPr marL="0" indent="0" algn="ctr">
              <a:buNone/>
            </a:pPr>
            <a:r>
              <a:rPr lang="en-US" sz="2000" b="1" dirty="0" smtClean="0"/>
              <a:t> with our </a:t>
            </a:r>
            <a:r>
              <a:rPr lang="en-US" sz="2000" b="1" i="1" dirty="0" smtClean="0"/>
              <a:t>brand</a:t>
            </a:r>
            <a:r>
              <a:rPr lang="en-US" sz="2000" b="1" dirty="0" smtClean="0"/>
              <a:t> new division AxiSource </a:t>
            </a:r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</a:p>
          <a:p>
            <a:pPr marL="0" indent="0" algn="ctr">
              <a:buNone/>
            </a:pPr>
            <a:r>
              <a:rPr lang="en-US" sz="2000" dirty="0"/>
              <a:t>Our mission at AxiSource is to </a:t>
            </a:r>
            <a:r>
              <a:rPr lang="en-US" sz="2000" i="1" dirty="0"/>
              <a:t>“expand your brand” </a:t>
            </a:r>
            <a:r>
              <a:rPr lang="en-US" sz="2000" dirty="0"/>
              <a:t>through creativity, client collaboration and compelling promotional solutions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~Branded Promotional Merchandise </a:t>
            </a:r>
          </a:p>
          <a:p>
            <a:r>
              <a:rPr lang="en-US" sz="2000" dirty="0" smtClean="0"/>
              <a:t>~</a:t>
            </a:r>
            <a:r>
              <a:rPr lang="en-US" sz="2000" dirty="0"/>
              <a:t>Corporate Apparel &amp; Inventoried Uniform Programs </a:t>
            </a:r>
          </a:p>
          <a:p>
            <a:r>
              <a:rPr lang="en-US" sz="2000" dirty="0"/>
              <a:t>~Event/Supply Chain Management, Fulfillment &amp; </a:t>
            </a:r>
            <a:r>
              <a:rPr lang="en-US" sz="2000" dirty="0" smtClean="0"/>
              <a:t>Distribution</a:t>
            </a:r>
          </a:p>
          <a:p>
            <a:r>
              <a:rPr lang="en-US" sz="2000" dirty="0"/>
              <a:t>~Global Procurement Services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840C0-DC91-C346-8B70-62E2744F54C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xisourcejpe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640" y="31750"/>
            <a:ext cx="1778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AxiSource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840C0-DC91-C346-8B70-62E2744F54C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 descr="axisourcewebpic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666" t="-3146" r="-33466"/>
          <a:stretch/>
        </p:blipFill>
        <p:spPr>
          <a:xfrm>
            <a:off x="0" y="819150"/>
            <a:ext cx="8863599" cy="3962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51435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www.axisource.espwebsite.com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" name="Picture 9" descr="axisourcejpe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640" y="31750"/>
            <a:ext cx="1778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7696200" cy="518160"/>
          </a:xfrm>
        </p:spPr>
        <p:txBody>
          <a:bodyPr>
            <a:normAutofit/>
          </a:bodyPr>
          <a:lstStyle/>
          <a:p>
            <a:r>
              <a:rPr lang="en-US" dirty="0" smtClean="0"/>
              <a:t>AxiSource Premium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Branded Promotional Merchandise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840C0-DC91-C346-8B70-62E2744F54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Branded-promotional-produc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374" y="1428750"/>
            <a:ext cx="5737026" cy="3714750"/>
          </a:xfrm>
          <a:prstGeom prst="rect">
            <a:avLst/>
          </a:prstGeom>
        </p:spPr>
      </p:pic>
      <p:pic>
        <p:nvPicPr>
          <p:cNvPr id="6" name="Picture 5" descr="axisource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640" y="31750"/>
            <a:ext cx="1778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96200" cy="8953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AxiSource Apparel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52400" y="835025"/>
            <a:ext cx="8828088" cy="3946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 Corporate </a:t>
            </a: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Apparel </a:t>
            </a:r>
            <a:r>
              <a:rPr lang="en-US" sz="24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~ </a:t>
            </a: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Reward &amp; Recognition Programs</a:t>
            </a:r>
          </a:p>
          <a:p>
            <a:pPr algn="ctr"/>
            <a:endParaRPr lang="en-US" sz="2200" b="1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D9BA09-8AF3-AB45-A811-EAEB3DEC569A}" type="slidenum">
              <a:rPr lang="en-US" sz="800">
                <a:solidFill>
                  <a:srgbClr val="B4B4B4"/>
                </a:solidFill>
                <a:latin typeface="Century Gothic" charset="0"/>
              </a:rPr>
              <a:pPr eaLnBrk="1" hangingPunct="1"/>
              <a:t>5</a:t>
            </a:fld>
            <a:endParaRPr lang="en-US" sz="800" dirty="0">
              <a:solidFill>
                <a:srgbClr val="B4B4B4"/>
              </a:solidFill>
              <a:latin typeface="Century Gothic" charset="0"/>
            </a:endParaRPr>
          </a:p>
        </p:txBody>
      </p:sp>
      <p:pic>
        <p:nvPicPr>
          <p:cNvPr id="46084" name="Picture 4" descr="Screen shot 2013-05-20 at 10.0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81150"/>
            <a:ext cx="6540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xisource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640" y="31750"/>
            <a:ext cx="1778360" cy="6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96200" cy="11239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ea typeface="ＭＳ Ｐゴシック" charset="0"/>
                <a:cs typeface="Century Gothic"/>
              </a:rPr>
              <a:t>Full Service Textile Printing</a:t>
            </a:r>
            <a:br>
              <a:rPr lang="en-US" dirty="0" smtClean="0">
                <a:latin typeface="Century Gothic"/>
                <a:ea typeface="ＭＳ Ｐゴシック" charset="0"/>
                <a:cs typeface="Century Gothic"/>
              </a:rPr>
            </a:br>
            <a:endParaRPr lang="en-US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8828088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600" dirty="0" smtClean="0">
                <a:latin typeface="Century Gothic"/>
                <a:ea typeface="ＭＳ Ｐゴシック" charset="0"/>
                <a:cs typeface="Century Gothic"/>
              </a:rPr>
              <a:t>Local production in Secaucus, NJ with capabilities of producing 50,000 units a day</a:t>
            </a:r>
          </a:p>
          <a:p>
            <a:pPr>
              <a:buFontTx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100,000 sq./ft. facility with (4) </a:t>
            </a:r>
            <a:r>
              <a:rPr lang="en-US" sz="1600" dirty="0">
                <a:latin typeface="Century Gothic"/>
                <a:cs typeface="Century Gothic"/>
              </a:rPr>
              <a:t>18 color M&amp;R presses and </a:t>
            </a:r>
            <a:r>
              <a:rPr lang="en-US" sz="1600" dirty="0" smtClean="0">
                <a:latin typeface="Century Gothic"/>
                <a:cs typeface="Century Gothic"/>
              </a:rPr>
              <a:t>(7) 14 </a:t>
            </a:r>
            <a:r>
              <a:rPr lang="en-US" sz="1600" dirty="0">
                <a:latin typeface="Century Gothic"/>
                <a:cs typeface="Century Gothic"/>
              </a:rPr>
              <a:t>color </a:t>
            </a:r>
            <a:r>
              <a:rPr lang="en-US" sz="1600" dirty="0" smtClean="0">
                <a:latin typeface="Century Gothic"/>
                <a:cs typeface="Century Gothic"/>
              </a:rPr>
              <a:t>M&amp;R presses</a:t>
            </a:r>
          </a:p>
          <a:p>
            <a:pPr>
              <a:buFontTx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Full service distribution and finishing </a:t>
            </a:r>
            <a:r>
              <a:rPr lang="en-US" sz="1600" dirty="0">
                <a:latin typeface="Century Gothic"/>
                <a:cs typeface="Century Gothic"/>
              </a:rPr>
              <a:t>(folds, poly-bags, sews, tickets, labels) over 30,000 units a </a:t>
            </a:r>
            <a:r>
              <a:rPr lang="en-US" sz="1600" dirty="0" smtClean="0">
                <a:latin typeface="Century Gothic"/>
                <a:cs typeface="Century Gothic"/>
              </a:rPr>
              <a:t>day on premise</a:t>
            </a:r>
          </a:p>
          <a:p>
            <a:pPr>
              <a:buFontTx/>
              <a:buChar char="•"/>
            </a:pPr>
            <a:endParaRPr lang="en-US" b="1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b="1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en-US" sz="2200" b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2200" b="1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D9BA09-8AF3-AB45-A811-EAEB3DEC569A}" type="slidenum">
              <a:rPr lang="en-US" sz="800">
                <a:solidFill>
                  <a:srgbClr val="B4B4B4"/>
                </a:solidFill>
                <a:latin typeface="Century Gothic" charset="0"/>
              </a:rPr>
              <a:pPr eaLnBrk="1" hangingPunct="1"/>
              <a:t>6</a:t>
            </a:fld>
            <a:endParaRPr lang="en-US" sz="800" dirty="0">
              <a:solidFill>
                <a:srgbClr val="B4B4B4"/>
              </a:solidFill>
              <a:latin typeface="Century Gothic" charset="0"/>
            </a:endParaRPr>
          </a:p>
        </p:txBody>
      </p:sp>
      <p:pic>
        <p:nvPicPr>
          <p:cNvPr id="6" name="Picture 5" descr="Screen shot 2013-08-01 at 11.21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038349"/>
            <a:ext cx="5410200" cy="3119967"/>
          </a:xfrm>
          <a:prstGeom prst="rect">
            <a:avLst/>
          </a:prstGeom>
        </p:spPr>
      </p:pic>
      <p:pic>
        <p:nvPicPr>
          <p:cNvPr id="7" name="Picture 6" descr="axisource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640" y="31750"/>
            <a:ext cx="1778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7696200" cy="3921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Web Stores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835025"/>
            <a:ext cx="8828088" cy="3946525"/>
          </a:xfrm>
        </p:spPr>
        <p:txBody>
          <a:bodyPr/>
          <a:lstStyle/>
          <a:p>
            <a:pPr marL="914400" lvl="2" indent="0" algn="ctr">
              <a:buFont typeface="Arial" charset="0"/>
              <a:buNone/>
            </a:pPr>
            <a:r>
              <a:rPr lang="en-US" sz="2200" b="1" dirty="0">
                <a:latin typeface="Century Gothic" charset="0"/>
                <a:ea typeface="ＭＳ Ｐゴシック" charset="0"/>
              </a:rPr>
              <a:t>E-Commerce </a:t>
            </a:r>
            <a:r>
              <a:rPr lang="en-US" sz="2200" b="1" dirty="0" smtClean="0">
                <a:latin typeface="Century Gothic" charset="0"/>
                <a:ea typeface="ＭＳ Ｐゴシック" charset="0"/>
              </a:rPr>
              <a:t>~ Real </a:t>
            </a:r>
            <a:r>
              <a:rPr lang="en-US" sz="2200" b="1" dirty="0">
                <a:latin typeface="Century Gothic" charset="0"/>
                <a:ea typeface="ＭＳ Ｐゴシック" charset="0"/>
              </a:rPr>
              <a:t>Time Inventory Management</a:t>
            </a:r>
          </a:p>
          <a:p>
            <a:pPr algn="ctr"/>
            <a:endParaRPr lang="en-US" sz="2200" b="1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FC4FB0-F63D-E84E-8B1D-B1A7DF0CF1FE}" type="slidenum">
              <a:rPr lang="en-US" sz="800">
                <a:solidFill>
                  <a:srgbClr val="B4B4B4"/>
                </a:solidFill>
                <a:latin typeface="Century Gothic" charset="0"/>
              </a:rPr>
              <a:pPr eaLnBrk="1" hangingPunct="1"/>
              <a:t>7</a:t>
            </a:fld>
            <a:endParaRPr lang="en-US" sz="800" dirty="0">
              <a:solidFill>
                <a:srgbClr val="B4B4B4"/>
              </a:solidFill>
              <a:latin typeface="Century Gothic" charset="0"/>
            </a:endParaRPr>
          </a:p>
        </p:txBody>
      </p:sp>
      <p:pic>
        <p:nvPicPr>
          <p:cNvPr id="47108" name="Picture 4" descr="Screen shot 2013-05-20 at 10.2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428750"/>
            <a:ext cx="617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xisource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640" y="31750"/>
            <a:ext cx="1778360" cy="6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>
            <a:off x="1524000" y="3257550"/>
            <a:ext cx="6049963" cy="89852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Century Gothic"/>
                <a:ea typeface="ＭＳ Ｐゴシック" charset="0"/>
                <a:cs typeface="Century Gothic"/>
              </a:rPr>
              <a:t>Thank You 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  <a:latin typeface="Century Gothic"/>
                <a:ea typeface="ＭＳ Ｐゴシック" charset="0"/>
                <a:cs typeface="Century Gothic"/>
              </a:rPr>
              <a:t>Start branding with us today at </a:t>
            </a:r>
            <a:r>
              <a:rPr lang="en-US" sz="2400" dirty="0" smtClean="0">
                <a:solidFill>
                  <a:schemeClr val="accent1"/>
                </a:solidFill>
                <a:latin typeface="Century Gothic"/>
                <a:ea typeface="ＭＳ Ｐゴシック" charset="0"/>
                <a:cs typeface="Century Gothic"/>
                <a:hlinkClick r:id="rId2"/>
              </a:rPr>
              <a:t>sourcing@axisg.com</a:t>
            </a:r>
            <a:endParaRPr lang="en-US" sz="2400" dirty="0" smtClean="0">
              <a:solidFill>
                <a:schemeClr val="accent1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  <a:latin typeface="Century Gothic"/>
                <a:ea typeface="ＭＳ Ｐゴシック" charset="0"/>
                <a:cs typeface="Century Gothic"/>
                <a:hlinkClick r:id="rId3"/>
              </a:rPr>
              <a:t>www.axisource.espwebsite.com</a:t>
            </a:r>
            <a:endParaRPr lang="en-US" sz="2400" dirty="0" smtClean="0">
              <a:solidFill>
                <a:schemeClr val="accent1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eaLnBrk="1" hangingPunct="1"/>
            <a:endParaRPr lang="en-US" sz="2400" dirty="0">
              <a:solidFill>
                <a:schemeClr val="accent1"/>
              </a:solidFill>
              <a:latin typeface="Calibri" charset="0"/>
              <a:ea typeface="ＭＳ Ｐゴシック" charset="0"/>
              <a:cs typeface="Helvetica" charset="0"/>
            </a:endParaRPr>
          </a:p>
        </p:txBody>
      </p:sp>
      <p:pic>
        <p:nvPicPr>
          <p:cNvPr id="3" name="Picture 2" descr="axisourcejpe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173" y="4294717"/>
            <a:ext cx="17783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xis Glob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75E"/>
      </a:accent1>
      <a:accent2>
        <a:srgbClr val="4485C0"/>
      </a:accent2>
      <a:accent3>
        <a:srgbClr val="A1B2A2"/>
      </a:accent3>
      <a:accent4>
        <a:srgbClr val="9D4A0B"/>
      </a:accent4>
      <a:accent5>
        <a:srgbClr val="33531D"/>
      </a:accent5>
      <a:accent6>
        <a:srgbClr val="52443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6892739</TotalTime>
  <Words>173</Words>
  <Application>Microsoft Office PowerPoint</Application>
  <PresentationFormat>On-screen Show (16:9)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AxiSource~ Expand Your Brand!</vt:lpstr>
      <vt:lpstr>AxiSource Search Engine</vt:lpstr>
      <vt:lpstr>AxiSource Premium Items</vt:lpstr>
      <vt:lpstr>AxiSource Apparel</vt:lpstr>
      <vt:lpstr>Full Service Textile Printing </vt:lpstr>
      <vt:lpstr>Web Stores</vt:lpstr>
      <vt:lpstr>PowerPoint Presentation</vt:lpstr>
    </vt:vector>
  </TitlesOfParts>
  <Company>Emory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Partners</dc:creator>
  <cp:lastModifiedBy>Brian Harvey</cp:lastModifiedBy>
  <cp:revision>143</cp:revision>
  <dcterms:created xsi:type="dcterms:W3CDTF">2013-03-09T20:25:40Z</dcterms:created>
  <dcterms:modified xsi:type="dcterms:W3CDTF">2014-05-06T22:16:04Z</dcterms:modified>
</cp:coreProperties>
</file>