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3.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4.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5.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6.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7.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8.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9.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10.xml" ContentType="application/vnd.openxmlformats-officedocument.presentationml.notesSlide+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notesSlides/notesSlide11.xml" ContentType="application/vnd.openxmlformats-officedocument.presentationml.notesSlid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notesSlides/notesSlide12.xml" ContentType="application/vnd.openxmlformats-officedocument.presentationml.notesSlide+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notesSlides/notesSlide13.xml" ContentType="application/vnd.openxmlformats-officedocument.presentationml.notesSlide+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notesSlides/notesSlide14.xml" ContentType="application/vnd.openxmlformats-officedocument.presentationml.notesSlide+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notesSlides/notesSlide15.xml" ContentType="application/vnd.openxmlformats-officedocument.presentationml.notesSlide+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notesSlides/notesSlide16.xml" ContentType="application/vnd.openxmlformats-officedocument.presentationml.notesSlide+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notesSlides/notesSlide17.xml" ContentType="application/vnd.openxmlformats-officedocument.presentationml.notesSlide+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notesSlides/notesSlide18.xml" ContentType="application/vnd.openxmlformats-officedocument.presentationml.notesSlide+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notesSlides/notesSlide19.xml" ContentType="application/vnd.openxmlformats-officedocument.presentationml.notesSlide+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notesSlides/notesSlide20.xml" ContentType="application/vnd.openxmlformats-officedocument.presentationml.notesSlide+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notesSlides/notesSlide21.xml" ContentType="application/vnd.openxmlformats-officedocument.presentationml.notesSlide+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notesSlides/notesSlide22.xml" ContentType="application/vnd.openxmlformats-officedocument.presentationml.notesSlide+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notesSlides/notesSlide23.xml" ContentType="application/vnd.openxmlformats-officedocument.presentationml.notesSlide+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notesSlides/notesSlide24.xml" ContentType="application/vnd.openxmlformats-officedocument.presentationml.notesSlide+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notesSlides/notesSlide25.xml" ContentType="application/vnd.openxmlformats-officedocument.presentationml.notesSlide+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notesSlides/notesSlide26.xml" ContentType="application/vnd.openxmlformats-officedocument.presentationml.notesSlide+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notesSlides/notesSlide27.xml" ContentType="application/vnd.openxmlformats-officedocument.presentationml.notesSlide+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notesSlides/notesSlide28.xml" ContentType="application/vnd.openxmlformats-officedocument.presentationml.notesSlide+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notesSlides/notesSlide29.xml" ContentType="application/vnd.openxmlformats-officedocument.presentationml.notesSlide+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notesSlides/notesSlide30.xml" ContentType="application/vnd.openxmlformats-officedocument.presentationml.notesSlide+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notesSlides/notesSlide31.xml" ContentType="application/vnd.openxmlformats-officedocument.presentationml.notesSlide+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notesSlides/notesSlide32.xml" ContentType="application/vnd.openxmlformats-officedocument.presentationml.notesSlide+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notesSlides/notesSlide33.xml" ContentType="application/vnd.openxmlformats-officedocument.presentationml.notesSlide+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notesSlides/notesSlide34.xml" ContentType="application/vnd.openxmlformats-officedocument.presentationml.notesSlide+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notesSlides/notesSlide35.xml" ContentType="application/vnd.openxmlformats-officedocument.presentationml.notesSlide+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notesSlides/notesSlide36.xml" ContentType="application/vnd.openxmlformats-officedocument.presentationml.notesSlide+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2" r:id="rId36"/>
    <p:sldId id="291" r:id="rId37"/>
    <p:sldId id="293"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2612F8E-D79C-4266-BF79-ED4E46B484B0}">
          <p14:sldIdLst>
            <p14:sldId id="256"/>
          </p14:sldIdLst>
        </p14:section>
        <p14:section name="Top 10 Fruits" id="{0DB52B86-3A35-44F1-9F66-85AE6024EFB5}">
          <p14:sldIdLst>
            <p14:sldId id="257"/>
            <p14:sldId id="258"/>
            <p14:sldId id="259"/>
            <p14:sldId id="260"/>
            <p14:sldId id="261"/>
            <p14:sldId id="262"/>
            <p14:sldId id="263"/>
            <p14:sldId id="264"/>
            <p14:sldId id="265"/>
            <p14:sldId id="266"/>
            <p14:sldId id="267"/>
          </p14:sldIdLst>
        </p14:section>
        <p14:section name="Top 10 Beetles" id="{6529473F-41C1-4EFC-8B9C-1A2C514FA08D}">
          <p14:sldIdLst>
            <p14:sldId id="268"/>
            <p14:sldId id="269"/>
            <p14:sldId id="270"/>
            <p14:sldId id="271"/>
            <p14:sldId id="272"/>
            <p14:sldId id="273"/>
            <p14:sldId id="274"/>
            <p14:sldId id="275"/>
            <p14:sldId id="276"/>
            <p14:sldId id="277"/>
            <p14:sldId id="278"/>
          </p14:sldIdLst>
        </p14:section>
        <p14:section name="Bucket List" id="{100223A8-327F-4467-99D0-182C9DA57CA5}">
          <p14:sldIdLst>
            <p14:sldId id="279"/>
            <p14:sldId id="280"/>
            <p14:sldId id="281"/>
            <p14:sldId id="282"/>
            <p14:sldId id="283"/>
            <p14:sldId id="284"/>
            <p14:sldId id="285"/>
            <p14:sldId id="286"/>
            <p14:sldId id="287"/>
            <p14:sldId id="288"/>
            <p14:sldId id="289"/>
          </p14:sldIdLst>
        </p14:section>
        <p14:section name="How It Was Created" id="{96304E8C-A752-4DA8-A1FF-0D60EEA56148}">
          <p14:sldIdLst>
            <p14:sldId id="292"/>
          </p14:sldIdLst>
        </p14:section>
        <p14:section name="More" id="{F7B0FCCF-DCA5-4844-9A30-E0EA914249BA}">
          <p14:sldIdLst>
            <p14:sldId id="291"/>
            <p14:sldId id="29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C61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8" autoAdjust="0"/>
    <p:restoredTop sz="93461" autoAdjust="0"/>
  </p:normalViewPr>
  <p:slideViewPr>
    <p:cSldViewPr>
      <p:cViewPr varScale="1">
        <p:scale>
          <a:sx n="107" d="100"/>
          <a:sy n="107" d="100"/>
        </p:scale>
        <p:origin x="67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B88607-CC91-4D13-AB6A-F392B995833A}" type="datetimeFigureOut">
              <a:rPr lang="en-GB" smtClean="0"/>
              <a:t>18/07/2014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2CDBF0-59B9-4F2F-BFED-4AAAFE637721}" type="slidenum">
              <a:rPr lang="en-GB" smtClean="0"/>
              <a:t>‹#›</a:t>
            </a:fld>
            <a:endParaRPr lang="en-GB"/>
          </a:p>
        </p:txBody>
      </p:sp>
    </p:spTree>
    <p:extLst>
      <p:ext uri="{BB962C8B-B14F-4D97-AF65-F5344CB8AC3E}">
        <p14:creationId xmlns:p14="http://schemas.microsoft.com/office/powerpoint/2010/main" val="1582801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Shapes: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L1=36 slides x 12 shapes (432)</a:t>
            </a:r>
          </a:p>
          <a:p>
            <a:r>
              <a:rPr lang="en-GB" sz="1200" kern="1200" dirty="0" smtClean="0">
                <a:solidFill>
                  <a:schemeClr val="tx1"/>
                </a:solidFill>
                <a:effectLst/>
                <a:latin typeface="+mn-lt"/>
                <a:ea typeface="+mn-ea"/>
                <a:cs typeface="+mn-cs"/>
              </a:rPr>
              <a:t>L2=33 slides x 22 shapes (726)</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1158</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Hyperlinks &amp; tooltips: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L1=36 slides x 6 links (216)</a:t>
            </a:r>
          </a:p>
          <a:p>
            <a:r>
              <a:rPr lang="en-GB" sz="1200" kern="1200" dirty="0" smtClean="0">
                <a:solidFill>
                  <a:schemeClr val="tx1"/>
                </a:solidFill>
                <a:effectLst/>
                <a:latin typeface="+mn-lt"/>
                <a:ea typeface="+mn-ea"/>
                <a:cs typeface="+mn-cs"/>
              </a:rPr>
              <a:t>L2=33 slides x 10 links (330)</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546</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52CDBF0-59B9-4F2F-BFED-4AAAFE637721}" type="slidenum">
              <a:rPr lang="en-GB" smtClean="0"/>
              <a:t>1</a:t>
            </a:fld>
            <a:endParaRPr lang="en-GB"/>
          </a:p>
        </p:txBody>
      </p:sp>
    </p:spTree>
    <p:extLst>
      <p:ext uri="{BB962C8B-B14F-4D97-AF65-F5344CB8AC3E}">
        <p14:creationId xmlns:p14="http://schemas.microsoft.com/office/powerpoint/2010/main" val="3122523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10</a:t>
            </a:fld>
            <a:endParaRPr lang="en-GB"/>
          </a:p>
        </p:txBody>
      </p:sp>
    </p:spTree>
    <p:extLst>
      <p:ext uri="{BB962C8B-B14F-4D97-AF65-F5344CB8AC3E}">
        <p14:creationId xmlns:p14="http://schemas.microsoft.com/office/powerpoint/2010/main" val="1692241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11</a:t>
            </a:fld>
            <a:endParaRPr lang="en-GB"/>
          </a:p>
        </p:txBody>
      </p:sp>
    </p:spTree>
    <p:extLst>
      <p:ext uri="{BB962C8B-B14F-4D97-AF65-F5344CB8AC3E}">
        <p14:creationId xmlns:p14="http://schemas.microsoft.com/office/powerpoint/2010/main" val="1078171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12</a:t>
            </a:fld>
            <a:endParaRPr lang="en-GB"/>
          </a:p>
        </p:txBody>
      </p:sp>
    </p:spTree>
    <p:extLst>
      <p:ext uri="{BB962C8B-B14F-4D97-AF65-F5344CB8AC3E}">
        <p14:creationId xmlns:p14="http://schemas.microsoft.com/office/powerpoint/2010/main" val="2559105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13</a:t>
            </a:fld>
            <a:endParaRPr lang="en-GB"/>
          </a:p>
        </p:txBody>
      </p:sp>
    </p:spTree>
    <p:extLst>
      <p:ext uri="{BB962C8B-B14F-4D97-AF65-F5344CB8AC3E}">
        <p14:creationId xmlns:p14="http://schemas.microsoft.com/office/powerpoint/2010/main" val="3349440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14</a:t>
            </a:fld>
            <a:endParaRPr lang="en-GB"/>
          </a:p>
        </p:txBody>
      </p:sp>
    </p:spTree>
    <p:extLst>
      <p:ext uri="{BB962C8B-B14F-4D97-AF65-F5344CB8AC3E}">
        <p14:creationId xmlns:p14="http://schemas.microsoft.com/office/powerpoint/2010/main" val="90594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15</a:t>
            </a:fld>
            <a:endParaRPr lang="en-GB"/>
          </a:p>
        </p:txBody>
      </p:sp>
    </p:spTree>
    <p:extLst>
      <p:ext uri="{BB962C8B-B14F-4D97-AF65-F5344CB8AC3E}">
        <p14:creationId xmlns:p14="http://schemas.microsoft.com/office/powerpoint/2010/main" val="3318699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16</a:t>
            </a:fld>
            <a:endParaRPr lang="en-GB"/>
          </a:p>
        </p:txBody>
      </p:sp>
    </p:spTree>
    <p:extLst>
      <p:ext uri="{BB962C8B-B14F-4D97-AF65-F5344CB8AC3E}">
        <p14:creationId xmlns:p14="http://schemas.microsoft.com/office/powerpoint/2010/main" val="1061049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17</a:t>
            </a:fld>
            <a:endParaRPr lang="en-GB"/>
          </a:p>
        </p:txBody>
      </p:sp>
    </p:spTree>
    <p:extLst>
      <p:ext uri="{BB962C8B-B14F-4D97-AF65-F5344CB8AC3E}">
        <p14:creationId xmlns:p14="http://schemas.microsoft.com/office/powerpoint/2010/main" val="2960143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18</a:t>
            </a:fld>
            <a:endParaRPr lang="en-GB"/>
          </a:p>
        </p:txBody>
      </p:sp>
    </p:spTree>
    <p:extLst>
      <p:ext uri="{BB962C8B-B14F-4D97-AF65-F5344CB8AC3E}">
        <p14:creationId xmlns:p14="http://schemas.microsoft.com/office/powerpoint/2010/main" val="1614107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19</a:t>
            </a:fld>
            <a:endParaRPr lang="en-GB"/>
          </a:p>
        </p:txBody>
      </p:sp>
    </p:spTree>
    <p:extLst>
      <p:ext uri="{BB962C8B-B14F-4D97-AF65-F5344CB8AC3E}">
        <p14:creationId xmlns:p14="http://schemas.microsoft.com/office/powerpoint/2010/main" val="146680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2</a:t>
            </a:fld>
            <a:endParaRPr lang="en-GB"/>
          </a:p>
        </p:txBody>
      </p:sp>
    </p:spTree>
    <p:extLst>
      <p:ext uri="{BB962C8B-B14F-4D97-AF65-F5344CB8AC3E}">
        <p14:creationId xmlns:p14="http://schemas.microsoft.com/office/powerpoint/2010/main" val="725668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20</a:t>
            </a:fld>
            <a:endParaRPr lang="en-GB"/>
          </a:p>
        </p:txBody>
      </p:sp>
    </p:spTree>
    <p:extLst>
      <p:ext uri="{BB962C8B-B14F-4D97-AF65-F5344CB8AC3E}">
        <p14:creationId xmlns:p14="http://schemas.microsoft.com/office/powerpoint/2010/main" val="668692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21</a:t>
            </a:fld>
            <a:endParaRPr lang="en-GB"/>
          </a:p>
        </p:txBody>
      </p:sp>
    </p:spTree>
    <p:extLst>
      <p:ext uri="{BB962C8B-B14F-4D97-AF65-F5344CB8AC3E}">
        <p14:creationId xmlns:p14="http://schemas.microsoft.com/office/powerpoint/2010/main" val="3837836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22</a:t>
            </a:fld>
            <a:endParaRPr lang="en-GB"/>
          </a:p>
        </p:txBody>
      </p:sp>
    </p:spTree>
    <p:extLst>
      <p:ext uri="{BB962C8B-B14F-4D97-AF65-F5344CB8AC3E}">
        <p14:creationId xmlns:p14="http://schemas.microsoft.com/office/powerpoint/2010/main" val="2908456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23</a:t>
            </a:fld>
            <a:endParaRPr lang="en-GB"/>
          </a:p>
        </p:txBody>
      </p:sp>
    </p:spTree>
    <p:extLst>
      <p:ext uri="{BB962C8B-B14F-4D97-AF65-F5344CB8AC3E}">
        <p14:creationId xmlns:p14="http://schemas.microsoft.com/office/powerpoint/2010/main" val="2158530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24</a:t>
            </a:fld>
            <a:endParaRPr lang="en-GB"/>
          </a:p>
        </p:txBody>
      </p:sp>
    </p:spTree>
    <p:extLst>
      <p:ext uri="{BB962C8B-B14F-4D97-AF65-F5344CB8AC3E}">
        <p14:creationId xmlns:p14="http://schemas.microsoft.com/office/powerpoint/2010/main" val="2968680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25</a:t>
            </a:fld>
            <a:endParaRPr lang="en-GB"/>
          </a:p>
        </p:txBody>
      </p:sp>
    </p:spTree>
    <p:extLst>
      <p:ext uri="{BB962C8B-B14F-4D97-AF65-F5344CB8AC3E}">
        <p14:creationId xmlns:p14="http://schemas.microsoft.com/office/powerpoint/2010/main" val="469273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26</a:t>
            </a:fld>
            <a:endParaRPr lang="en-GB"/>
          </a:p>
        </p:txBody>
      </p:sp>
    </p:spTree>
    <p:extLst>
      <p:ext uri="{BB962C8B-B14F-4D97-AF65-F5344CB8AC3E}">
        <p14:creationId xmlns:p14="http://schemas.microsoft.com/office/powerpoint/2010/main" val="3739056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27</a:t>
            </a:fld>
            <a:endParaRPr lang="en-GB"/>
          </a:p>
        </p:txBody>
      </p:sp>
    </p:spTree>
    <p:extLst>
      <p:ext uri="{BB962C8B-B14F-4D97-AF65-F5344CB8AC3E}">
        <p14:creationId xmlns:p14="http://schemas.microsoft.com/office/powerpoint/2010/main" val="2748444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28</a:t>
            </a:fld>
            <a:endParaRPr lang="en-GB"/>
          </a:p>
        </p:txBody>
      </p:sp>
    </p:spTree>
    <p:extLst>
      <p:ext uri="{BB962C8B-B14F-4D97-AF65-F5344CB8AC3E}">
        <p14:creationId xmlns:p14="http://schemas.microsoft.com/office/powerpoint/2010/main" val="3620083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29</a:t>
            </a:fld>
            <a:endParaRPr lang="en-GB"/>
          </a:p>
        </p:txBody>
      </p:sp>
    </p:spTree>
    <p:extLst>
      <p:ext uri="{BB962C8B-B14F-4D97-AF65-F5344CB8AC3E}">
        <p14:creationId xmlns:p14="http://schemas.microsoft.com/office/powerpoint/2010/main" val="303613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3</a:t>
            </a:fld>
            <a:endParaRPr lang="en-GB"/>
          </a:p>
        </p:txBody>
      </p:sp>
    </p:spTree>
    <p:extLst>
      <p:ext uri="{BB962C8B-B14F-4D97-AF65-F5344CB8AC3E}">
        <p14:creationId xmlns:p14="http://schemas.microsoft.com/office/powerpoint/2010/main" val="2629049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30</a:t>
            </a:fld>
            <a:endParaRPr lang="en-GB"/>
          </a:p>
        </p:txBody>
      </p:sp>
    </p:spTree>
    <p:extLst>
      <p:ext uri="{BB962C8B-B14F-4D97-AF65-F5344CB8AC3E}">
        <p14:creationId xmlns:p14="http://schemas.microsoft.com/office/powerpoint/2010/main" val="2915939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31</a:t>
            </a:fld>
            <a:endParaRPr lang="en-GB"/>
          </a:p>
        </p:txBody>
      </p:sp>
    </p:spTree>
    <p:extLst>
      <p:ext uri="{BB962C8B-B14F-4D97-AF65-F5344CB8AC3E}">
        <p14:creationId xmlns:p14="http://schemas.microsoft.com/office/powerpoint/2010/main" val="2378018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32</a:t>
            </a:fld>
            <a:endParaRPr lang="en-GB"/>
          </a:p>
        </p:txBody>
      </p:sp>
    </p:spTree>
    <p:extLst>
      <p:ext uri="{BB962C8B-B14F-4D97-AF65-F5344CB8AC3E}">
        <p14:creationId xmlns:p14="http://schemas.microsoft.com/office/powerpoint/2010/main" val="1361960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33</a:t>
            </a:fld>
            <a:endParaRPr lang="en-GB"/>
          </a:p>
        </p:txBody>
      </p:sp>
    </p:spTree>
    <p:extLst>
      <p:ext uri="{BB962C8B-B14F-4D97-AF65-F5344CB8AC3E}">
        <p14:creationId xmlns:p14="http://schemas.microsoft.com/office/powerpoint/2010/main" val="1507701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34</a:t>
            </a:fld>
            <a:endParaRPr lang="en-GB"/>
          </a:p>
        </p:txBody>
      </p:sp>
    </p:spTree>
    <p:extLst>
      <p:ext uri="{BB962C8B-B14F-4D97-AF65-F5344CB8AC3E}">
        <p14:creationId xmlns:p14="http://schemas.microsoft.com/office/powerpoint/2010/main" val="1660217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35</a:t>
            </a:fld>
            <a:endParaRPr lang="en-GB"/>
          </a:p>
        </p:txBody>
      </p:sp>
    </p:spTree>
    <p:extLst>
      <p:ext uri="{BB962C8B-B14F-4D97-AF65-F5344CB8AC3E}">
        <p14:creationId xmlns:p14="http://schemas.microsoft.com/office/powerpoint/2010/main" val="1106998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36</a:t>
            </a:fld>
            <a:endParaRPr lang="en-GB"/>
          </a:p>
        </p:txBody>
      </p:sp>
    </p:spTree>
    <p:extLst>
      <p:ext uri="{BB962C8B-B14F-4D97-AF65-F5344CB8AC3E}">
        <p14:creationId xmlns:p14="http://schemas.microsoft.com/office/powerpoint/2010/main" val="180408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4</a:t>
            </a:fld>
            <a:endParaRPr lang="en-GB"/>
          </a:p>
        </p:txBody>
      </p:sp>
    </p:spTree>
    <p:extLst>
      <p:ext uri="{BB962C8B-B14F-4D97-AF65-F5344CB8AC3E}">
        <p14:creationId xmlns:p14="http://schemas.microsoft.com/office/powerpoint/2010/main" val="3064336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5</a:t>
            </a:fld>
            <a:endParaRPr lang="en-GB"/>
          </a:p>
        </p:txBody>
      </p:sp>
    </p:spTree>
    <p:extLst>
      <p:ext uri="{BB962C8B-B14F-4D97-AF65-F5344CB8AC3E}">
        <p14:creationId xmlns:p14="http://schemas.microsoft.com/office/powerpoint/2010/main" val="537317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6</a:t>
            </a:fld>
            <a:endParaRPr lang="en-GB"/>
          </a:p>
        </p:txBody>
      </p:sp>
    </p:spTree>
    <p:extLst>
      <p:ext uri="{BB962C8B-B14F-4D97-AF65-F5344CB8AC3E}">
        <p14:creationId xmlns:p14="http://schemas.microsoft.com/office/powerpoint/2010/main" val="3168390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7</a:t>
            </a:fld>
            <a:endParaRPr lang="en-GB"/>
          </a:p>
        </p:txBody>
      </p:sp>
    </p:spTree>
    <p:extLst>
      <p:ext uri="{BB962C8B-B14F-4D97-AF65-F5344CB8AC3E}">
        <p14:creationId xmlns:p14="http://schemas.microsoft.com/office/powerpoint/2010/main" val="2987788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8</a:t>
            </a:fld>
            <a:endParaRPr lang="en-GB"/>
          </a:p>
        </p:txBody>
      </p:sp>
    </p:spTree>
    <p:extLst>
      <p:ext uri="{BB962C8B-B14F-4D97-AF65-F5344CB8AC3E}">
        <p14:creationId xmlns:p14="http://schemas.microsoft.com/office/powerpoint/2010/main" val="307408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CDBF0-59B9-4F2F-BFED-4AAAFE637721}" type="slidenum">
              <a:rPr lang="en-GB" smtClean="0"/>
              <a:t>9</a:t>
            </a:fld>
            <a:endParaRPr lang="en-GB"/>
          </a:p>
        </p:txBody>
      </p:sp>
    </p:spTree>
    <p:extLst>
      <p:ext uri="{BB962C8B-B14F-4D97-AF65-F5344CB8AC3E}">
        <p14:creationId xmlns:p14="http://schemas.microsoft.com/office/powerpoint/2010/main" val="76838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5924" y="3307360"/>
            <a:ext cx="9489573"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45924"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F0E6C9-1D0F-4DB2-BAA8-B08D1E71E0DA}" type="datetime1">
              <a:rPr lang="en-GB" smtClean="0"/>
              <a:t>18/07/2014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002AFF-DAC4-483E-9874-67CA33B40BD1}"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610A4-8159-46CA-BC10-B82BD806B8EC}" type="datetime1">
              <a:rPr lang="en-GB" smtClean="0"/>
              <a:t>18/07/2014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002AFF-DAC4-483E-9874-67CA33B40BD1}" type="slidenum">
              <a:rPr lang="en-GB" smtClean="0"/>
              <a:t>‹#›</a:t>
            </a:fld>
            <a:endParaRPr lang="en-GB"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446091"/>
            <a:ext cx="3547533"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5136875" y="446092"/>
            <a:ext cx="5706492" cy="5414963"/>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45924" y="1631952"/>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5C71F-C206-4F0A-A670-65F29F5D7087}" type="datetime1">
              <a:rPr lang="en-GB" smtClean="0"/>
              <a:t>18/07/2014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002AFF-DAC4-483E-9874-67CA33B40BD1}"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7" y="1387058"/>
            <a:ext cx="4397271"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8B4FDA-1A53-47C6-8E38-5989E40E8FB0}" type="datetime1">
              <a:rPr lang="en-GB" smtClean="0"/>
              <a:t>18/07/2014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002AFF-DAC4-483E-9874-67CA33B40BD1}" type="slidenum">
              <a:rPr lang="en-GB" smtClean="0"/>
              <a:t>‹#›</a:t>
            </a:fld>
            <a:endParaRPr lang="en-GB"/>
          </a:p>
        </p:txBody>
      </p:sp>
      <p:grpSp>
        <p:nvGrpSpPr>
          <p:cNvPr id="17" name="Group 16"/>
          <p:cNvGrpSpPr/>
          <p:nvPr userDrawn="1"/>
        </p:nvGrpSpPr>
        <p:grpSpPr>
          <a:xfrm>
            <a:off x="6874068" y="994391"/>
            <a:ext cx="1847138" cy="1530439"/>
            <a:chOff x="4718762" y="993075"/>
            <a:chExt cx="1847138" cy="1530439"/>
          </a:xfrm>
        </p:grpSpPr>
        <p:sp>
          <p:nvSpPr>
            <p:cNvPr id="19" name="Oval 18"/>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Oval 19"/>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Oval 20"/>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Oval 21"/>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Oval 22"/>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Oval 23"/>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Oval 24"/>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Oval 25"/>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7" name="Picture Placeholder 17"/>
          <p:cNvSpPr>
            <a:spLocks noGrp="1"/>
          </p:cNvSpPr>
          <p:nvPr>
            <p:ph type="pic" sz="quarter" idx="14"/>
          </p:nvPr>
        </p:nvSpPr>
        <p:spPr>
          <a:xfrm>
            <a:off x="7032104"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16379D-58F1-48FC-894D-0CAC83EF360A}" type="datetime1">
              <a:rPr lang="en-GB" smtClean="0"/>
              <a:t>18/07/2014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002AFF-DAC4-483E-9874-67CA33B40BD1}"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6" y="675723"/>
            <a:ext cx="1963949"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5923" y="675728"/>
            <a:ext cx="7290076"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0BF88-4012-4C07-891F-4ED49F1F10CC}" type="datetime1">
              <a:rPr lang="en-GB" smtClean="0"/>
              <a:t>18/07/2014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002AFF-DAC4-483E-9874-67CA33B40BD1}"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76A7322-28EA-498E-B4AE-BC5EDEB17627}" type="datetime1">
              <a:rPr lang="en-GB" smtClean="0"/>
              <a:t>18/07/2014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002AFF-DAC4-483E-9874-67CA33B40BD1}"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u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7068" y="1268760"/>
            <a:ext cx="4994837" cy="924475"/>
          </a:xfrm>
        </p:spPr>
        <p:txBody>
          <a:bodyPr wrap="none" lIns="0" rIns="0"/>
          <a:lstStyle>
            <a:lvl1pPr algn="ctr">
              <a:defRPr sz="5400"/>
            </a:lvl1pPr>
          </a:lstStyle>
          <a:p>
            <a:r>
              <a:rPr lang="en-US" dirty="0" smtClean="0"/>
              <a:t>Topic</a:t>
            </a:r>
            <a:endParaRPr lang="en-US" dirty="0"/>
          </a:p>
        </p:txBody>
      </p:sp>
      <p:sp>
        <p:nvSpPr>
          <p:cNvPr id="13" name="TextBox 12"/>
          <p:cNvSpPr txBox="1"/>
          <p:nvPr userDrawn="1"/>
        </p:nvSpPr>
        <p:spPr>
          <a:xfrm>
            <a:off x="5782735" y="980728"/>
            <a:ext cx="770404" cy="369332"/>
          </a:xfrm>
          <a:prstGeom prst="rect">
            <a:avLst/>
          </a:prstGeom>
          <a:noFill/>
        </p:spPr>
        <p:txBody>
          <a:bodyPr wrap="none" lIns="0" rtlCol="0">
            <a:spAutoFit/>
          </a:bodyPr>
          <a:lstStyle/>
          <a:p>
            <a:r>
              <a:rPr lang="en-GB" sz="1800" dirty="0" smtClean="0"/>
              <a:t>About</a:t>
            </a:r>
            <a:endParaRPr lang="en-GB" sz="1800" dirty="0"/>
          </a:p>
        </p:txBody>
      </p:sp>
      <p:sp>
        <p:nvSpPr>
          <p:cNvPr id="14" name="Rectangle 13"/>
          <p:cNvSpPr/>
          <p:nvPr userDrawn="1"/>
        </p:nvSpPr>
        <p:spPr>
          <a:xfrm>
            <a:off x="5782737" y="1412777"/>
            <a:ext cx="6073905" cy="1061829"/>
          </a:xfrm>
          <a:prstGeom prst="rect">
            <a:avLst/>
          </a:prstGeom>
        </p:spPr>
        <p:txBody>
          <a:bodyPr wrap="square" lIns="0" rIns="0">
            <a:spAutoFit/>
          </a:bodyPr>
          <a:lstStyle/>
          <a:p>
            <a:pPr algn="just"/>
            <a:r>
              <a:rPr lang="en-GB" sz="900" dirty="0" err="1"/>
              <a:t>Lorem</a:t>
            </a:r>
            <a:r>
              <a:rPr lang="en-GB" sz="900" dirty="0"/>
              <a:t> </a:t>
            </a:r>
            <a:r>
              <a:rPr lang="en-GB" sz="900" dirty="0" err="1"/>
              <a:t>ipsum</a:t>
            </a:r>
            <a:r>
              <a:rPr lang="en-GB" sz="900" dirty="0"/>
              <a:t> </a:t>
            </a:r>
            <a:r>
              <a:rPr lang="en-GB" sz="900" dirty="0" err="1"/>
              <a:t>dolor</a:t>
            </a:r>
            <a:r>
              <a:rPr lang="en-GB" sz="900" dirty="0"/>
              <a:t> sit </a:t>
            </a:r>
            <a:r>
              <a:rPr lang="en-GB" sz="900" dirty="0" err="1"/>
              <a:t>amet</a:t>
            </a:r>
            <a:r>
              <a:rPr lang="en-GB" sz="900" dirty="0"/>
              <a:t>, </a:t>
            </a:r>
            <a:r>
              <a:rPr lang="en-GB" sz="900" dirty="0" err="1"/>
              <a:t>consectetur</a:t>
            </a:r>
            <a:r>
              <a:rPr lang="en-GB" sz="900" dirty="0"/>
              <a:t> </a:t>
            </a:r>
            <a:r>
              <a:rPr lang="en-GB" sz="900" dirty="0" err="1"/>
              <a:t>adipiscing</a:t>
            </a:r>
            <a:r>
              <a:rPr lang="en-GB" sz="900" dirty="0"/>
              <a:t> </a:t>
            </a:r>
            <a:r>
              <a:rPr lang="en-GB" sz="900" dirty="0" err="1"/>
              <a:t>elit</a:t>
            </a:r>
            <a:r>
              <a:rPr lang="en-GB" sz="900" dirty="0"/>
              <a:t>. </a:t>
            </a:r>
            <a:r>
              <a:rPr lang="en-GB" sz="900" dirty="0" err="1"/>
              <a:t>Sed</a:t>
            </a:r>
            <a:r>
              <a:rPr lang="en-GB" sz="900" dirty="0"/>
              <a:t> at </a:t>
            </a:r>
            <a:r>
              <a:rPr lang="en-GB" sz="900" dirty="0" err="1"/>
              <a:t>enim</a:t>
            </a:r>
            <a:r>
              <a:rPr lang="en-GB" sz="900" dirty="0"/>
              <a:t> </a:t>
            </a:r>
            <a:r>
              <a:rPr lang="en-GB" sz="900" dirty="0" err="1"/>
              <a:t>mauris</a:t>
            </a:r>
            <a:r>
              <a:rPr lang="en-GB" sz="900" dirty="0"/>
              <a:t>. </a:t>
            </a:r>
            <a:r>
              <a:rPr lang="en-GB" sz="900" dirty="0" err="1"/>
              <a:t>Quisque</a:t>
            </a:r>
            <a:r>
              <a:rPr lang="en-GB" sz="900" dirty="0"/>
              <a:t> dui </a:t>
            </a:r>
            <a:r>
              <a:rPr lang="en-GB" sz="900" dirty="0" err="1"/>
              <a:t>orci</a:t>
            </a:r>
            <a:r>
              <a:rPr lang="en-GB" sz="900" dirty="0"/>
              <a:t>, </a:t>
            </a:r>
            <a:r>
              <a:rPr lang="en-GB" sz="900" dirty="0" err="1"/>
              <a:t>faucibus</a:t>
            </a:r>
            <a:r>
              <a:rPr lang="en-GB" sz="900" dirty="0"/>
              <a:t> in </a:t>
            </a:r>
            <a:r>
              <a:rPr lang="en-GB" sz="900" dirty="0" err="1"/>
              <a:t>ultrices</a:t>
            </a:r>
            <a:r>
              <a:rPr lang="en-GB" sz="900" dirty="0"/>
              <a:t> </a:t>
            </a:r>
            <a:r>
              <a:rPr lang="en-GB" sz="900" dirty="0" err="1"/>
              <a:t>eu</a:t>
            </a:r>
            <a:r>
              <a:rPr lang="en-GB" sz="900" dirty="0"/>
              <a:t>, </a:t>
            </a:r>
            <a:r>
              <a:rPr lang="en-GB" sz="900" dirty="0" err="1"/>
              <a:t>adipiscing</a:t>
            </a:r>
            <a:r>
              <a:rPr lang="en-GB" sz="900" dirty="0"/>
              <a:t> tempus </a:t>
            </a:r>
            <a:r>
              <a:rPr lang="en-GB" sz="900" dirty="0" err="1"/>
              <a:t>dolor</a:t>
            </a:r>
            <a:r>
              <a:rPr lang="en-GB" sz="900" dirty="0"/>
              <a:t>. </a:t>
            </a:r>
            <a:r>
              <a:rPr lang="en-GB" sz="900" dirty="0" err="1"/>
              <a:t>Quisque</a:t>
            </a:r>
            <a:r>
              <a:rPr lang="en-GB" sz="900" dirty="0"/>
              <a:t> id </a:t>
            </a:r>
            <a:r>
              <a:rPr lang="en-GB" sz="900" dirty="0" err="1"/>
              <a:t>arcu</a:t>
            </a:r>
            <a:r>
              <a:rPr lang="en-GB" sz="900" dirty="0"/>
              <a:t> </a:t>
            </a:r>
            <a:r>
              <a:rPr lang="en-GB" sz="900" dirty="0" err="1"/>
              <a:t>nulla</a:t>
            </a:r>
            <a:r>
              <a:rPr lang="en-GB" sz="900" dirty="0"/>
              <a:t>. </a:t>
            </a:r>
            <a:r>
              <a:rPr lang="en-GB" sz="900" dirty="0" err="1"/>
              <a:t>Nunc</a:t>
            </a:r>
            <a:r>
              <a:rPr lang="en-GB" sz="900" dirty="0"/>
              <a:t> </a:t>
            </a:r>
            <a:r>
              <a:rPr lang="en-GB" sz="900" dirty="0" err="1"/>
              <a:t>convallis</a:t>
            </a:r>
            <a:r>
              <a:rPr lang="en-GB" sz="900" dirty="0"/>
              <a:t> </a:t>
            </a:r>
            <a:r>
              <a:rPr lang="en-GB" sz="900" dirty="0" err="1"/>
              <a:t>pharetra</a:t>
            </a:r>
            <a:r>
              <a:rPr lang="en-GB" sz="900" dirty="0"/>
              <a:t> </a:t>
            </a:r>
            <a:r>
              <a:rPr lang="en-GB" sz="900" dirty="0" err="1"/>
              <a:t>metus</a:t>
            </a:r>
            <a:r>
              <a:rPr lang="en-GB" sz="900" dirty="0"/>
              <a:t>, </a:t>
            </a:r>
            <a:r>
              <a:rPr lang="en-GB" sz="900" dirty="0" err="1"/>
              <a:t>ut</a:t>
            </a:r>
            <a:r>
              <a:rPr lang="en-GB" sz="900" dirty="0"/>
              <a:t> </a:t>
            </a:r>
            <a:r>
              <a:rPr lang="en-GB" sz="900" dirty="0" err="1"/>
              <a:t>lobortis</a:t>
            </a:r>
            <a:r>
              <a:rPr lang="en-GB" sz="900" dirty="0"/>
              <a:t> </a:t>
            </a:r>
            <a:r>
              <a:rPr lang="en-GB" sz="900" dirty="0" err="1"/>
              <a:t>erat</a:t>
            </a:r>
            <a:r>
              <a:rPr lang="en-GB" sz="900" dirty="0"/>
              <a:t> </a:t>
            </a:r>
            <a:r>
              <a:rPr lang="en-GB" sz="900" dirty="0" err="1"/>
              <a:t>eleifend</a:t>
            </a:r>
            <a:r>
              <a:rPr lang="en-GB" sz="900" dirty="0"/>
              <a:t> </a:t>
            </a:r>
            <a:r>
              <a:rPr lang="en-GB" sz="900" dirty="0" err="1"/>
              <a:t>nec</a:t>
            </a:r>
            <a:r>
              <a:rPr lang="en-GB" sz="900" dirty="0"/>
              <a:t>. </a:t>
            </a:r>
            <a:r>
              <a:rPr lang="en-GB" sz="900" dirty="0" err="1"/>
              <a:t>Vivamus</a:t>
            </a:r>
            <a:r>
              <a:rPr lang="en-GB" sz="900" dirty="0"/>
              <a:t> </a:t>
            </a:r>
            <a:r>
              <a:rPr lang="en-GB" sz="900" dirty="0" err="1"/>
              <a:t>mattis</a:t>
            </a:r>
            <a:r>
              <a:rPr lang="en-GB" sz="900" dirty="0"/>
              <a:t>, </a:t>
            </a:r>
            <a:r>
              <a:rPr lang="en-GB" sz="900" dirty="0" err="1"/>
              <a:t>lorem</a:t>
            </a:r>
            <a:r>
              <a:rPr lang="en-GB" sz="900" dirty="0"/>
              <a:t> </a:t>
            </a:r>
            <a:r>
              <a:rPr lang="en-GB" sz="900" dirty="0" err="1"/>
              <a:t>sed</a:t>
            </a:r>
            <a:r>
              <a:rPr lang="en-GB" sz="900" dirty="0"/>
              <a:t> </a:t>
            </a:r>
            <a:r>
              <a:rPr lang="en-GB" sz="900" dirty="0" err="1"/>
              <a:t>tempor</a:t>
            </a:r>
            <a:r>
              <a:rPr lang="en-GB" sz="900" dirty="0"/>
              <a:t> </a:t>
            </a:r>
            <a:r>
              <a:rPr lang="en-GB" sz="900" dirty="0" err="1"/>
              <a:t>molestie</a:t>
            </a:r>
            <a:r>
              <a:rPr lang="en-GB" sz="900" dirty="0"/>
              <a:t>, </a:t>
            </a:r>
            <a:r>
              <a:rPr lang="en-GB" sz="900" dirty="0" err="1"/>
              <a:t>felis</a:t>
            </a:r>
            <a:r>
              <a:rPr lang="en-GB" sz="900" dirty="0"/>
              <a:t> </a:t>
            </a:r>
            <a:r>
              <a:rPr lang="en-GB" sz="900" dirty="0" err="1"/>
              <a:t>sapien</a:t>
            </a:r>
            <a:r>
              <a:rPr lang="en-GB" sz="900" dirty="0"/>
              <a:t> </a:t>
            </a:r>
            <a:r>
              <a:rPr lang="en-GB" sz="900" dirty="0" err="1"/>
              <a:t>pretium</a:t>
            </a:r>
            <a:r>
              <a:rPr lang="en-GB" sz="900" dirty="0"/>
              <a:t> </a:t>
            </a:r>
            <a:r>
              <a:rPr lang="en-GB" sz="900" dirty="0" err="1"/>
              <a:t>risus</a:t>
            </a:r>
            <a:r>
              <a:rPr lang="en-GB" sz="900" dirty="0"/>
              <a:t>, ac </a:t>
            </a:r>
            <a:r>
              <a:rPr lang="en-GB" sz="900" dirty="0" err="1"/>
              <a:t>luctus</a:t>
            </a:r>
            <a:r>
              <a:rPr lang="en-GB" sz="900" dirty="0"/>
              <a:t> </a:t>
            </a:r>
            <a:r>
              <a:rPr lang="en-GB" sz="900" dirty="0" err="1"/>
              <a:t>justo</a:t>
            </a:r>
            <a:r>
              <a:rPr lang="en-GB" sz="900" dirty="0"/>
              <a:t> </a:t>
            </a:r>
            <a:r>
              <a:rPr lang="en-GB" sz="900" dirty="0" err="1"/>
              <a:t>justo</a:t>
            </a:r>
            <a:r>
              <a:rPr lang="en-GB" sz="900" dirty="0"/>
              <a:t> </a:t>
            </a:r>
            <a:r>
              <a:rPr lang="en-GB" sz="900" dirty="0" err="1"/>
              <a:t>nec</a:t>
            </a:r>
            <a:r>
              <a:rPr lang="en-GB" sz="900" dirty="0"/>
              <a:t> mi. </a:t>
            </a:r>
            <a:r>
              <a:rPr lang="en-GB" sz="900" dirty="0" err="1"/>
              <a:t>Nulla</a:t>
            </a:r>
            <a:r>
              <a:rPr lang="en-GB" sz="900" dirty="0"/>
              <a:t> vitae </a:t>
            </a:r>
            <a:r>
              <a:rPr lang="en-GB" sz="900" dirty="0" err="1"/>
              <a:t>mollis</a:t>
            </a:r>
            <a:r>
              <a:rPr lang="en-GB" sz="900" dirty="0"/>
              <a:t> </a:t>
            </a:r>
            <a:r>
              <a:rPr lang="en-GB" sz="900" dirty="0" err="1"/>
              <a:t>justo</a:t>
            </a:r>
            <a:r>
              <a:rPr lang="en-GB" sz="900" dirty="0"/>
              <a:t>. </a:t>
            </a:r>
            <a:r>
              <a:rPr lang="en-GB" sz="900" dirty="0" err="1"/>
              <a:t>Vestibulum</a:t>
            </a:r>
            <a:r>
              <a:rPr lang="en-GB" sz="900" dirty="0"/>
              <a:t> </a:t>
            </a:r>
            <a:r>
              <a:rPr lang="en-GB" sz="900" dirty="0" err="1"/>
              <a:t>lacinia</a:t>
            </a:r>
            <a:r>
              <a:rPr lang="en-GB" sz="900" dirty="0"/>
              <a:t> </a:t>
            </a:r>
            <a:r>
              <a:rPr lang="en-GB" sz="900" dirty="0" err="1"/>
              <a:t>euismod</a:t>
            </a:r>
            <a:r>
              <a:rPr lang="en-GB" sz="900" dirty="0"/>
              <a:t> ligula. </a:t>
            </a:r>
            <a:r>
              <a:rPr lang="en-GB" sz="900" dirty="0" err="1"/>
              <a:t>Ut</a:t>
            </a:r>
            <a:r>
              <a:rPr lang="en-GB" sz="900" dirty="0"/>
              <a:t> </a:t>
            </a:r>
            <a:r>
              <a:rPr lang="en-GB" sz="900" dirty="0" err="1"/>
              <a:t>nulla</a:t>
            </a:r>
            <a:r>
              <a:rPr lang="en-GB" sz="900" dirty="0"/>
              <a:t> nisi, dictum in </a:t>
            </a:r>
            <a:r>
              <a:rPr lang="en-GB" sz="900" dirty="0" err="1"/>
              <a:t>tincidunt</a:t>
            </a:r>
            <a:r>
              <a:rPr lang="en-GB" sz="900" dirty="0"/>
              <a:t> sit </a:t>
            </a:r>
            <a:r>
              <a:rPr lang="en-GB" sz="900" dirty="0" err="1"/>
              <a:t>amet</a:t>
            </a:r>
            <a:r>
              <a:rPr lang="en-GB" sz="900" dirty="0"/>
              <a:t>, </a:t>
            </a:r>
            <a:r>
              <a:rPr lang="en-GB" sz="900" dirty="0" err="1"/>
              <a:t>rhoncus</a:t>
            </a:r>
            <a:r>
              <a:rPr lang="en-GB" sz="900" dirty="0"/>
              <a:t> </a:t>
            </a:r>
            <a:r>
              <a:rPr lang="en-GB" sz="900" dirty="0" err="1"/>
              <a:t>convallis</a:t>
            </a:r>
            <a:r>
              <a:rPr lang="en-GB" sz="900" dirty="0"/>
              <a:t> </a:t>
            </a:r>
            <a:r>
              <a:rPr lang="en-GB" sz="900" dirty="0" err="1"/>
              <a:t>risus</a:t>
            </a:r>
            <a:r>
              <a:rPr lang="en-GB" sz="900" dirty="0"/>
              <a:t>. </a:t>
            </a:r>
            <a:r>
              <a:rPr lang="en-GB" sz="900" dirty="0" err="1"/>
              <a:t>Donec</a:t>
            </a:r>
            <a:r>
              <a:rPr lang="en-GB" sz="900" dirty="0"/>
              <a:t> sit </a:t>
            </a:r>
            <a:r>
              <a:rPr lang="en-GB" sz="900" dirty="0" err="1"/>
              <a:t>amet</a:t>
            </a:r>
            <a:r>
              <a:rPr lang="en-GB" sz="900" dirty="0"/>
              <a:t> </a:t>
            </a:r>
            <a:r>
              <a:rPr lang="en-GB" sz="900" dirty="0" err="1"/>
              <a:t>augue</a:t>
            </a:r>
            <a:r>
              <a:rPr lang="en-GB" sz="900" dirty="0"/>
              <a:t> </a:t>
            </a:r>
            <a:r>
              <a:rPr lang="en-GB" sz="900" dirty="0" err="1"/>
              <a:t>eget</a:t>
            </a:r>
            <a:r>
              <a:rPr lang="en-GB" sz="900" dirty="0"/>
              <a:t> </a:t>
            </a:r>
            <a:r>
              <a:rPr lang="en-GB" sz="900" dirty="0" err="1"/>
              <a:t>metus</a:t>
            </a:r>
            <a:r>
              <a:rPr lang="en-GB" sz="900" dirty="0"/>
              <a:t> </a:t>
            </a:r>
            <a:r>
              <a:rPr lang="en-GB" sz="900" dirty="0" err="1"/>
              <a:t>posuere</a:t>
            </a:r>
            <a:r>
              <a:rPr lang="en-GB" sz="900" dirty="0"/>
              <a:t> </a:t>
            </a:r>
            <a:r>
              <a:rPr lang="en-GB" sz="900" dirty="0" err="1"/>
              <a:t>hendrerit</a:t>
            </a:r>
            <a:r>
              <a:rPr lang="en-GB" sz="900" dirty="0"/>
              <a:t>. </a:t>
            </a:r>
            <a:r>
              <a:rPr lang="en-GB" sz="900" dirty="0" err="1"/>
              <a:t>Pellentesque</a:t>
            </a:r>
            <a:r>
              <a:rPr lang="en-GB" sz="900" dirty="0"/>
              <a:t> ante nisi, </a:t>
            </a:r>
            <a:r>
              <a:rPr lang="en-GB" sz="900" dirty="0" err="1"/>
              <a:t>tincidunt</a:t>
            </a:r>
            <a:r>
              <a:rPr lang="en-GB" sz="900" dirty="0"/>
              <a:t> vitae </a:t>
            </a:r>
            <a:r>
              <a:rPr lang="en-GB" sz="900" dirty="0" err="1"/>
              <a:t>elementum</a:t>
            </a:r>
            <a:r>
              <a:rPr lang="en-GB" sz="900" dirty="0"/>
              <a:t> </a:t>
            </a:r>
            <a:r>
              <a:rPr lang="en-GB" sz="900" dirty="0" err="1"/>
              <a:t>eget</a:t>
            </a:r>
            <a:r>
              <a:rPr lang="en-GB" sz="900" dirty="0"/>
              <a:t>, </a:t>
            </a:r>
            <a:r>
              <a:rPr lang="en-GB" sz="900" dirty="0" err="1"/>
              <a:t>dignissim</a:t>
            </a:r>
            <a:r>
              <a:rPr lang="en-GB" sz="900" dirty="0"/>
              <a:t> </a:t>
            </a:r>
            <a:r>
              <a:rPr lang="en-GB" sz="900" dirty="0" err="1"/>
              <a:t>eget</a:t>
            </a:r>
            <a:r>
              <a:rPr lang="en-GB" sz="900" dirty="0"/>
              <a:t> </a:t>
            </a:r>
            <a:r>
              <a:rPr lang="en-GB" sz="900" dirty="0" err="1"/>
              <a:t>velit</a:t>
            </a:r>
            <a:r>
              <a:rPr lang="en-GB" sz="900" dirty="0"/>
              <a:t>. </a:t>
            </a:r>
            <a:r>
              <a:rPr lang="en-GB" sz="900" dirty="0" err="1"/>
              <a:t>Nunc</a:t>
            </a:r>
            <a:r>
              <a:rPr lang="en-GB" sz="900" dirty="0"/>
              <a:t> non </a:t>
            </a:r>
            <a:r>
              <a:rPr lang="en-GB" sz="900" dirty="0" err="1"/>
              <a:t>interdum</a:t>
            </a:r>
            <a:r>
              <a:rPr lang="en-GB" sz="900" dirty="0"/>
              <a:t> </a:t>
            </a:r>
            <a:r>
              <a:rPr lang="en-GB" sz="900" dirty="0" err="1"/>
              <a:t>orci</a:t>
            </a:r>
            <a:r>
              <a:rPr lang="en-GB" sz="900" dirty="0"/>
              <a:t>. </a:t>
            </a:r>
            <a:r>
              <a:rPr lang="en-GB" sz="900" dirty="0" err="1"/>
              <a:t>Aliquam</a:t>
            </a:r>
            <a:r>
              <a:rPr lang="en-GB" sz="900" dirty="0"/>
              <a:t> </a:t>
            </a:r>
            <a:r>
              <a:rPr lang="en-GB" sz="900" dirty="0" err="1"/>
              <a:t>lacinia</a:t>
            </a:r>
            <a:r>
              <a:rPr lang="en-GB" sz="900" dirty="0"/>
              <a:t> </a:t>
            </a:r>
            <a:r>
              <a:rPr lang="en-GB" sz="900" dirty="0" err="1"/>
              <a:t>molestie</a:t>
            </a:r>
            <a:r>
              <a:rPr lang="en-GB" sz="900" dirty="0"/>
              <a:t> ligula, </a:t>
            </a:r>
            <a:r>
              <a:rPr lang="en-GB" sz="900" dirty="0" err="1"/>
              <a:t>eget</a:t>
            </a:r>
            <a:r>
              <a:rPr lang="en-GB" sz="900" dirty="0"/>
              <a:t> </a:t>
            </a:r>
            <a:r>
              <a:rPr lang="en-GB" sz="900" dirty="0" err="1"/>
              <a:t>interdum</a:t>
            </a:r>
            <a:r>
              <a:rPr lang="en-GB" sz="900" dirty="0"/>
              <a:t> </a:t>
            </a:r>
            <a:r>
              <a:rPr lang="en-GB" sz="900" dirty="0" err="1"/>
              <a:t>purus</a:t>
            </a:r>
            <a:r>
              <a:rPr lang="en-GB" sz="900" dirty="0"/>
              <a:t> </a:t>
            </a:r>
            <a:r>
              <a:rPr lang="en-GB" sz="900" dirty="0" err="1"/>
              <a:t>tristique</a:t>
            </a:r>
            <a:r>
              <a:rPr lang="en-GB" sz="900" dirty="0"/>
              <a:t> id</a:t>
            </a:r>
          </a:p>
        </p:txBody>
      </p:sp>
      <p:sp>
        <p:nvSpPr>
          <p:cNvPr id="26" name="Rectangle 25"/>
          <p:cNvSpPr/>
          <p:nvPr userDrawn="1"/>
        </p:nvSpPr>
        <p:spPr>
          <a:xfrm>
            <a:off x="237067" y="1052738"/>
            <a:ext cx="5090848" cy="1776101"/>
          </a:xfrm>
          <a:custGeom>
            <a:avLst/>
            <a:gdLst/>
            <a:ahLst/>
            <a:cxnLst/>
            <a:rect l="l" t="t" r="r" b="b"/>
            <a:pathLst>
              <a:path w="3818136" h="1776101">
                <a:moveTo>
                  <a:pt x="3746128" y="0"/>
                </a:moveTo>
                <a:lnTo>
                  <a:pt x="3818136" y="0"/>
                </a:lnTo>
                <a:lnTo>
                  <a:pt x="3818136" y="1"/>
                </a:lnTo>
                <a:lnTo>
                  <a:pt x="3818136" y="216025"/>
                </a:lnTo>
                <a:lnTo>
                  <a:pt x="3818136" y="1776101"/>
                </a:lnTo>
                <a:lnTo>
                  <a:pt x="3746128" y="1776101"/>
                </a:lnTo>
                <a:lnTo>
                  <a:pt x="3746128" y="216025"/>
                </a:lnTo>
                <a:lnTo>
                  <a:pt x="0" y="216025"/>
                </a:lnTo>
                <a:lnTo>
                  <a:pt x="0" y="1"/>
                </a:lnTo>
                <a:lnTo>
                  <a:pt x="3746128" y="1"/>
                </a:lnTo>
                <a:close/>
              </a:path>
            </a:pathLst>
          </a:custGeom>
          <a:solidFill>
            <a:srgbClr val="FDC61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Slide Number Placeholder 5"/>
          <p:cNvSpPr>
            <a:spLocks noGrp="1"/>
          </p:cNvSpPr>
          <p:nvPr>
            <p:ph type="sldNum" sz="quarter" idx="4"/>
          </p:nvPr>
        </p:nvSpPr>
        <p:spPr>
          <a:xfrm>
            <a:off x="-7980" y="6490685"/>
            <a:ext cx="811049" cy="365125"/>
          </a:xfrm>
          <a:prstGeom prst="rect">
            <a:avLst/>
          </a:prstGeom>
        </p:spPr>
        <p:txBody>
          <a:bodyPr vert="horz" lIns="91440" tIns="45720" rIns="91440" bIns="45720" rtlCol="0" anchor="b"/>
          <a:lstStyle>
            <a:lvl1pPr algn="ctr">
              <a:defRPr sz="1800">
                <a:solidFill>
                  <a:schemeClr val="accent3">
                    <a:lumMod val="40000"/>
                    <a:lumOff val="60000"/>
                  </a:schemeClr>
                </a:solidFill>
              </a:defRPr>
            </a:lvl1pPr>
          </a:lstStyle>
          <a:p>
            <a:fld id="{CA002AFF-DAC4-483E-9874-67CA33B40BD1}" type="slidenum">
              <a:rPr lang="en-GB" smtClean="0"/>
              <a:pPr/>
              <a:t>‹#›</a:t>
            </a:fld>
            <a:endParaRPr lang="en-GB" dirty="0"/>
          </a:p>
        </p:txBody>
      </p:sp>
      <p:sp>
        <p:nvSpPr>
          <p:cNvPr id="27" name="Date Placeholder 3"/>
          <p:cNvSpPr>
            <a:spLocks noGrp="1"/>
          </p:cNvSpPr>
          <p:nvPr>
            <p:ph type="dt" sz="half" idx="10"/>
          </p:nvPr>
        </p:nvSpPr>
        <p:spPr>
          <a:xfrm>
            <a:off x="9377800" y="5864637"/>
            <a:ext cx="2133600" cy="365125"/>
          </a:xfrm>
        </p:spPr>
        <p:txBody>
          <a:bodyPr/>
          <a:lstStyle/>
          <a:p>
            <a:fld id="{B255CC6B-003C-447D-9D88-654B48CC49DB}" type="datetime1">
              <a:rPr lang="en-GB" smtClean="0"/>
              <a:t>18/07/2014</a:t>
            </a:fld>
            <a:endParaRPr lang="en-GB"/>
          </a:p>
        </p:txBody>
      </p:sp>
      <p:sp>
        <p:nvSpPr>
          <p:cNvPr id="28" name="Oval 27"/>
          <p:cNvSpPr/>
          <p:nvPr userDrawn="1"/>
        </p:nvSpPr>
        <p:spPr>
          <a:xfrm>
            <a:off x="1452322" y="3239835"/>
            <a:ext cx="2970324" cy="2970324"/>
          </a:xfrm>
          <a:prstGeom prst="ellipse">
            <a:avLst/>
          </a:prstGeom>
          <a:solidFill>
            <a:schemeClr val="tx1"/>
          </a:solidFill>
          <a:ln>
            <a:noFill/>
          </a:ln>
          <a:effectLst>
            <a:innerShdw blurRad="63500" dist="50800" dir="135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wrap="none" lIns="0" rIns="0" rtlCol="0" anchor="ctr"/>
          <a:lstStyle/>
          <a:p>
            <a:pPr algn="ct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0" name="Oval 29"/>
          <p:cNvSpPr/>
          <p:nvPr userDrawn="1"/>
        </p:nvSpPr>
        <p:spPr>
          <a:xfrm>
            <a:off x="1823791" y="3608873"/>
            <a:ext cx="2232248" cy="2232248"/>
          </a:xfrm>
          <a:prstGeom prst="ellipse">
            <a:avLst/>
          </a:prstGeom>
          <a:ln/>
        </p:spPr>
        <p:style>
          <a:lnRef idx="3">
            <a:schemeClr val="lt1"/>
          </a:lnRef>
          <a:fillRef idx="1">
            <a:schemeClr val="accent3"/>
          </a:fillRef>
          <a:effectRef idx="1">
            <a:schemeClr val="accent3"/>
          </a:effectRef>
          <a:fontRef idx="minor">
            <a:schemeClr val="lt1"/>
          </a:fontRef>
        </p:style>
        <p:txBody>
          <a:bodyPr wrap="none" lIns="0" rIns="0" rtlCol="0" anchor="ctr"/>
          <a:lstStyle/>
          <a:p>
            <a:pPr algn="ct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1" name="Rectangle 30"/>
          <p:cNvSpPr/>
          <p:nvPr userDrawn="1"/>
        </p:nvSpPr>
        <p:spPr>
          <a:xfrm>
            <a:off x="7277509" y="2780928"/>
            <a:ext cx="4555429" cy="3729247"/>
          </a:xfrm>
          <a:prstGeom prst="rect">
            <a:avLst/>
          </a:prstGeom>
          <a:solidFill>
            <a:schemeClr val="tx1"/>
          </a:solidFill>
          <a:ln>
            <a:noFill/>
          </a:ln>
          <a:effectLst>
            <a:innerShdw blurRad="63500" dist="50800" dir="135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GB" sz="96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32" name="Group 31"/>
          <p:cNvGrpSpPr/>
          <p:nvPr userDrawn="1"/>
        </p:nvGrpSpPr>
        <p:grpSpPr>
          <a:xfrm>
            <a:off x="1067377" y="2413325"/>
            <a:ext cx="1847138" cy="1530439"/>
            <a:chOff x="4718762" y="993075"/>
            <a:chExt cx="1847138" cy="1530439"/>
          </a:xfrm>
        </p:grpSpPr>
        <p:sp>
          <p:nvSpPr>
            <p:cNvPr id="33" name="Oval 32"/>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4" name="Oval 33"/>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5" name="Oval 34"/>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6" name="Oval 35"/>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7" name="Oval 36"/>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8" name="Oval 37"/>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9" name="Oval 38"/>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0" name="Oval 39"/>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41" name="Picture Placeholder 17"/>
          <p:cNvSpPr>
            <a:spLocks noGrp="1"/>
          </p:cNvSpPr>
          <p:nvPr>
            <p:ph type="pic" sz="quarter" idx="15"/>
          </p:nvPr>
        </p:nvSpPr>
        <p:spPr>
          <a:xfrm>
            <a:off x="7565542" y="3104897"/>
            <a:ext cx="3979364" cy="3124995"/>
          </a:xfrm>
          <a:prstGeom prst="rect">
            <a:avLst/>
          </a:prstGeom>
          <a:ln w="76200">
            <a:noFill/>
          </a:ln>
        </p:spPr>
        <p:txBody>
          <a:bodyPr/>
          <a:lstStyle>
            <a:lvl1pPr>
              <a:defRPr>
                <a:solidFill>
                  <a:schemeClr val="tx1">
                    <a:lumMod val="85000"/>
                  </a:schemeClr>
                </a:solidFill>
              </a:defRPr>
            </a:lvl1pPr>
          </a:lstStyle>
          <a:p>
            <a:r>
              <a:rPr lang="en-US" dirty="0" smtClean="0"/>
              <a:t>Click icon to add picture</a:t>
            </a:r>
            <a:endParaRPr lang="en-US" dirty="0"/>
          </a:p>
        </p:txBody>
      </p:sp>
      <p:sp>
        <p:nvSpPr>
          <p:cNvPr id="42" name="Oval 41"/>
          <p:cNvSpPr/>
          <p:nvPr userDrawn="1"/>
        </p:nvSpPr>
        <p:spPr>
          <a:xfrm>
            <a:off x="1187767" y="2975279"/>
            <a:ext cx="3499436" cy="3499436"/>
          </a:xfrm>
          <a:prstGeom prst="ellipse">
            <a:avLst/>
          </a:prstGeom>
          <a:ln w="76200">
            <a:solidFill>
              <a:schemeClr val="tx2">
                <a:lumMod val="75000"/>
              </a:schemeClr>
            </a:solidFill>
          </a:ln>
        </p:spPr>
        <p:txBody>
          <a:bodyPr vert="horz" lIns="91440" tIns="45720" rIns="91440" bIns="45720" rtlCol="0" anchor="ctr">
            <a:normAutofit/>
          </a:bodyPr>
          <a:lstStyle/>
          <a:p>
            <a:pPr marL="342900" lvl="0" indent="-342900" defTabSz="457200">
              <a:spcBef>
                <a:spcPct val="20000"/>
              </a:spcBef>
              <a:spcAft>
                <a:spcPts val="600"/>
              </a:spcAft>
              <a:buClr>
                <a:schemeClr val="tx2"/>
              </a:buClr>
              <a:buFont typeface="Wingdings 2" charset="2"/>
              <a:buChar char=""/>
            </a:pPr>
            <a:endParaRPr lang="en-GB" sz="1800">
              <a:solidFill>
                <a:schemeClr val="tx1"/>
              </a:solidFill>
            </a:endParaRPr>
          </a:p>
        </p:txBody>
      </p:sp>
    </p:spTree>
    <p:extLst>
      <p:ext uri="{BB962C8B-B14F-4D97-AF65-F5344CB8AC3E}">
        <p14:creationId xmlns:p14="http://schemas.microsoft.com/office/powerpoint/2010/main" val="132788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ck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4925" y="1268760"/>
            <a:ext cx="11365707" cy="924475"/>
          </a:xfrm>
        </p:spPr>
        <p:txBody>
          <a:bodyPr wrap="none" lIns="0" rIns="0"/>
          <a:lstStyle>
            <a:lvl1pPr algn="l">
              <a:defRPr sz="5400"/>
            </a:lvl1pPr>
          </a:lstStyle>
          <a:p>
            <a:r>
              <a:rPr lang="en-US" dirty="0" smtClean="0"/>
              <a:t>Topic</a:t>
            </a:r>
            <a:endParaRPr lang="en-US" dirty="0"/>
          </a:p>
        </p:txBody>
      </p:sp>
      <p:sp>
        <p:nvSpPr>
          <p:cNvPr id="4" name="Date Placeholder 3"/>
          <p:cNvSpPr>
            <a:spLocks noGrp="1"/>
          </p:cNvSpPr>
          <p:nvPr>
            <p:ph type="dt" sz="half" idx="10"/>
          </p:nvPr>
        </p:nvSpPr>
        <p:spPr>
          <a:xfrm>
            <a:off x="8565553" y="5718349"/>
            <a:ext cx="2844800" cy="365125"/>
          </a:xfrm>
        </p:spPr>
        <p:txBody>
          <a:bodyPr/>
          <a:lstStyle/>
          <a:p>
            <a:fld id="{9B154315-7B56-459C-A761-A7708C84FB2B}" type="datetime1">
              <a:rPr lang="en-GB" smtClean="0"/>
              <a:t>18/07/2014</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userDrawn="1"/>
        </p:nvSpPr>
        <p:spPr>
          <a:xfrm>
            <a:off x="5765166" y="2907502"/>
            <a:ext cx="6073905" cy="3456384"/>
          </a:xfrm>
          <a:prstGeom prst="rect">
            <a:avLst/>
          </a:prstGeom>
          <a:solidFill>
            <a:schemeClr val="tx1"/>
          </a:solidFill>
          <a:ln>
            <a:noFill/>
          </a:ln>
          <a:effectLst>
            <a:innerShdw blurRad="63500" dist="50800" dir="135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GB" sz="96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5" name="Picture Placeholder 17"/>
          <p:cNvSpPr>
            <a:spLocks noGrp="1"/>
          </p:cNvSpPr>
          <p:nvPr>
            <p:ph type="pic" sz="quarter" idx="15"/>
          </p:nvPr>
        </p:nvSpPr>
        <p:spPr>
          <a:xfrm>
            <a:off x="6149209" y="3187259"/>
            <a:ext cx="5305819" cy="2896344"/>
          </a:xfrm>
          <a:prstGeom prst="rect">
            <a:avLst/>
          </a:prstGeom>
          <a:ln w="76200">
            <a:noFill/>
          </a:ln>
        </p:spPr>
        <p:txBody>
          <a:bodyPr/>
          <a:lstStyle>
            <a:lvl1pPr>
              <a:defRPr>
                <a:solidFill>
                  <a:schemeClr val="tx1">
                    <a:lumMod val="85000"/>
                  </a:schemeClr>
                </a:solidFill>
              </a:defRPr>
            </a:lvl1pPr>
          </a:lstStyle>
          <a:p>
            <a:r>
              <a:rPr lang="en-US" dirty="0" smtClean="0"/>
              <a:t>Click icon to add picture</a:t>
            </a:r>
            <a:endParaRPr lang="en-US" dirty="0"/>
          </a:p>
        </p:txBody>
      </p:sp>
      <p:sp>
        <p:nvSpPr>
          <p:cNvPr id="24" name="Rectangle 26"/>
          <p:cNvSpPr/>
          <p:nvPr userDrawn="1"/>
        </p:nvSpPr>
        <p:spPr>
          <a:xfrm>
            <a:off x="237067" y="1052733"/>
            <a:ext cx="11619572" cy="1776101"/>
          </a:xfrm>
          <a:custGeom>
            <a:avLst/>
            <a:gdLst/>
            <a:ahLst/>
            <a:cxnLst/>
            <a:rect l="l" t="t" r="r" b="b"/>
            <a:pathLst>
              <a:path w="8714679" h="1776101">
                <a:moveTo>
                  <a:pt x="8633336" y="0"/>
                </a:moveTo>
                <a:lnTo>
                  <a:pt x="8713253" y="0"/>
                </a:lnTo>
                <a:lnTo>
                  <a:pt x="8713253" y="2"/>
                </a:lnTo>
                <a:lnTo>
                  <a:pt x="8714679" y="2"/>
                </a:lnTo>
                <a:lnTo>
                  <a:pt x="8714679" y="216027"/>
                </a:lnTo>
                <a:lnTo>
                  <a:pt x="8713253" y="216027"/>
                </a:lnTo>
                <a:lnTo>
                  <a:pt x="8713253" y="1776101"/>
                </a:lnTo>
                <a:lnTo>
                  <a:pt x="8633336" y="1776101"/>
                </a:lnTo>
                <a:lnTo>
                  <a:pt x="8633336" y="216027"/>
                </a:lnTo>
                <a:lnTo>
                  <a:pt x="0" y="216027"/>
                </a:lnTo>
                <a:lnTo>
                  <a:pt x="0" y="2"/>
                </a:lnTo>
                <a:lnTo>
                  <a:pt x="8633336" y="2"/>
                </a:lnTo>
                <a:close/>
              </a:path>
            </a:pathLst>
          </a:custGeom>
          <a:solidFill>
            <a:srgbClr val="FDC61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p>
        </p:txBody>
      </p:sp>
      <p:sp>
        <p:nvSpPr>
          <p:cNvPr id="27" name="Slide Number Placeholder 5"/>
          <p:cNvSpPr>
            <a:spLocks noGrp="1"/>
          </p:cNvSpPr>
          <p:nvPr>
            <p:ph type="sldNum" sz="quarter" idx="4"/>
          </p:nvPr>
        </p:nvSpPr>
        <p:spPr>
          <a:xfrm>
            <a:off x="-7980" y="6490685"/>
            <a:ext cx="811049" cy="365125"/>
          </a:xfrm>
          <a:prstGeom prst="rect">
            <a:avLst/>
          </a:prstGeom>
        </p:spPr>
        <p:txBody>
          <a:bodyPr vert="horz" lIns="91440" tIns="45720" rIns="91440" bIns="45720" rtlCol="0" anchor="b"/>
          <a:lstStyle>
            <a:lvl1pPr algn="ctr">
              <a:defRPr sz="1800">
                <a:solidFill>
                  <a:schemeClr val="accent3">
                    <a:lumMod val="40000"/>
                    <a:lumOff val="60000"/>
                  </a:schemeClr>
                </a:solidFill>
              </a:defRPr>
            </a:lvl1pPr>
          </a:lstStyle>
          <a:p>
            <a:fld id="{CA002AFF-DAC4-483E-9874-67CA33B40BD1}" type="slidenum">
              <a:rPr lang="en-GB" smtClean="0"/>
              <a:pPr/>
              <a:t>‹#›</a:t>
            </a:fld>
            <a:endParaRPr lang="en-GB" dirty="0"/>
          </a:p>
        </p:txBody>
      </p:sp>
      <p:sp>
        <p:nvSpPr>
          <p:cNvPr id="26" name="Oval 25"/>
          <p:cNvSpPr/>
          <p:nvPr userDrawn="1"/>
        </p:nvSpPr>
        <p:spPr>
          <a:xfrm>
            <a:off x="1452322" y="3239835"/>
            <a:ext cx="2970324" cy="2970324"/>
          </a:xfrm>
          <a:prstGeom prst="ellipse">
            <a:avLst/>
          </a:prstGeom>
          <a:solidFill>
            <a:schemeClr val="tx1"/>
          </a:solidFill>
          <a:ln>
            <a:noFill/>
          </a:ln>
          <a:effectLst>
            <a:innerShdw blurRad="63500" dist="50800" dir="135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wrap="none" lIns="0" rIns="0" rtlCol="0" anchor="ctr"/>
          <a:lstStyle/>
          <a:p>
            <a:pPr algn="ct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8" name="Oval 27"/>
          <p:cNvSpPr/>
          <p:nvPr userDrawn="1"/>
        </p:nvSpPr>
        <p:spPr>
          <a:xfrm>
            <a:off x="1823791" y="3608873"/>
            <a:ext cx="2232248" cy="2232248"/>
          </a:xfrm>
          <a:prstGeom prst="ellipse">
            <a:avLst/>
          </a:prstGeom>
          <a:ln/>
        </p:spPr>
        <p:style>
          <a:lnRef idx="3">
            <a:schemeClr val="lt1"/>
          </a:lnRef>
          <a:fillRef idx="1">
            <a:schemeClr val="accent3"/>
          </a:fillRef>
          <a:effectRef idx="1">
            <a:schemeClr val="accent3"/>
          </a:effectRef>
          <a:fontRef idx="minor">
            <a:schemeClr val="lt1"/>
          </a:fontRef>
        </p:style>
        <p:txBody>
          <a:bodyPr wrap="none" lIns="0" rIns="0" rtlCol="0" anchor="ctr"/>
          <a:lstStyle/>
          <a:p>
            <a:pPr algn="ct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30" name="Group 29"/>
          <p:cNvGrpSpPr/>
          <p:nvPr userDrawn="1"/>
        </p:nvGrpSpPr>
        <p:grpSpPr>
          <a:xfrm>
            <a:off x="1067377" y="2413325"/>
            <a:ext cx="1847138" cy="1530439"/>
            <a:chOff x="4718762" y="993075"/>
            <a:chExt cx="1847138" cy="1530439"/>
          </a:xfrm>
        </p:grpSpPr>
        <p:sp>
          <p:nvSpPr>
            <p:cNvPr id="31" name="Oval 30"/>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2" name="Oval 31"/>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Oval 32"/>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4" name="Oval 33"/>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5" name="Oval 34"/>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6" name="Oval 35"/>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7" name="Oval 36"/>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8" name="Oval 37"/>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39" name="Oval 38"/>
          <p:cNvSpPr/>
          <p:nvPr userDrawn="1"/>
        </p:nvSpPr>
        <p:spPr>
          <a:xfrm>
            <a:off x="1187767" y="2975279"/>
            <a:ext cx="3499436" cy="3499436"/>
          </a:xfrm>
          <a:prstGeom prst="ellipse">
            <a:avLst/>
          </a:prstGeom>
          <a:ln w="76200">
            <a:solidFill>
              <a:schemeClr val="tx2">
                <a:lumMod val="75000"/>
              </a:schemeClr>
            </a:solidFill>
          </a:ln>
        </p:spPr>
        <p:txBody>
          <a:bodyPr vert="horz" lIns="91440" tIns="45720" rIns="91440" bIns="45720" rtlCol="0" anchor="ctr">
            <a:normAutofit/>
          </a:bodyPr>
          <a:lstStyle/>
          <a:p>
            <a:pPr marL="342900" lvl="0" indent="-342900" defTabSz="457200">
              <a:spcBef>
                <a:spcPct val="20000"/>
              </a:spcBef>
              <a:spcAft>
                <a:spcPts val="600"/>
              </a:spcAft>
              <a:buClr>
                <a:schemeClr val="tx2"/>
              </a:buClr>
              <a:buFont typeface="Wingdings 2" charset="2"/>
              <a:buChar char=""/>
            </a:pPr>
            <a:endParaRPr lang="en-GB" sz="1800">
              <a:solidFill>
                <a:schemeClr val="tx1"/>
              </a:solidFill>
            </a:endParaRPr>
          </a:p>
        </p:txBody>
      </p:sp>
    </p:spTree>
    <p:extLst>
      <p:ext uri="{BB962C8B-B14F-4D97-AF65-F5344CB8AC3E}">
        <p14:creationId xmlns:p14="http://schemas.microsoft.com/office/powerpoint/2010/main" val="1200442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atles">
    <p:spTree>
      <p:nvGrpSpPr>
        <p:cNvPr id="1" name=""/>
        <p:cNvGrpSpPr/>
        <p:nvPr/>
      </p:nvGrpSpPr>
      <p:grpSpPr>
        <a:xfrm>
          <a:off x="0" y="0"/>
          <a:ext cx="0" cy="0"/>
          <a:chOff x="0" y="0"/>
          <a:chExt cx="0" cy="0"/>
        </a:xfrm>
      </p:grpSpPr>
      <p:sp>
        <p:nvSpPr>
          <p:cNvPr id="27" name="Rectangle 26"/>
          <p:cNvSpPr/>
          <p:nvPr userDrawn="1"/>
        </p:nvSpPr>
        <p:spPr>
          <a:xfrm>
            <a:off x="237067" y="1052733"/>
            <a:ext cx="11619572" cy="1776101"/>
          </a:xfrm>
          <a:custGeom>
            <a:avLst/>
            <a:gdLst/>
            <a:ahLst/>
            <a:cxnLst/>
            <a:rect l="l" t="t" r="r" b="b"/>
            <a:pathLst>
              <a:path w="8714679" h="1776101">
                <a:moveTo>
                  <a:pt x="8633336" y="0"/>
                </a:moveTo>
                <a:lnTo>
                  <a:pt x="8713253" y="0"/>
                </a:lnTo>
                <a:lnTo>
                  <a:pt x="8713253" y="2"/>
                </a:lnTo>
                <a:lnTo>
                  <a:pt x="8714679" y="2"/>
                </a:lnTo>
                <a:lnTo>
                  <a:pt x="8714679" y="216027"/>
                </a:lnTo>
                <a:lnTo>
                  <a:pt x="8713253" y="216027"/>
                </a:lnTo>
                <a:lnTo>
                  <a:pt x="8713253" y="1776101"/>
                </a:lnTo>
                <a:lnTo>
                  <a:pt x="8633336" y="1776101"/>
                </a:lnTo>
                <a:lnTo>
                  <a:pt x="8633336" y="216027"/>
                </a:lnTo>
                <a:lnTo>
                  <a:pt x="0" y="216027"/>
                </a:lnTo>
                <a:lnTo>
                  <a:pt x="0" y="2"/>
                </a:lnTo>
                <a:lnTo>
                  <a:pt x="8633336" y="2"/>
                </a:lnTo>
                <a:close/>
              </a:path>
            </a:pathLst>
          </a:custGeom>
          <a:solidFill>
            <a:srgbClr val="FDC61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a:p>
        </p:txBody>
      </p:sp>
      <p:sp>
        <p:nvSpPr>
          <p:cNvPr id="2" name="Title 1"/>
          <p:cNvSpPr>
            <a:spLocks noGrp="1"/>
          </p:cNvSpPr>
          <p:nvPr>
            <p:ph type="title" hasCustomPrompt="1"/>
          </p:nvPr>
        </p:nvSpPr>
        <p:spPr>
          <a:xfrm>
            <a:off x="394925" y="1268760"/>
            <a:ext cx="11365707" cy="924475"/>
          </a:xfrm>
        </p:spPr>
        <p:txBody>
          <a:bodyPr wrap="none" lIns="0" rIns="0"/>
          <a:lstStyle>
            <a:lvl1pPr algn="l">
              <a:defRPr sz="4000"/>
            </a:lvl1pPr>
          </a:lstStyle>
          <a:p>
            <a:r>
              <a:rPr lang="en-US" dirty="0" smtClean="0"/>
              <a:t>Topic</a:t>
            </a:r>
            <a:endParaRPr lang="en-US" dirty="0"/>
          </a:p>
        </p:txBody>
      </p:sp>
      <p:sp>
        <p:nvSpPr>
          <p:cNvPr id="5" name="Footer Placeholder 4"/>
          <p:cNvSpPr>
            <a:spLocks noGrp="1"/>
          </p:cNvSpPr>
          <p:nvPr>
            <p:ph type="ftr" sz="quarter" idx="11"/>
          </p:nvPr>
        </p:nvSpPr>
        <p:spPr/>
        <p:txBody>
          <a:bodyPr/>
          <a:lstStyle/>
          <a:p>
            <a:endParaRPr lang="en-GB"/>
          </a:p>
        </p:txBody>
      </p:sp>
      <p:sp>
        <p:nvSpPr>
          <p:cNvPr id="24" name="Slide Number Placeholder 5"/>
          <p:cNvSpPr>
            <a:spLocks noGrp="1"/>
          </p:cNvSpPr>
          <p:nvPr>
            <p:ph type="sldNum" sz="quarter" idx="4"/>
          </p:nvPr>
        </p:nvSpPr>
        <p:spPr>
          <a:xfrm>
            <a:off x="-7980" y="6490685"/>
            <a:ext cx="811049" cy="365125"/>
          </a:xfrm>
          <a:prstGeom prst="rect">
            <a:avLst/>
          </a:prstGeom>
        </p:spPr>
        <p:txBody>
          <a:bodyPr vert="horz" lIns="91440" tIns="45720" rIns="91440" bIns="45720" rtlCol="0" anchor="b"/>
          <a:lstStyle>
            <a:lvl1pPr algn="ctr">
              <a:defRPr sz="1800">
                <a:solidFill>
                  <a:schemeClr val="accent3">
                    <a:lumMod val="40000"/>
                    <a:lumOff val="60000"/>
                  </a:schemeClr>
                </a:solidFill>
              </a:defRPr>
            </a:lvl1pPr>
          </a:lstStyle>
          <a:p>
            <a:fld id="{CA002AFF-DAC4-483E-9874-67CA33B40BD1}" type="slidenum">
              <a:rPr lang="en-GB" smtClean="0"/>
              <a:pPr/>
              <a:t>‹#›</a:t>
            </a:fld>
            <a:endParaRPr lang="en-GB" dirty="0"/>
          </a:p>
        </p:txBody>
      </p:sp>
      <p:sp>
        <p:nvSpPr>
          <p:cNvPr id="55" name="Oval 54"/>
          <p:cNvSpPr/>
          <p:nvPr userDrawn="1"/>
        </p:nvSpPr>
        <p:spPr>
          <a:xfrm>
            <a:off x="1452322" y="3239835"/>
            <a:ext cx="2970324" cy="2970324"/>
          </a:xfrm>
          <a:prstGeom prst="ellipse">
            <a:avLst/>
          </a:prstGeom>
          <a:solidFill>
            <a:schemeClr val="tx1"/>
          </a:solidFill>
          <a:ln>
            <a:noFill/>
          </a:ln>
          <a:effectLst>
            <a:innerShdw blurRad="63500" dist="50800" dir="135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wrap="none" lIns="0" rIns="0" rtlCol="0" anchor="ctr"/>
          <a:lstStyle/>
          <a:p>
            <a:pPr algn="ct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6" name="Oval 55"/>
          <p:cNvSpPr/>
          <p:nvPr userDrawn="1"/>
        </p:nvSpPr>
        <p:spPr>
          <a:xfrm>
            <a:off x="1823791" y="3608873"/>
            <a:ext cx="2232248" cy="2232248"/>
          </a:xfrm>
          <a:prstGeom prst="ellipse">
            <a:avLst/>
          </a:prstGeom>
          <a:ln/>
        </p:spPr>
        <p:style>
          <a:lnRef idx="3">
            <a:schemeClr val="lt1"/>
          </a:lnRef>
          <a:fillRef idx="1">
            <a:schemeClr val="accent3"/>
          </a:fillRef>
          <a:effectRef idx="1">
            <a:schemeClr val="accent3"/>
          </a:effectRef>
          <a:fontRef idx="minor">
            <a:schemeClr val="lt1"/>
          </a:fontRef>
        </p:style>
        <p:txBody>
          <a:bodyPr wrap="none" lIns="0" rIns="0" rtlCol="0" anchor="ctr"/>
          <a:lstStyle/>
          <a:p>
            <a:pPr algn="ct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57" name="Group 56"/>
          <p:cNvGrpSpPr/>
          <p:nvPr userDrawn="1"/>
        </p:nvGrpSpPr>
        <p:grpSpPr>
          <a:xfrm>
            <a:off x="1067377" y="2413325"/>
            <a:ext cx="1847138" cy="1530439"/>
            <a:chOff x="4718762" y="993075"/>
            <a:chExt cx="1847138" cy="1530439"/>
          </a:xfrm>
        </p:grpSpPr>
        <p:sp>
          <p:nvSpPr>
            <p:cNvPr id="58" name="Oval 57"/>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9" name="Oval 58"/>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0" name="Oval 59"/>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1" name="Oval 6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2" name="Oval 61"/>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3" name="Oval 62"/>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4" name="Oval 6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5" name="Oval 6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66" name="Oval 65"/>
          <p:cNvSpPr/>
          <p:nvPr userDrawn="1"/>
        </p:nvSpPr>
        <p:spPr>
          <a:xfrm>
            <a:off x="1187767" y="2975279"/>
            <a:ext cx="3499436" cy="3499436"/>
          </a:xfrm>
          <a:prstGeom prst="ellipse">
            <a:avLst/>
          </a:prstGeom>
          <a:ln w="76200">
            <a:solidFill>
              <a:schemeClr val="tx2">
                <a:lumMod val="75000"/>
              </a:schemeClr>
            </a:solidFill>
          </a:ln>
        </p:spPr>
        <p:txBody>
          <a:bodyPr vert="horz" lIns="91440" tIns="45720" rIns="91440" bIns="45720" rtlCol="0" anchor="ctr">
            <a:normAutofit/>
          </a:bodyPr>
          <a:lstStyle/>
          <a:p>
            <a:pPr marL="342900" lvl="0" indent="-342900" defTabSz="457200">
              <a:spcBef>
                <a:spcPct val="20000"/>
              </a:spcBef>
              <a:spcAft>
                <a:spcPts val="600"/>
              </a:spcAft>
              <a:buClr>
                <a:schemeClr val="tx2"/>
              </a:buClr>
              <a:buFont typeface="Wingdings 2" charset="2"/>
              <a:buChar char=""/>
            </a:pPr>
            <a:endParaRPr lang="en-GB" sz="1800">
              <a:solidFill>
                <a:schemeClr val="tx1"/>
              </a:solidFill>
            </a:endParaRPr>
          </a:p>
        </p:txBody>
      </p:sp>
      <p:sp>
        <p:nvSpPr>
          <p:cNvPr id="67" name="Date Placeholder 3"/>
          <p:cNvSpPr>
            <a:spLocks noGrp="1"/>
          </p:cNvSpPr>
          <p:nvPr>
            <p:ph type="dt" sz="half" idx="10"/>
          </p:nvPr>
        </p:nvSpPr>
        <p:spPr>
          <a:xfrm>
            <a:off x="8742335" y="5708648"/>
            <a:ext cx="2133600" cy="365125"/>
          </a:xfrm>
        </p:spPr>
        <p:txBody>
          <a:bodyPr/>
          <a:lstStyle/>
          <a:p>
            <a:fld id="{A952306B-6BF4-4CDC-9FB5-900957A09E03}" type="datetime1">
              <a:rPr lang="en-GB" smtClean="0"/>
              <a:t>18/07/2014</a:t>
            </a:fld>
            <a:endParaRPr lang="en-GB"/>
          </a:p>
        </p:txBody>
      </p:sp>
      <p:sp>
        <p:nvSpPr>
          <p:cNvPr id="68" name="Rectangle 67"/>
          <p:cNvSpPr/>
          <p:nvPr userDrawn="1"/>
        </p:nvSpPr>
        <p:spPr>
          <a:xfrm>
            <a:off x="7741471" y="2897802"/>
            <a:ext cx="3456000" cy="3456384"/>
          </a:xfrm>
          <a:prstGeom prst="rect">
            <a:avLst/>
          </a:prstGeom>
          <a:solidFill>
            <a:schemeClr val="tx1"/>
          </a:solidFill>
          <a:ln>
            <a:noFill/>
          </a:ln>
          <a:effectLst>
            <a:innerShdw blurRad="63500" dist="50800" dir="135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GB" sz="96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9" name="Picture Placeholder 17"/>
          <p:cNvSpPr>
            <a:spLocks noGrp="1"/>
          </p:cNvSpPr>
          <p:nvPr>
            <p:ph type="pic" sz="quarter" idx="15"/>
          </p:nvPr>
        </p:nvSpPr>
        <p:spPr>
          <a:xfrm>
            <a:off x="8029313" y="3185994"/>
            <a:ext cx="2880320" cy="2880000"/>
          </a:xfrm>
          <a:prstGeom prst="rect">
            <a:avLst/>
          </a:prstGeom>
          <a:ln w="76200">
            <a:noFill/>
          </a:ln>
        </p:spPr>
        <p:txBody>
          <a:bodyPr/>
          <a:lstStyle>
            <a:lvl1pPr>
              <a:defRPr>
                <a:solidFill>
                  <a:schemeClr val="tx1">
                    <a:lumMod val="85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320409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9"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25" y="3308581"/>
            <a:ext cx="9489571"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345925"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9228F-B4AA-4B99-8DDA-48184125AC11}" type="datetime1">
              <a:rPr lang="en-GB" smtClean="0"/>
              <a:t>18/07/2014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002AFF-DAC4-483E-9874-67CA33B40BD1}"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29"/>
            <a:ext cx="949744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5926" y="1809750"/>
            <a:ext cx="4628369" cy="40513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766ED4-55E9-467D-8818-896B72D4868A}" type="datetime1">
              <a:rPr lang="en-GB" smtClean="0"/>
              <a:t>18/07/2014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002AFF-DAC4-483E-9874-67CA33B40BD1}"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5926"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5926" y="2389192"/>
            <a:ext cx="4628369"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710"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10" y="2389192"/>
            <a:ext cx="4628367"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B6C85-ACE6-4E9F-B508-BF23B2CFAE7E}" type="datetime1">
              <a:rPr lang="en-GB" smtClean="0"/>
              <a:t>18/07/2014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002AFF-DAC4-483E-9874-67CA33B40BD1}"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FD9EC-BC7C-46F4-8BEC-EE46237F7D0A}" type="datetime1">
              <a:rPr lang="en-GB" smtClean="0"/>
              <a:t>18/07/2014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002AFF-DAC4-483E-9874-67CA33B40BD1}" type="slidenum">
              <a:rPr lang="en-GB" smtClean="0"/>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66" name="Oval 65"/>
          <p:cNvSpPr>
            <a:spLocks noChangeAspect="1"/>
          </p:cNvSpPr>
          <p:nvPr userDrawn="1"/>
        </p:nvSpPr>
        <p:spPr>
          <a:xfrm>
            <a:off x="-51502" y="6357765"/>
            <a:ext cx="669009" cy="669009"/>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dirty="0">
              <a:latin typeface="Calibri" pitchFamily="34" charset="0"/>
              <a:cs typeface="Calibri" pitchFamily="34" charset="0"/>
            </a:endParaRPr>
          </a:p>
        </p:txBody>
      </p:sp>
      <p:sp>
        <p:nvSpPr>
          <p:cNvPr id="67" name="Oval 55"/>
          <p:cNvSpPr>
            <a:spLocks noChangeAspect="1"/>
          </p:cNvSpPr>
          <p:nvPr userDrawn="1"/>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68" name="Oval 67"/>
          <p:cNvSpPr>
            <a:spLocks noChangeAspect="1"/>
          </p:cNvSpPr>
          <p:nvPr userDrawn="1"/>
        </p:nvSpPr>
        <p:spPr>
          <a:xfrm>
            <a:off x="520639" y="1095311"/>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69" name="Oval 68"/>
          <p:cNvSpPr>
            <a:spLocks noChangeAspect="1"/>
          </p:cNvSpPr>
          <p:nvPr userDrawn="1"/>
        </p:nvSpPr>
        <p:spPr>
          <a:xfrm>
            <a:off x="1878731" y="282937"/>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70" name="Oval 53"/>
          <p:cNvSpPr>
            <a:spLocks noChangeAspect="1"/>
          </p:cNvSpPr>
          <p:nvPr userDrawn="1"/>
        </p:nvSpPr>
        <p:spPr>
          <a:xfrm>
            <a:off x="520638"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71" name="Oval 129"/>
          <p:cNvSpPr>
            <a:spLocks noChangeAspect="1"/>
          </p:cNvSpPr>
          <p:nvPr userDrawn="1"/>
        </p:nvSpPr>
        <p:spPr>
          <a:xfrm>
            <a:off x="-46710"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72" name="Oval 71"/>
          <p:cNvSpPr>
            <a:spLocks noChangeAspect="1"/>
          </p:cNvSpPr>
          <p:nvPr userDrawn="1"/>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73" name="Oval 72"/>
          <p:cNvSpPr>
            <a:spLocks noChangeAspect="1"/>
          </p:cNvSpPr>
          <p:nvPr userDrawn="1"/>
        </p:nvSpPr>
        <p:spPr>
          <a:xfrm>
            <a:off x="2" y="660742"/>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74" name="Oval 132"/>
          <p:cNvSpPr>
            <a:spLocks noChangeAspect="1"/>
          </p:cNvSpPr>
          <p:nvPr userDrawn="1"/>
        </p:nvSpPr>
        <p:spPr>
          <a:xfrm>
            <a:off x="10478938"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75" name="Oval 133"/>
          <p:cNvSpPr>
            <a:spLocks noChangeAspect="1"/>
          </p:cNvSpPr>
          <p:nvPr userDrawn="1"/>
        </p:nvSpPr>
        <p:spPr>
          <a:xfrm>
            <a:off x="9098909"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76" name="Oval 134"/>
          <p:cNvSpPr>
            <a:spLocks noChangeAspect="1"/>
          </p:cNvSpPr>
          <p:nvPr userDrawn="1"/>
        </p:nvSpPr>
        <p:spPr>
          <a:xfrm>
            <a:off x="10475859"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77" name="Oval 135"/>
          <p:cNvSpPr>
            <a:spLocks noChangeAspect="1"/>
          </p:cNvSpPr>
          <p:nvPr userDrawn="1"/>
        </p:nvSpPr>
        <p:spPr>
          <a:xfrm>
            <a:off x="11038080" y="5140350"/>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78" name="Oval 77"/>
          <p:cNvSpPr>
            <a:spLocks noChangeAspect="1"/>
          </p:cNvSpPr>
          <p:nvPr userDrawn="1"/>
        </p:nvSpPr>
        <p:spPr>
          <a:xfrm>
            <a:off x="9643117" y="4362916"/>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79" name="Oval 137"/>
          <p:cNvSpPr>
            <a:spLocks noChangeAspect="1"/>
          </p:cNvSpPr>
          <p:nvPr userDrawn="1"/>
        </p:nvSpPr>
        <p:spPr>
          <a:xfrm>
            <a:off x="-69623"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80" name="Oval 79"/>
          <p:cNvSpPr>
            <a:spLocks noChangeAspect="1"/>
          </p:cNvSpPr>
          <p:nvPr userDrawn="1"/>
        </p:nvSpPr>
        <p:spPr>
          <a:xfrm>
            <a:off x="708473" y="4790340"/>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81" name="Oval 80"/>
          <p:cNvSpPr>
            <a:spLocks noChangeAspect="1"/>
          </p:cNvSpPr>
          <p:nvPr userDrawn="1"/>
        </p:nvSpPr>
        <p:spPr>
          <a:xfrm>
            <a:off x="9098908" y="783992"/>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82" name="Oval 81"/>
          <p:cNvSpPr>
            <a:spLocks noChangeAspect="1"/>
          </p:cNvSpPr>
          <p:nvPr userDrawn="1"/>
        </p:nvSpPr>
        <p:spPr>
          <a:xfrm>
            <a:off x="9440458" y="514035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83" name="Oval 117"/>
          <p:cNvSpPr>
            <a:spLocks noChangeAspect="1"/>
          </p:cNvSpPr>
          <p:nvPr userDrawn="1"/>
        </p:nvSpPr>
        <p:spPr>
          <a:xfrm>
            <a:off x="11379609"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84" name="Oval 83"/>
          <p:cNvSpPr>
            <a:spLocks noChangeAspect="1"/>
          </p:cNvSpPr>
          <p:nvPr userDrawn="1"/>
        </p:nvSpPr>
        <p:spPr>
          <a:xfrm>
            <a:off x="9331505"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85" name="Oval 84"/>
          <p:cNvSpPr>
            <a:spLocks noChangeAspect="1"/>
          </p:cNvSpPr>
          <p:nvPr userDrawn="1"/>
        </p:nvSpPr>
        <p:spPr>
          <a:xfrm>
            <a:off x="9853534"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86" name="Oval 85"/>
          <p:cNvSpPr>
            <a:spLocks noChangeAspect="1"/>
          </p:cNvSpPr>
          <p:nvPr userDrawn="1"/>
        </p:nvSpPr>
        <p:spPr>
          <a:xfrm>
            <a:off x="10200473"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87" name="Oval 86"/>
          <p:cNvSpPr>
            <a:spLocks noChangeAspect="1"/>
          </p:cNvSpPr>
          <p:nvPr userDrawn="1"/>
        </p:nvSpPr>
        <p:spPr>
          <a:xfrm>
            <a:off x="10730821"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88" name="Oval 122"/>
          <p:cNvSpPr>
            <a:spLocks noChangeAspect="1"/>
          </p:cNvSpPr>
          <p:nvPr userDrawn="1"/>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89" name="Oval 123"/>
          <p:cNvSpPr>
            <a:spLocks noChangeAspect="1"/>
          </p:cNvSpPr>
          <p:nvPr userDrawn="1"/>
        </p:nvSpPr>
        <p:spPr>
          <a:xfrm>
            <a:off x="1502640"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90" name="Oval 124"/>
          <p:cNvSpPr>
            <a:spLocks noChangeAspect="1"/>
          </p:cNvSpPr>
          <p:nvPr userDrawn="1"/>
        </p:nvSpPr>
        <p:spPr>
          <a:xfrm>
            <a:off x="-69622"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91" name="Oval 90"/>
          <p:cNvSpPr>
            <a:spLocks noChangeAspect="1"/>
          </p:cNvSpPr>
          <p:nvPr userDrawn="1"/>
        </p:nvSpPr>
        <p:spPr>
          <a:xfrm>
            <a:off x="277433" y="4321787"/>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92" name="Oval 126"/>
          <p:cNvSpPr>
            <a:spLocks noChangeAspect="1"/>
          </p:cNvSpPr>
          <p:nvPr userDrawn="1"/>
        </p:nvSpPr>
        <p:spPr>
          <a:xfrm>
            <a:off x="8773538" y="6489969"/>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93" name="Oval 127"/>
          <p:cNvSpPr>
            <a:spLocks noChangeAspect="1"/>
          </p:cNvSpPr>
          <p:nvPr userDrawn="1"/>
        </p:nvSpPr>
        <p:spPr>
          <a:xfrm>
            <a:off x="9109406"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94" name="Oval 128"/>
          <p:cNvSpPr>
            <a:spLocks noChangeAspect="1"/>
          </p:cNvSpPr>
          <p:nvPr userDrawn="1"/>
        </p:nvSpPr>
        <p:spPr>
          <a:xfrm>
            <a:off x="10559061" y="6408845"/>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95" name="Oval 94"/>
          <p:cNvSpPr>
            <a:spLocks noChangeAspect="1"/>
          </p:cNvSpPr>
          <p:nvPr userDrawn="1"/>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96" name="Oval 98"/>
          <p:cNvSpPr>
            <a:spLocks noChangeAspect="1"/>
          </p:cNvSpPr>
          <p:nvPr userDrawn="1"/>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98" name="Oval 99"/>
          <p:cNvSpPr>
            <a:spLocks noChangeAspect="1"/>
          </p:cNvSpPr>
          <p:nvPr userDrawn="1"/>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42" name="Oval 141"/>
          <p:cNvSpPr>
            <a:spLocks noChangeAspect="1"/>
          </p:cNvSpPr>
          <p:nvPr userDrawn="1"/>
        </p:nvSpPr>
        <p:spPr>
          <a:xfrm>
            <a:off x="474210" y="836797"/>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43" name="Oval 142"/>
          <p:cNvSpPr>
            <a:spLocks noChangeAspect="1"/>
          </p:cNvSpPr>
          <p:nvPr userDrawn="1"/>
        </p:nvSpPr>
        <p:spPr>
          <a:xfrm>
            <a:off x="319225" y="1452262"/>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44" name="Oval 143"/>
          <p:cNvSpPr>
            <a:spLocks noChangeAspect="1"/>
          </p:cNvSpPr>
          <p:nvPr userDrawn="1"/>
        </p:nvSpPr>
        <p:spPr>
          <a:xfrm>
            <a:off x="371258"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45" name="Oval 144"/>
          <p:cNvSpPr>
            <a:spLocks noChangeAspect="1"/>
          </p:cNvSpPr>
          <p:nvPr userDrawn="1"/>
        </p:nvSpPr>
        <p:spPr>
          <a:xfrm>
            <a:off x="154677"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46" name="Oval 104"/>
          <p:cNvSpPr>
            <a:spLocks noChangeAspect="1"/>
          </p:cNvSpPr>
          <p:nvPr userDrawn="1"/>
        </p:nvSpPr>
        <p:spPr>
          <a:xfrm>
            <a:off x="10283922"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47" name="Oval 105"/>
          <p:cNvSpPr>
            <a:spLocks noChangeAspect="1"/>
          </p:cNvSpPr>
          <p:nvPr userDrawn="1"/>
        </p:nvSpPr>
        <p:spPr>
          <a:xfrm>
            <a:off x="11699529"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48" name="Oval 147"/>
          <p:cNvSpPr>
            <a:spLocks noChangeAspect="1"/>
          </p:cNvSpPr>
          <p:nvPr userDrawn="1"/>
        </p:nvSpPr>
        <p:spPr>
          <a:xfrm>
            <a:off x="10729645" y="282937"/>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49" name="Oval 107"/>
          <p:cNvSpPr>
            <a:spLocks noChangeAspect="1"/>
          </p:cNvSpPr>
          <p:nvPr userDrawn="1"/>
        </p:nvSpPr>
        <p:spPr>
          <a:xfrm>
            <a:off x="11896125"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50" name="Oval 149"/>
          <p:cNvSpPr>
            <a:spLocks noChangeAspect="1"/>
          </p:cNvSpPr>
          <p:nvPr userDrawn="1"/>
        </p:nvSpPr>
        <p:spPr>
          <a:xfrm>
            <a:off x="10572276"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51" name="Oval 150"/>
          <p:cNvSpPr>
            <a:spLocks noChangeAspect="1"/>
          </p:cNvSpPr>
          <p:nvPr userDrawn="1"/>
        </p:nvSpPr>
        <p:spPr>
          <a:xfrm>
            <a:off x="10451446"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52" name="Oval 151"/>
          <p:cNvSpPr>
            <a:spLocks noChangeAspect="1"/>
          </p:cNvSpPr>
          <p:nvPr userDrawn="1"/>
        </p:nvSpPr>
        <p:spPr>
          <a:xfrm>
            <a:off x="10611346" y="5611431"/>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53" name="Oval 152"/>
          <p:cNvSpPr>
            <a:spLocks noChangeAspect="1"/>
          </p:cNvSpPr>
          <p:nvPr userDrawn="1"/>
        </p:nvSpPr>
        <p:spPr>
          <a:xfrm>
            <a:off x="9954289" y="5242258"/>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54" name="Oval 153"/>
          <p:cNvSpPr>
            <a:spLocks noChangeAspect="1"/>
          </p:cNvSpPr>
          <p:nvPr userDrawn="1"/>
        </p:nvSpPr>
        <p:spPr>
          <a:xfrm>
            <a:off x="10475860" y="4928170"/>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55" name="Oval 154"/>
          <p:cNvSpPr>
            <a:spLocks noChangeAspect="1"/>
          </p:cNvSpPr>
          <p:nvPr userDrawn="1"/>
        </p:nvSpPr>
        <p:spPr>
          <a:xfrm>
            <a:off x="11210439"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56" name="Oval 155"/>
          <p:cNvSpPr>
            <a:spLocks noChangeAspect="1"/>
          </p:cNvSpPr>
          <p:nvPr userDrawn="1"/>
        </p:nvSpPr>
        <p:spPr>
          <a:xfrm>
            <a:off x="11059638" y="4097846"/>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57" name="Oval 156"/>
          <p:cNvSpPr>
            <a:spLocks noChangeAspect="1"/>
          </p:cNvSpPr>
          <p:nvPr userDrawn="1"/>
        </p:nvSpPr>
        <p:spPr>
          <a:xfrm>
            <a:off x="11393223" y="505788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58" name="Oval 116"/>
          <p:cNvSpPr>
            <a:spLocks noChangeAspect="1"/>
          </p:cNvSpPr>
          <p:nvPr userDrawn="1"/>
        </p:nvSpPr>
        <p:spPr>
          <a:xfrm>
            <a:off x="11669997"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59" name="Oval 54"/>
          <p:cNvSpPr>
            <a:spLocks noChangeAspect="1"/>
          </p:cNvSpPr>
          <p:nvPr userDrawn="1"/>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160" name="Oval 159"/>
          <p:cNvSpPr>
            <a:spLocks noChangeAspect="1"/>
          </p:cNvSpPr>
          <p:nvPr userDrawn="1"/>
        </p:nvSpPr>
        <p:spPr>
          <a:xfrm>
            <a:off x="11552351"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61" name="Oval 160"/>
          <p:cNvSpPr>
            <a:spLocks noChangeAspect="1"/>
          </p:cNvSpPr>
          <p:nvPr userDrawn="1"/>
        </p:nvSpPr>
        <p:spPr>
          <a:xfrm>
            <a:off x="11379611"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62" name="Oval 161"/>
          <p:cNvSpPr>
            <a:spLocks noChangeAspect="1"/>
          </p:cNvSpPr>
          <p:nvPr userDrawn="1"/>
        </p:nvSpPr>
        <p:spPr>
          <a:xfrm>
            <a:off x="11589815"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63" name="Oval 162"/>
          <p:cNvSpPr>
            <a:spLocks noChangeAspect="1"/>
          </p:cNvSpPr>
          <p:nvPr userDrawn="1"/>
        </p:nvSpPr>
        <p:spPr>
          <a:xfrm>
            <a:off x="154678" y="2698932"/>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64" name="Oval 163"/>
          <p:cNvSpPr>
            <a:spLocks noChangeAspect="1"/>
          </p:cNvSpPr>
          <p:nvPr userDrawn="1"/>
        </p:nvSpPr>
        <p:spPr>
          <a:xfrm>
            <a:off x="474210"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65" name="Oval 164"/>
          <p:cNvSpPr>
            <a:spLocks noChangeAspect="1"/>
          </p:cNvSpPr>
          <p:nvPr userDrawn="1"/>
        </p:nvSpPr>
        <p:spPr>
          <a:xfrm>
            <a:off x="270260" y="3382946"/>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166" name="Oval 62"/>
          <p:cNvSpPr>
            <a:spLocks noChangeAspect="1"/>
          </p:cNvSpPr>
          <p:nvPr userDrawn="1"/>
        </p:nvSpPr>
        <p:spPr>
          <a:xfrm>
            <a:off x="-86599"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schemeClr val="tx1"/>
                </a:solidFill>
              </a:ln>
            </a:endParaRPr>
          </a:p>
        </p:txBody>
      </p:sp>
      <p:sp>
        <p:nvSpPr>
          <p:cNvPr id="167" name="Oval 166"/>
          <p:cNvSpPr>
            <a:spLocks noChangeAspect="1"/>
          </p:cNvSpPr>
          <p:nvPr userDrawn="1"/>
        </p:nvSpPr>
        <p:spPr>
          <a:xfrm>
            <a:off x="9154530" y="2395420"/>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95040" y="914286"/>
            <a:ext cx="10832885" cy="92447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583125" y="5951815"/>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C9D1069B-9952-4B10-801F-B2B41350522E}" type="datetime1">
              <a:rPr lang="en-GB" smtClean="0"/>
              <a:t>18/07/2014</a:t>
            </a:fld>
            <a:endParaRPr lang="en-GB"/>
          </a:p>
        </p:txBody>
      </p:sp>
      <p:sp>
        <p:nvSpPr>
          <p:cNvPr id="5" name="Footer Placeholder 4"/>
          <p:cNvSpPr>
            <a:spLocks noGrp="1"/>
          </p:cNvSpPr>
          <p:nvPr>
            <p:ph type="ftr" sz="quarter" idx="3"/>
          </p:nvPr>
        </p:nvSpPr>
        <p:spPr>
          <a:xfrm>
            <a:off x="1574595" y="5951815"/>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980" y="6490685"/>
            <a:ext cx="811049" cy="365125"/>
          </a:xfrm>
          <a:prstGeom prst="rect">
            <a:avLst/>
          </a:prstGeom>
        </p:spPr>
        <p:txBody>
          <a:bodyPr vert="horz" lIns="91440" tIns="45720" rIns="91440" bIns="45720" rtlCol="0" anchor="b"/>
          <a:lstStyle>
            <a:lvl1pPr algn="ctr">
              <a:defRPr sz="1800">
                <a:solidFill>
                  <a:schemeClr val="accent3">
                    <a:lumMod val="40000"/>
                    <a:lumOff val="60000"/>
                  </a:schemeClr>
                </a:solidFill>
              </a:defRPr>
            </a:lvl1pPr>
          </a:lstStyle>
          <a:p>
            <a:fld id="{CA002AFF-DAC4-483E-9874-67CA33B40BD1}"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72" r:id="rId3"/>
    <p:sldLayoutId id="2147483674" r:id="rId4"/>
    <p:sldLayoutId id="2147483673"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iming>
    <p:tnLst>
      <p:par>
        <p:cTn id="1" dur="indefinite" restart="never" nodeType="tmRoot"/>
      </p:par>
    </p:tnLst>
  </p:timing>
  <p:hf hdr="0" ftr="0" dt="0"/>
  <p:txStyles>
    <p:titleStyle>
      <a:lvl1pPr algn="l" defTabSz="457200" rtl="0" eaLnBrk="1" latinLnBrk="0" hangingPunct="1">
        <a:spcBef>
          <a:spcPct val="0"/>
        </a:spcBef>
        <a:buNone/>
        <a:defRPr lang="en-US" sz="7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 Target="slide1.xml"/><Relationship Id="rId26" Type="http://schemas.openxmlformats.org/officeDocument/2006/relationships/audio" Target="../media/audio3.wav"/><Relationship Id="rId3" Type="http://schemas.openxmlformats.org/officeDocument/2006/relationships/tags" Target="../tags/tag4.xml"/><Relationship Id="rId21" Type="http://schemas.openxmlformats.org/officeDocument/2006/relationships/slide" Target="slide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1.xml"/><Relationship Id="rId25" Type="http://schemas.openxmlformats.org/officeDocument/2006/relationships/slide" Target="slide36.xml"/><Relationship Id="rId2" Type="http://schemas.openxmlformats.org/officeDocument/2006/relationships/tags" Target="../tags/tag3.xml"/><Relationship Id="rId16" Type="http://schemas.openxmlformats.org/officeDocument/2006/relationships/slideLayout" Target="../slideLayouts/slideLayout10.xml"/><Relationship Id="rId20" Type="http://schemas.openxmlformats.org/officeDocument/2006/relationships/audio" Target="../media/audio2.wav"/><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slide" Target="slide3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slide" Target="slide24.xml"/><Relationship Id="rId10" Type="http://schemas.openxmlformats.org/officeDocument/2006/relationships/tags" Target="../tags/tag11.xml"/><Relationship Id="rId19" Type="http://schemas.openxmlformats.org/officeDocument/2006/relationships/audio" Target="../media/audio1.wav"/><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slide" Target="slide13.xml"/><Relationship Id="rId27" Type="http://schemas.openxmlformats.org/officeDocument/2006/relationships/audio" Target="../media/audio4.wav"/></Relationships>
</file>

<file path=ppt/slides/_rels/slide10.xml.rels><?xml version="1.0" encoding="UTF-8" standalone="yes"?>
<Relationships xmlns="http://schemas.openxmlformats.org/package/2006/relationships"><Relationship Id="rId13" Type="http://schemas.openxmlformats.org/officeDocument/2006/relationships/tags" Target="../tags/tag309.xml"/><Relationship Id="rId18" Type="http://schemas.openxmlformats.org/officeDocument/2006/relationships/tags" Target="../tags/tag314.xml"/><Relationship Id="rId26" Type="http://schemas.openxmlformats.org/officeDocument/2006/relationships/tags" Target="../tags/tag322.xml"/><Relationship Id="rId39" Type="http://schemas.openxmlformats.org/officeDocument/2006/relationships/slide" Target="slide1.xml"/><Relationship Id="rId21" Type="http://schemas.openxmlformats.org/officeDocument/2006/relationships/tags" Target="../tags/tag317.xml"/><Relationship Id="rId34" Type="http://schemas.openxmlformats.org/officeDocument/2006/relationships/tags" Target="../tags/tag330.xml"/><Relationship Id="rId42" Type="http://schemas.openxmlformats.org/officeDocument/2006/relationships/slide" Target="slide2.xml"/><Relationship Id="rId47" Type="http://schemas.openxmlformats.org/officeDocument/2006/relationships/slide" Target="slide3.xml"/><Relationship Id="rId50" Type="http://schemas.openxmlformats.org/officeDocument/2006/relationships/slide" Target="slide6.xml"/><Relationship Id="rId55" Type="http://schemas.openxmlformats.org/officeDocument/2006/relationships/slide" Target="slide11.xml"/><Relationship Id="rId7" Type="http://schemas.openxmlformats.org/officeDocument/2006/relationships/tags" Target="../tags/tag303.xml"/><Relationship Id="rId12" Type="http://schemas.openxmlformats.org/officeDocument/2006/relationships/tags" Target="../tags/tag308.xml"/><Relationship Id="rId17" Type="http://schemas.openxmlformats.org/officeDocument/2006/relationships/tags" Target="../tags/tag313.xml"/><Relationship Id="rId25" Type="http://schemas.openxmlformats.org/officeDocument/2006/relationships/tags" Target="../tags/tag321.xml"/><Relationship Id="rId33" Type="http://schemas.openxmlformats.org/officeDocument/2006/relationships/tags" Target="../tags/tag329.xml"/><Relationship Id="rId38" Type="http://schemas.openxmlformats.org/officeDocument/2006/relationships/image" Target="../media/image8.jpeg"/><Relationship Id="rId46" Type="http://schemas.openxmlformats.org/officeDocument/2006/relationships/slide" Target="slide36.xml"/><Relationship Id="rId2" Type="http://schemas.openxmlformats.org/officeDocument/2006/relationships/tags" Target="../tags/tag298.xml"/><Relationship Id="rId16" Type="http://schemas.openxmlformats.org/officeDocument/2006/relationships/tags" Target="../tags/tag312.xml"/><Relationship Id="rId20" Type="http://schemas.openxmlformats.org/officeDocument/2006/relationships/tags" Target="../tags/tag316.xml"/><Relationship Id="rId29" Type="http://schemas.openxmlformats.org/officeDocument/2006/relationships/tags" Target="../tags/tag325.xml"/><Relationship Id="rId41" Type="http://schemas.openxmlformats.org/officeDocument/2006/relationships/audio" Target="../media/audio2.wav"/><Relationship Id="rId54" Type="http://schemas.openxmlformats.org/officeDocument/2006/relationships/slide" Target="slide10.xml"/><Relationship Id="rId1" Type="http://schemas.openxmlformats.org/officeDocument/2006/relationships/tags" Target="../tags/tag297.xml"/><Relationship Id="rId6" Type="http://schemas.openxmlformats.org/officeDocument/2006/relationships/tags" Target="../tags/tag302.xml"/><Relationship Id="rId11" Type="http://schemas.openxmlformats.org/officeDocument/2006/relationships/tags" Target="../tags/tag307.xml"/><Relationship Id="rId24" Type="http://schemas.openxmlformats.org/officeDocument/2006/relationships/tags" Target="../tags/tag320.xml"/><Relationship Id="rId32" Type="http://schemas.openxmlformats.org/officeDocument/2006/relationships/tags" Target="../tags/tag328.xml"/><Relationship Id="rId37" Type="http://schemas.openxmlformats.org/officeDocument/2006/relationships/notesSlide" Target="../notesSlides/notesSlide10.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9.xml"/><Relationship Id="rId58" Type="http://schemas.openxmlformats.org/officeDocument/2006/relationships/audio" Target="../media/audio4.wav"/><Relationship Id="rId5" Type="http://schemas.openxmlformats.org/officeDocument/2006/relationships/tags" Target="../tags/tag301.xml"/><Relationship Id="rId15" Type="http://schemas.openxmlformats.org/officeDocument/2006/relationships/tags" Target="../tags/tag311.xml"/><Relationship Id="rId23" Type="http://schemas.openxmlformats.org/officeDocument/2006/relationships/tags" Target="../tags/tag319.xml"/><Relationship Id="rId28" Type="http://schemas.openxmlformats.org/officeDocument/2006/relationships/tags" Target="../tags/tag324.xml"/><Relationship Id="rId36" Type="http://schemas.openxmlformats.org/officeDocument/2006/relationships/slideLayout" Target="../slideLayouts/slideLayout3.xml"/><Relationship Id="rId49" Type="http://schemas.openxmlformats.org/officeDocument/2006/relationships/slide" Target="slide5.xml"/><Relationship Id="rId57" Type="http://schemas.openxmlformats.org/officeDocument/2006/relationships/audio" Target="../media/audio3.wav"/><Relationship Id="rId10" Type="http://schemas.openxmlformats.org/officeDocument/2006/relationships/tags" Target="../tags/tag306.xml"/><Relationship Id="rId19" Type="http://schemas.openxmlformats.org/officeDocument/2006/relationships/tags" Target="../tags/tag315.xml"/><Relationship Id="rId31" Type="http://schemas.openxmlformats.org/officeDocument/2006/relationships/tags" Target="../tags/tag327.xml"/><Relationship Id="rId44" Type="http://schemas.openxmlformats.org/officeDocument/2006/relationships/slide" Target="slide24.xml"/><Relationship Id="rId52" Type="http://schemas.openxmlformats.org/officeDocument/2006/relationships/slide" Target="slide8.xml"/><Relationship Id="rId4" Type="http://schemas.openxmlformats.org/officeDocument/2006/relationships/tags" Target="../tags/tag300.xml"/><Relationship Id="rId9" Type="http://schemas.openxmlformats.org/officeDocument/2006/relationships/tags" Target="../tags/tag305.xml"/><Relationship Id="rId14" Type="http://schemas.openxmlformats.org/officeDocument/2006/relationships/tags" Target="../tags/tag310.xml"/><Relationship Id="rId22" Type="http://schemas.openxmlformats.org/officeDocument/2006/relationships/tags" Target="../tags/tag318.xml"/><Relationship Id="rId27" Type="http://schemas.openxmlformats.org/officeDocument/2006/relationships/tags" Target="../tags/tag323.xml"/><Relationship Id="rId30" Type="http://schemas.openxmlformats.org/officeDocument/2006/relationships/tags" Target="../tags/tag326.xml"/><Relationship Id="rId35" Type="http://schemas.openxmlformats.org/officeDocument/2006/relationships/tags" Target="../tags/tag331.xml"/><Relationship Id="rId43" Type="http://schemas.openxmlformats.org/officeDocument/2006/relationships/slide" Target="slide13.xml"/><Relationship Id="rId48" Type="http://schemas.openxmlformats.org/officeDocument/2006/relationships/slide" Target="slide4.xml"/><Relationship Id="rId56" Type="http://schemas.openxmlformats.org/officeDocument/2006/relationships/slide" Target="slide12.xml"/><Relationship Id="rId8" Type="http://schemas.openxmlformats.org/officeDocument/2006/relationships/tags" Target="../tags/tag304.xml"/><Relationship Id="rId51" Type="http://schemas.openxmlformats.org/officeDocument/2006/relationships/slide" Target="slide7.xml"/><Relationship Id="rId3" Type="http://schemas.openxmlformats.org/officeDocument/2006/relationships/tags" Target="../tags/tag299.xml"/></Relationships>
</file>

<file path=ppt/slides/_rels/slide11.xml.rels><?xml version="1.0" encoding="UTF-8" standalone="yes"?>
<Relationships xmlns="http://schemas.openxmlformats.org/package/2006/relationships"><Relationship Id="rId13" Type="http://schemas.openxmlformats.org/officeDocument/2006/relationships/tags" Target="../tags/tag344.xml"/><Relationship Id="rId18" Type="http://schemas.openxmlformats.org/officeDocument/2006/relationships/tags" Target="../tags/tag349.xml"/><Relationship Id="rId26" Type="http://schemas.openxmlformats.org/officeDocument/2006/relationships/tags" Target="../tags/tag357.xml"/><Relationship Id="rId39" Type="http://schemas.openxmlformats.org/officeDocument/2006/relationships/slide" Target="slide1.xml"/><Relationship Id="rId21" Type="http://schemas.openxmlformats.org/officeDocument/2006/relationships/tags" Target="../tags/tag352.xml"/><Relationship Id="rId34" Type="http://schemas.openxmlformats.org/officeDocument/2006/relationships/tags" Target="../tags/tag365.xml"/><Relationship Id="rId42" Type="http://schemas.openxmlformats.org/officeDocument/2006/relationships/slide" Target="slide2.xml"/><Relationship Id="rId47" Type="http://schemas.openxmlformats.org/officeDocument/2006/relationships/slide" Target="slide3.xml"/><Relationship Id="rId50" Type="http://schemas.openxmlformats.org/officeDocument/2006/relationships/slide" Target="slide6.xml"/><Relationship Id="rId55" Type="http://schemas.openxmlformats.org/officeDocument/2006/relationships/slide" Target="slide11.xml"/><Relationship Id="rId7" Type="http://schemas.openxmlformats.org/officeDocument/2006/relationships/tags" Target="../tags/tag338.xml"/><Relationship Id="rId12" Type="http://schemas.openxmlformats.org/officeDocument/2006/relationships/tags" Target="../tags/tag343.xml"/><Relationship Id="rId17" Type="http://schemas.openxmlformats.org/officeDocument/2006/relationships/tags" Target="../tags/tag348.xml"/><Relationship Id="rId25" Type="http://schemas.openxmlformats.org/officeDocument/2006/relationships/tags" Target="../tags/tag356.xml"/><Relationship Id="rId33" Type="http://schemas.openxmlformats.org/officeDocument/2006/relationships/tags" Target="../tags/tag364.xml"/><Relationship Id="rId38" Type="http://schemas.openxmlformats.org/officeDocument/2006/relationships/image" Target="../media/image9.jpeg"/><Relationship Id="rId46" Type="http://schemas.openxmlformats.org/officeDocument/2006/relationships/slide" Target="slide36.xml"/><Relationship Id="rId2" Type="http://schemas.openxmlformats.org/officeDocument/2006/relationships/tags" Target="../tags/tag333.xml"/><Relationship Id="rId16" Type="http://schemas.openxmlformats.org/officeDocument/2006/relationships/tags" Target="../tags/tag347.xml"/><Relationship Id="rId20" Type="http://schemas.openxmlformats.org/officeDocument/2006/relationships/tags" Target="../tags/tag351.xml"/><Relationship Id="rId29" Type="http://schemas.openxmlformats.org/officeDocument/2006/relationships/tags" Target="../tags/tag360.xml"/><Relationship Id="rId41" Type="http://schemas.openxmlformats.org/officeDocument/2006/relationships/audio" Target="../media/audio2.wav"/><Relationship Id="rId54" Type="http://schemas.openxmlformats.org/officeDocument/2006/relationships/slide" Target="slide10.xml"/><Relationship Id="rId1" Type="http://schemas.openxmlformats.org/officeDocument/2006/relationships/tags" Target="../tags/tag332.xml"/><Relationship Id="rId6" Type="http://schemas.openxmlformats.org/officeDocument/2006/relationships/tags" Target="../tags/tag337.xml"/><Relationship Id="rId11" Type="http://schemas.openxmlformats.org/officeDocument/2006/relationships/tags" Target="../tags/tag342.xml"/><Relationship Id="rId24" Type="http://schemas.openxmlformats.org/officeDocument/2006/relationships/tags" Target="../tags/tag355.xml"/><Relationship Id="rId32" Type="http://schemas.openxmlformats.org/officeDocument/2006/relationships/tags" Target="../tags/tag363.xml"/><Relationship Id="rId37" Type="http://schemas.openxmlformats.org/officeDocument/2006/relationships/notesSlide" Target="../notesSlides/notesSlide11.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9.xml"/><Relationship Id="rId58" Type="http://schemas.openxmlformats.org/officeDocument/2006/relationships/audio" Target="../media/audio4.wav"/><Relationship Id="rId5" Type="http://schemas.openxmlformats.org/officeDocument/2006/relationships/tags" Target="../tags/tag336.xml"/><Relationship Id="rId15" Type="http://schemas.openxmlformats.org/officeDocument/2006/relationships/tags" Target="../tags/tag346.xml"/><Relationship Id="rId23" Type="http://schemas.openxmlformats.org/officeDocument/2006/relationships/tags" Target="../tags/tag354.xml"/><Relationship Id="rId28" Type="http://schemas.openxmlformats.org/officeDocument/2006/relationships/tags" Target="../tags/tag359.xml"/><Relationship Id="rId36" Type="http://schemas.openxmlformats.org/officeDocument/2006/relationships/slideLayout" Target="../slideLayouts/slideLayout3.xml"/><Relationship Id="rId49" Type="http://schemas.openxmlformats.org/officeDocument/2006/relationships/slide" Target="slide5.xml"/><Relationship Id="rId57" Type="http://schemas.openxmlformats.org/officeDocument/2006/relationships/audio" Target="../media/audio3.wav"/><Relationship Id="rId10" Type="http://schemas.openxmlformats.org/officeDocument/2006/relationships/tags" Target="../tags/tag341.xml"/><Relationship Id="rId19" Type="http://schemas.openxmlformats.org/officeDocument/2006/relationships/tags" Target="../tags/tag350.xml"/><Relationship Id="rId31" Type="http://schemas.openxmlformats.org/officeDocument/2006/relationships/tags" Target="../tags/tag362.xml"/><Relationship Id="rId44" Type="http://schemas.openxmlformats.org/officeDocument/2006/relationships/slide" Target="slide24.xml"/><Relationship Id="rId52" Type="http://schemas.openxmlformats.org/officeDocument/2006/relationships/slide" Target="slide8.xml"/><Relationship Id="rId4" Type="http://schemas.openxmlformats.org/officeDocument/2006/relationships/tags" Target="../tags/tag335.xml"/><Relationship Id="rId9" Type="http://schemas.openxmlformats.org/officeDocument/2006/relationships/tags" Target="../tags/tag340.xml"/><Relationship Id="rId14" Type="http://schemas.openxmlformats.org/officeDocument/2006/relationships/tags" Target="../tags/tag345.xml"/><Relationship Id="rId22" Type="http://schemas.openxmlformats.org/officeDocument/2006/relationships/tags" Target="../tags/tag353.xml"/><Relationship Id="rId27" Type="http://schemas.openxmlformats.org/officeDocument/2006/relationships/tags" Target="../tags/tag358.xml"/><Relationship Id="rId30" Type="http://schemas.openxmlformats.org/officeDocument/2006/relationships/tags" Target="../tags/tag361.xml"/><Relationship Id="rId35" Type="http://schemas.openxmlformats.org/officeDocument/2006/relationships/tags" Target="../tags/tag366.xml"/><Relationship Id="rId43" Type="http://schemas.openxmlformats.org/officeDocument/2006/relationships/slide" Target="slide13.xml"/><Relationship Id="rId48" Type="http://schemas.openxmlformats.org/officeDocument/2006/relationships/slide" Target="slide4.xml"/><Relationship Id="rId56" Type="http://schemas.openxmlformats.org/officeDocument/2006/relationships/slide" Target="slide12.xml"/><Relationship Id="rId8" Type="http://schemas.openxmlformats.org/officeDocument/2006/relationships/tags" Target="../tags/tag339.xml"/><Relationship Id="rId51" Type="http://schemas.openxmlformats.org/officeDocument/2006/relationships/slide" Target="slide7.xml"/><Relationship Id="rId3" Type="http://schemas.openxmlformats.org/officeDocument/2006/relationships/tags" Target="../tags/tag334.xml"/></Relationships>
</file>

<file path=ppt/slides/_rels/slide12.xml.rels><?xml version="1.0" encoding="UTF-8" standalone="yes"?>
<Relationships xmlns="http://schemas.openxmlformats.org/package/2006/relationships"><Relationship Id="rId13" Type="http://schemas.openxmlformats.org/officeDocument/2006/relationships/tags" Target="../tags/tag379.xml"/><Relationship Id="rId18" Type="http://schemas.openxmlformats.org/officeDocument/2006/relationships/tags" Target="../tags/tag384.xml"/><Relationship Id="rId26" Type="http://schemas.openxmlformats.org/officeDocument/2006/relationships/tags" Target="../tags/tag392.xml"/><Relationship Id="rId39" Type="http://schemas.openxmlformats.org/officeDocument/2006/relationships/slide" Target="slide1.xml"/><Relationship Id="rId21" Type="http://schemas.openxmlformats.org/officeDocument/2006/relationships/tags" Target="../tags/tag387.xml"/><Relationship Id="rId34" Type="http://schemas.openxmlformats.org/officeDocument/2006/relationships/tags" Target="../tags/tag400.xml"/><Relationship Id="rId42" Type="http://schemas.openxmlformats.org/officeDocument/2006/relationships/slide" Target="slide2.xml"/><Relationship Id="rId47" Type="http://schemas.openxmlformats.org/officeDocument/2006/relationships/slide" Target="slide3.xml"/><Relationship Id="rId50" Type="http://schemas.openxmlformats.org/officeDocument/2006/relationships/slide" Target="slide6.xml"/><Relationship Id="rId55" Type="http://schemas.openxmlformats.org/officeDocument/2006/relationships/slide" Target="slide11.xml"/><Relationship Id="rId7" Type="http://schemas.openxmlformats.org/officeDocument/2006/relationships/tags" Target="../tags/tag373.xml"/><Relationship Id="rId12" Type="http://schemas.openxmlformats.org/officeDocument/2006/relationships/tags" Target="../tags/tag378.xml"/><Relationship Id="rId17" Type="http://schemas.openxmlformats.org/officeDocument/2006/relationships/tags" Target="../tags/tag383.xml"/><Relationship Id="rId25" Type="http://schemas.openxmlformats.org/officeDocument/2006/relationships/tags" Target="../tags/tag391.xml"/><Relationship Id="rId33" Type="http://schemas.openxmlformats.org/officeDocument/2006/relationships/tags" Target="../tags/tag399.xml"/><Relationship Id="rId38" Type="http://schemas.openxmlformats.org/officeDocument/2006/relationships/image" Target="../media/image10.jpeg"/><Relationship Id="rId46" Type="http://schemas.openxmlformats.org/officeDocument/2006/relationships/slide" Target="slide36.xml"/><Relationship Id="rId2" Type="http://schemas.openxmlformats.org/officeDocument/2006/relationships/tags" Target="../tags/tag368.xml"/><Relationship Id="rId16" Type="http://schemas.openxmlformats.org/officeDocument/2006/relationships/tags" Target="../tags/tag382.xml"/><Relationship Id="rId20" Type="http://schemas.openxmlformats.org/officeDocument/2006/relationships/tags" Target="../tags/tag386.xml"/><Relationship Id="rId29" Type="http://schemas.openxmlformats.org/officeDocument/2006/relationships/tags" Target="../tags/tag395.xml"/><Relationship Id="rId41" Type="http://schemas.openxmlformats.org/officeDocument/2006/relationships/audio" Target="../media/audio2.wav"/><Relationship Id="rId54" Type="http://schemas.openxmlformats.org/officeDocument/2006/relationships/slide" Target="slide10.xml"/><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24" Type="http://schemas.openxmlformats.org/officeDocument/2006/relationships/tags" Target="../tags/tag390.xml"/><Relationship Id="rId32" Type="http://schemas.openxmlformats.org/officeDocument/2006/relationships/tags" Target="../tags/tag398.xml"/><Relationship Id="rId37" Type="http://schemas.openxmlformats.org/officeDocument/2006/relationships/notesSlide" Target="../notesSlides/notesSlide12.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9.xml"/><Relationship Id="rId58" Type="http://schemas.openxmlformats.org/officeDocument/2006/relationships/audio" Target="../media/audio4.wav"/><Relationship Id="rId5" Type="http://schemas.openxmlformats.org/officeDocument/2006/relationships/tags" Target="../tags/tag371.xml"/><Relationship Id="rId15" Type="http://schemas.openxmlformats.org/officeDocument/2006/relationships/tags" Target="../tags/tag381.xml"/><Relationship Id="rId23" Type="http://schemas.openxmlformats.org/officeDocument/2006/relationships/tags" Target="../tags/tag389.xml"/><Relationship Id="rId28" Type="http://schemas.openxmlformats.org/officeDocument/2006/relationships/tags" Target="../tags/tag394.xml"/><Relationship Id="rId36" Type="http://schemas.openxmlformats.org/officeDocument/2006/relationships/slideLayout" Target="../slideLayouts/slideLayout3.xml"/><Relationship Id="rId49" Type="http://schemas.openxmlformats.org/officeDocument/2006/relationships/slide" Target="slide5.xml"/><Relationship Id="rId57" Type="http://schemas.openxmlformats.org/officeDocument/2006/relationships/audio" Target="../media/audio3.wav"/><Relationship Id="rId10" Type="http://schemas.openxmlformats.org/officeDocument/2006/relationships/tags" Target="../tags/tag376.xml"/><Relationship Id="rId19" Type="http://schemas.openxmlformats.org/officeDocument/2006/relationships/tags" Target="../tags/tag385.xml"/><Relationship Id="rId31" Type="http://schemas.openxmlformats.org/officeDocument/2006/relationships/tags" Target="../tags/tag397.xml"/><Relationship Id="rId44" Type="http://schemas.openxmlformats.org/officeDocument/2006/relationships/slide" Target="slide24.xml"/><Relationship Id="rId52" Type="http://schemas.openxmlformats.org/officeDocument/2006/relationships/slide" Target="slide8.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tags" Target="../tags/tag380.xml"/><Relationship Id="rId22" Type="http://schemas.openxmlformats.org/officeDocument/2006/relationships/tags" Target="../tags/tag388.xml"/><Relationship Id="rId27" Type="http://schemas.openxmlformats.org/officeDocument/2006/relationships/tags" Target="../tags/tag393.xml"/><Relationship Id="rId30" Type="http://schemas.openxmlformats.org/officeDocument/2006/relationships/tags" Target="../tags/tag396.xml"/><Relationship Id="rId35" Type="http://schemas.openxmlformats.org/officeDocument/2006/relationships/tags" Target="../tags/tag401.xml"/><Relationship Id="rId43" Type="http://schemas.openxmlformats.org/officeDocument/2006/relationships/slide" Target="slide13.xml"/><Relationship Id="rId48" Type="http://schemas.openxmlformats.org/officeDocument/2006/relationships/slide" Target="slide4.xml"/><Relationship Id="rId56" Type="http://schemas.openxmlformats.org/officeDocument/2006/relationships/slide" Target="slide12.xml"/><Relationship Id="rId8" Type="http://schemas.openxmlformats.org/officeDocument/2006/relationships/tags" Target="../tags/tag374.xml"/><Relationship Id="rId51" Type="http://schemas.openxmlformats.org/officeDocument/2006/relationships/slide" Target="slide7.xml"/><Relationship Id="rId3" Type="http://schemas.openxmlformats.org/officeDocument/2006/relationships/tags" Target="../tags/tag369.xml"/></Relationships>
</file>

<file path=ppt/slides/_rels/slide13.xml.rels><?xml version="1.0" encoding="UTF-8" standalone="yes"?>
<Relationships xmlns="http://schemas.openxmlformats.org/package/2006/relationships"><Relationship Id="rId13" Type="http://schemas.openxmlformats.org/officeDocument/2006/relationships/tags" Target="../tags/tag414.xml"/><Relationship Id="rId18" Type="http://schemas.openxmlformats.org/officeDocument/2006/relationships/tags" Target="../tags/tag419.xml"/><Relationship Id="rId26" Type="http://schemas.openxmlformats.org/officeDocument/2006/relationships/tags" Target="../tags/tag427.xml"/><Relationship Id="rId39" Type="http://schemas.openxmlformats.org/officeDocument/2006/relationships/audio" Target="../media/audio1.wav"/><Relationship Id="rId21" Type="http://schemas.openxmlformats.org/officeDocument/2006/relationships/tags" Target="../tags/tag422.xml"/><Relationship Id="rId34" Type="http://schemas.openxmlformats.org/officeDocument/2006/relationships/tags" Target="../tags/tag435.xml"/><Relationship Id="rId42" Type="http://schemas.openxmlformats.org/officeDocument/2006/relationships/slide" Target="slide13.xml"/><Relationship Id="rId47" Type="http://schemas.openxmlformats.org/officeDocument/2006/relationships/slide" Target="slide15.xml"/><Relationship Id="rId50" Type="http://schemas.openxmlformats.org/officeDocument/2006/relationships/slide" Target="slide18.xml"/><Relationship Id="rId55" Type="http://schemas.openxmlformats.org/officeDocument/2006/relationships/slide" Target="slide23.xml"/><Relationship Id="rId7" Type="http://schemas.openxmlformats.org/officeDocument/2006/relationships/tags" Target="../tags/tag408.xml"/><Relationship Id="rId12" Type="http://schemas.openxmlformats.org/officeDocument/2006/relationships/tags" Target="../tags/tag413.xml"/><Relationship Id="rId17" Type="http://schemas.openxmlformats.org/officeDocument/2006/relationships/tags" Target="../tags/tag418.xml"/><Relationship Id="rId25" Type="http://schemas.openxmlformats.org/officeDocument/2006/relationships/tags" Target="../tags/tag426.xml"/><Relationship Id="rId33" Type="http://schemas.openxmlformats.org/officeDocument/2006/relationships/tags" Target="../tags/tag434.xml"/><Relationship Id="rId38" Type="http://schemas.openxmlformats.org/officeDocument/2006/relationships/slide" Target="slide1.xml"/><Relationship Id="rId46" Type="http://schemas.openxmlformats.org/officeDocument/2006/relationships/slide" Target="slide14.xml"/><Relationship Id="rId2" Type="http://schemas.openxmlformats.org/officeDocument/2006/relationships/tags" Target="../tags/tag403.xml"/><Relationship Id="rId16" Type="http://schemas.openxmlformats.org/officeDocument/2006/relationships/tags" Target="../tags/tag417.xml"/><Relationship Id="rId20" Type="http://schemas.openxmlformats.org/officeDocument/2006/relationships/tags" Target="../tags/tag421.xml"/><Relationship Id="rId29" Type="http://schemas.openxmlformats.org/officeDocument/2006/relationships/tags" Target="../tags/tag430.xml"/><Relationship Id="rId41" Type="http://schemas.openxmlformats.org/officeDocument/2006/relationships/slide" Target="slide2.xml"/><Relationship Id="rId54" Type="http://schemas.openxmlformats.org/officeDocument/2006/relationships/slide" Target="slide22.xml"/><Relationship Id="rId1" Type="http://schemas.openxmlformats.org/officeDocument/2006/relationships/tags" Target="../tags/tag402.xml"/><Relationship Id="rId6" Type="http://schemas.openxmlformats.org/officeDocument/2006/relationships/tags" Target="../tags/tag407.xml"/><Relationship Id="rId11" Type="http://schemas.openxmlformats.org/officeDocument/2006/relationships/tags" Target="../tags/tag412.xml"/><Relationship Id="rId24" Type="http://schemas.openxmlformats.org/officeDocument/2006/relationships/tags" Target="../tags/tag425.xml"/><Relationship Id="rId32" Type="http://schemas.openxmlformats.org/officeDocument/2006/relationships/tags" Target="../tags/tag433.xml"/><Relationship Id="rId37" Type="http://schemas.openxmlformats.org/officeDocument/2006/relationships/notesSlide" Target="../notesSlides/notesSlide13.xml"/><Relationship Id="rId40" Type="http://schemas.openxmlformats.org/officeDocument/2006/relationships/audio" Target="../media/audio2.wav"/><Relationship Id="rId45" Type="http://schemas.openxmlformats.org/officeDocument/2006/relationships/slide" Target="slide36.xml"/><Relationship Id="rId53" Type="http://schemas.openxmlformats.org/officeDocument/2006/relationships/slide" Target="slide21.xml"/><Relationship Id="rId5" Type="http://schemas.openxmlformats.org/officeDocument/2006/relationships/tags" Target="../tags/tag406.xml"/><Relationship Id="rId15" Type="http://schemas.openxmlformats.org/officeDocument/2006/relationships/tags" Target="../tags/tag416.xml"/><Relationship Id="rId23" Type="http://schemas.openxmlformats.org/officeDocument/2006/relationships/tags" Target="../tags/tag424.xml"/><Relationship Id="rId28" Type="http://schemas.openxmlformats.org/officeDocument/2006/relationships/tags" Target="../tags/tag429.xml"/><Relationship Id="rId36" Type="http://schemas.openxmlformats.org/officeDocument/2006/relationships/slideLayout" Target="../slideLayouts/slideLayout12.xml"/><Relationship Id="rId49" Type="http://schemas.openxmlformats.org/officeDocument/2006/relationships/slide" Target="slide17.xml"/><Relationship Id="rId57" Type="http://schemas.openxmlformats.org/officeDocument/2006/relationships/audio" Target="../media/audio4.wav"/><Relationship Id="rId10" Type="http://schemas.openxmlformats.org/officeDocument/2006/relationships/tags" Target="../tags/tag411.xml"/><Relationship Id="rId19" Type="http://schemas.openxmlformats.org/officeDocument/2006/relationships/tags" Target="../tags/tag420.xml"/><Relationship Id="rId31" Type="http://schemas.openxmlformats.org/officeDocument/2006/relationships/tags" Target="../tags/tag432.xml"/><Relationship Id="rId44" Type="http://schemas.openxmlformats.org/officeDocument/2006/relationships/slide" Target="slide35.xml"/><Relationship Id="rId52" Type="http://schemas.openxmlformats.org/officeDocument/2006/relationships/slide" Target="slide20.xml"/><Relationship Id="rId4" Type="http://schemas.openxmlformats.org/officeDocument/2006/relationships/tags" Target="../tags/tag405.xml"/><Relationship Id="rId9" Type="http://schemas.openxmlformats.org/officeDocument/2006/relationships/tags" Target="../tags/tag410.xml"/><Relationship Id="rId14" Type="http://schemas.openxmlformats.org/officeDocument/2006/relationships/tags" Target="../tags/tag415.xml"/><Relationship Id="rId22" Type="http://schemas.openxmlformats.org/officeDocument/2006/relationships/tags" Target="../tags/tag423.xml"/><Relationship Id="rId27" Type="http://schemas.openxmlformats.org/officeDocument/2006/relationships/tags" Target="../tags/tag428.xml"/><Relationship Id="rId30" Type="http://schemas.openxmlformats.org/officeDocument/2006/relationships/tags" Target="../tags/tag431.xml"/><Relationship Id="rId35" Type="http://schemas.openxmlformats.org/officeDocument/2006/relationships/tags" Target="../tags/tag436.xml"/><Relationship Id="rId43" Type="http://schemas.openxmlformats.org/officeDocument/2006/relationships/slide" Target="slide24.xml"/><Relationship Id="rId48" Type="http://schemas.openxmlformats.org/officeDocument/2006/relationships/slide" Target="slide16.xml"/><Relationship Id="rId56" Type="http://schemas.openxmlformats.org/officeDocument/2006/relationships/audio" Target="../media/audio3.wav"/><Relationship Id="rId8" Type="http://schemas.openxmlformats.org/officeDocument/2006/relationships/tags" Target="../tags/tag409.xml"/><Relationship Id="rId51" Type="http://schemas.openxmlformats.org/officeDocument/2006/relationships/slide" Target="slide19.xml"/><Relationship Id="rId3" Type="http://schemas.openxmlformats.org/officeDocument/2006/relationships/tags" Target="../tags/tag404.xml"/></Relationships>
</file>

<file path=ppt/slides/_rels/slide14.xml.rels><?xml version="1.0" encoding="UTF-8" standalone="yes"?>
<Relationships xmlns="http://schemas.openxmlformats.org/package/2006/relationships"><Relationship Id="rId13" Type="http://schemas.openxmlformats.org/officeDocument/2006/relationships/tags" Target="../tags/tag449.xml"/><Relationship Id="rId18" Type="http://schemas.openxmlformats.org/officeDocument/2006/relationships/tags" Target="../tags/tag454.xml"/><Relationship Id="rId26" Type="http://schemas.openxmlformats.org/officeDocument/2006/relationships/tags" Target="../tags/tag462.xml"/><Relationship Id="rId39" Type="http://schemas.openxmlformats.org/officeDocument/2006/relationships/slide" Target="slide1.xml"/><Relationship Id="rId21" Type="http://schemas.openxmlformats.org/officeDocument/2006/relationships/tags" Target="../tags/tag457.xml"/><Relationship Id="rId34" Type="http://schemas.openxmlformats.org/officeDocument/2006/relationships/tags" Target="../tags/tag470.xml"/><Relationship Id="rId42" Type="http://schemas.openxmlformats.org/officeDocument/2006/relationships/slide" Target="slide2.xml"/><Relationship Id="rId47" Type="http://schemas.openxmlformats.org/officeDocument/2006/relationships/slide" Target="slide14.xml"/><Relationship Id="rId50" Type="http://schemas.openxmlformats.org/officeDocument/2006/relationships/slide" Target="slide17.xml"/><Relationship Id="rId55" Type="http://schemas.openxmlformats.org/officeDocument/2006/relationships/slide" Target="slide22.xml"/><Relationship Id="rId7" Type="http://schemas.openxmlformats.org/officeDocument/2006/relationships/tags" Target="../tags/tag443.xml"/><Relationship Id="rId12" Type="http://schemas.openxmlformats.org/officeDocument/2006/relationships/tags" Target="../tags/tag448.xml"/><Relationship Id="rId17" Type="http://schemas.openxmlformats.org/officeDocument/2006/relationships/tags" Target="../tags/tag453.xml"/><Relationship Id="rId25" Type="http://schemas.openxmlformats.org/officeDocument/2006/relationships/tags" Target="../tags/tag461.xml"/><Relationship Id="rId33" Type="http://schemas.openxmlformats.org/officeDocument/2006/relationships/tags" Target="../tags/tag469.xml"/><Relationship Id="rId38" Type="http://schemas.openxmlformats.org/officeDocument/2006/relationships/image" Target="../media/image11.jpeg"/><Relationship Id="rId46" Type="http://schemas.openxmlformats.org/officeDocument/2006/relationships/slide" Target="slide36.xml"/><Relationship Id="rId2" Type="http://schemas.openxmlformats.org/officeDocument/2006/relationships/tags" Target="../tags/tag438.xml"/><Relationship Id="rId16" Type="http://schemas.openxmlformats.org/officeDocument/2006/relationships/tags" Target="../tags/tag452.xml"/><Relationship Id="rId20" Type="http://schemas.openxmlformats.org/officeDocument/2006/relationships/tags" Target="../tags/tag456.xml"/><Relationship Id="rId29" Type="http://schemas.openxmlformats.org/officeDocument/2006/relationships/tags" Target="../tags/tag465.xml"/><Relationship Id="rId41" Type="http://schemas.openxmlformats.org/officeDocument/2006/relationships/audio" Target="../media/audio2.wav"/><Relationship Id="rId54" Type="http://schemas.openxmlformats.org/officeDocument/2006/relationships/slide" Target="slide21.xml"/><Relationship Id="rId1" Type="http://schemas.openxmlformats.org/officeDocument/2006/relationships/tags" Target="../tags/tag437.xml"/><Relationship Id="rId6" Type="http://schemas.openxmlformats.org/officeDocument/2006/relationships/tags" Target="../tags/tag442.xml"/><Relationship Id="rId11" Type="http://schemas.openxmlformats.org/officeDocument/2006/relationships/tags" Target="../tags/tag447.xml"/><Relationship Id="rId24" Type="http://schemas.openxmlformats.org/officeDocument/2006/relationships/tags" Target="../tags/tag460.xml"/><Relationship Id="rId32" Type="http://schemas.openxmlformats.org/officeDocument/2006/relationships/tags" Target="../tags/tag468.xml"/><Relationship Id="rId37" Type="http://schemas.openxmlformats.org/officeDocument/2006/relationships/notesSlide" Target="../notesSlides/notesSlide14.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20.xml"/><Relationship Id="rId58" Type="http://schemas.openxmlformats.org/officeDocument/2006/relationships/audio" Target="../media/audio4.wav"/><Relationship Id="rId5" Type="http://schemas.openxmlformats.org/officeDocument/2006/relationships/tags" Target="../tags/tag441.xml"/><Relationship Id="rId15" Type="http://schemas.openxmlformats.org/officeDocument/2006/relationships/tags" Target="../tags/tag451.xml"/><Relationship Id="rId23" Type="http://schemas.openxmlformats.org/officeDocument/2006/relationships/tags" Target="../tags/tag459.xml"/><Relationship Id="rId28" Type="http://schemas.openxmlformats.org/officeDocument/2006/relationships/tags" Target="../tags/tag464.xml"/><Relationship Id="rId36" Type="http://schemas.openxmlformats.org/officeDocument/2006/relationships/slideLayout" Target="../slideLayouts/slideLayout5.xml"/><Relationship Id="rId49" Type="http://schemas.openxmlformats.org/officeDocument/2006/relationships/slide" Target="slide16.xml"/><Relationship Id="rId57" Type="http://schemas.openxmlformats.org/officeDocument/2006/relationships/audio" Target="../media/audio3.wav"/><Relationship Id="rId10" Type="http://schemas.openxmlformats.org/officeDocument/2006/relationships/tags" Target="../tags/tag446.xml"/><Relationship Id="rId19" Type="http://schemas.openxmlformats.org/officeDocument/2006/relationships/tags" Target="../tags/tag455.xml"/><Relationship Id="rId31" Type="http://schemas.openxmlformats.org/officeDocument/2006/relationships/tags" Target="../tags/tag467.xml"/><Relationship Id="rId44" Type="http://schemas.openxmlformats.org/officeDocument/2006/relationships/slide" Target="slide24.xml"/><Relationship Id="rId52" Type="http://schemas.openxmlformats.org/officeDocument/2006/relationships/slide" Target="slide19.xml"/><Relationship Id="rId4" Type="http://schemas.openxmlformats.org/officeDocument/2006/relationships/tags" Target="../tags/tag440.xml"/><Relationship Id="rId9" Type="http://schemas.openxmlformats.org/officeDocument/2006/relationships/tags" Target="../tags/tag445.xml"/><Relationship Id="rId14" Type="http://schemas.openxmlformats.org/officeDocument/2006/relationships/tags" Target="../tags/tag450.xml"/><Relationship Id="rId22" Type="http://schemas.openxmlformats.org/officeDocument/2006/relationships/tags" Target="../tags/tag458.xml"/><Relationship Id="rId27" Type="http://schemas.openxmlformats.org/officeDocument/2006/relationships/tags" Target="../tags/tag463.xml"/><Relationship Id="rId30" Type="http://schemas.openxmlformats.org/officeDocument/2006/relationships/tags" Target="../tags/tag466.xml"/><Relationship Id="rId35" Type="http://schemas.openxmlformats.org/officeDocument/2006/relationships/tags" Target="../tags/tag471.xml"/><Relationship Id="rId43" Type="http://schemas.openxmlformats.org/officeDocument/2006/relationships/slide" Target="slide13.xml"/><Relationship Id="rId48" Type="http://schemas.openxmlformats.org/officeDocument/2006/relationships/slide" Target="slide15.xml"/><Relationship Id="rId56" Type="http://schemas.openxmlformats.org/officeDocument/2006/relationships/slide" Target="slide23.xml"/><Relationship Id="rId8" Type="http://schemas.openxmlformats.org/officeDocument/2006/relationships/tags" Target="../tags/tag444.xml"/><Relationship Id="rId51" Type="http://schemas.openxmlformats.org/officeDocument/2006/relationships/slide" Target="slide18.xml"/><Relationship Id="rId3" Type="http://schemas.openxmlformats.org/officeDocument/2006/relationships/tags" Target="../tags/tag439.xml"/></Relationships>
</file>

<file path=ppt/slides/_rels/slide15.xml.rels><?xml version="1.0" encoding="UTF-8" standalone="yes"?>
<Relationships xmlns="http://schemas.openxmlformats.org/package/2006/relationships"><Relationship Id="rId13" Type="http://schemas.openxmlformats.org/officeDocument/2006/relationships/tags" Target="../tags/tag484.xml"/><Relationship Id="rId18" Type="http://schemas.openxmlformats.org/officeDocument/2006/relationships/tags" Target="../tags/tag489.xml"/><Relationship Id="rId26" Type="http://schemas.openxmlformats.org/officeDocument/2006/relationships/tags" Target="../tags/tag497.xml"/><Relationship Id="rId39" Type="http://schemas.openxmlformats.org/officeDocument/2006/relationships/slide" Target="slide1.xml"/><Relationship Id="rId21" Type="http://schemas.openxmlformats.org/officeDocument/2006/relationships/tags" Target="../tags/tag492.xml"/><Relationship Id="rId34" Type="http://schemas.openxmlformats.org/officeDocument/2006/relationships/tags" Target="../tags/tag505.xml"/><Relationship Id="rId42" Type="http://schemas.openxmlformats.org/officeDocument/2006/relationships/slide" Target="slide2.xml"/><Relationship Id="rId47" Type="http://schemas.openxmlformats.org/officeDocument/2006/relationships/slide" Target="slide14.xml"/><Relationship Id="rId50" Type="http://schemas.openxmlformats.org/officeDocument/2006/relationships/slide" Target="slide17.xml"/><Relationship Id="rId55" Type="http://schemas.openxmlformats.org/officeDocument/2006/relationships/slide" Target="slide22.xml"/><Relationship Id="rId7" Type="http://schemas.openxmlformats.org/officeDocument/2006/relationships/tags" Target="../tags/tag478.xml"/><Relationship Id="rId12" Type="http://schemas.openxmlformats.org/officeDocument/2006/relationships/tags" Target="../tags/tag483.xml"/><Relationship Id="rId17" Type="http://schemas.openxmlformats.org/officeDocument/2006/relationships/tags" Target="../tags/tag488.xml"/><Relationship Id="rId25" Type="http://schemas.openxmlformats.org/officeDocument/2006/relationships/tags" Target="../tags/tag496.xml"/><Relationship Id="rId33" Type="http://schemas.openxmlformats.org/officeDocument/2006/relationships/tags" Target="../tags/tag504.xml"/><Relationship Id="rId38" Type="http://schemas.openxmlformats.org/officeDocument/2006/relationships/image" Target="../media/image12.jpeg"/><Relationship Id="rId46" Type="http://schemas.openxmlformats.org/officeDocument/2006/relationships/slide" Target="slide36.xml"/><Relationship Id="rId2" Type="http://schemas.openxmlformats.org/officeDocument/2006/relationships/tags" Target="../tags/tag473.xml"/><Relationship Id="rId16" Type="http://schemas.openxmlformats.org/officeDocument/2006/relationships/tags" Target="../tags/tag487.xml"/><Relationship Id="rId20" Type="http://schemas.openxmlformats.org/officeDocument/2006/relationships/tags" Target="../tags/tag491.xml"/><Relationship Id="rId29" Type="http://schemas.openxmlformats.org/officeDocument/2006/relationships/tags" Target="../tags/tag500.xml"/><Relationship Id="rId41" Type="http://schemas.openxmlformats.org/officeDocument/2006/relationships/audio" Target="../media/audio2.wav"/><Relationship Id="rId54" Type="http://schemas.openxmlformats.org/officeDocument/2006/relationships/slide" Target="slide21.xml"/><Relationship Id="rId1" Type="http://schemas.openxmlformats.org/officeDocument/2006/relationships/tags" Target="../tags/tag472.xml"/><Relationship Id="rId6" Type="http://schemas.openxmlformats.org/officeDocument/2006/relationships/tags" Target="../tags/tag477.xml"/><Relationship Id="rId11" Type="http://schemas.openxmlformats.org/officeDocument/2006/relationships/tags" Target="../tags/tag482.xml"/><Relationship Id="rId24" Type="http://schemas.openxmlformats.org/officeDocument/2006/relationships/tags" Target="../tags/tag495.xml"/><Relationship Id="rId32" Type="http://schemas.openxmlformats.org/officeDocument/2006/relationships/tags" Target="../tags/tag503.xml"/><Relationship Id="rId37" Type="http://schemas.openxmlformats.org/officeDocument/2006/relationships/notesSlide" Target="../notesSlides/notesSlide15.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20.xml"/><Relationship Id="rId58" Type="http://schemas.openxmlformats.org/officeDocument/2006/relationships/audio" Target="../media/audio4.wav"/><Relationship Id="rId5" Type="http://schemas.openxmlformats.org/officeDocument/2006/relationships/tags" Target="../tags/tag476.xml"/><Relationship Id="rId15" Type="http://schemas.openxmlformats.org/officeDocument/2006/relationships/tags" Target="../tags/tag486.xml"/><Relationship Id="rId23" Type="http://schemas.openxmlformats.org/officeDocument/2006/relationships/tags" Target="../tags/tag494.xml"/><Relationship Id="rId28" Type="http://schemas.openxmlformats.org/officeDocument/2006/relationships/tags" Target="../tags/tag499.xml"/><Relationship Id="rId36" Type="http://schemas.openxmlformats.org/officeDocument/2006/relationships/slideLayout" Target="../slideLayouts/slideLayout5.xml"/><Relationship Id="rId49" Type="http://schemas.openxmlformats.org/officeDocument/2006/relationships/slide" Target="slide16.xml"/><Relationship Id="rId57" Type="http://schemas.openxmlformats.org/officeDocument/2006/relationships/audio" Target="../media/audio3.wav"/><Relationship Id="rId10" Type="http://schemas.openxmlformats.org/officeDocument/2006/relationships/tags" Target="../tags/tag481.xml"/><Relationship Id="rId19" Type="http://schemas.openxmlformats.org/officeDocument/2006/relationships/tags" Target="../tags/tag490.xml"/><Relationship Id="rId31" Type="http://schemas.openxmlformats.org/officeDocument/2006/relationships/tags" Target="../tags/tag502.xml"/><Relationship Id="rId44" Type="http://schemas.openxmlformats.org/officeDocument/2006/relationships/slide" Target="slide24.xml"/><Relationship Id="rId52" Type="http://schemas.openxmlformats.org/officeDocument/2006/relationships/slide" Target="slide19.xml"/><Relationship Id="rId4" Type="http://schemas.openxmlformats.org/officeDocument/2006/relationships/tags" Target="../tags/tag475.xml"/><Relationship Id="rId9" Type="http://schemas.openxmlformats.org/officeDocument/2006/relationships/tags" Target="../tags/tag480.xml"/><Relationship Id="rId14" Type="http://schemas.openxmlformats.org/officeDocument/2006/relationships/tags" Target="../tags/tag485.xml"/><Relationship Id="rId22" Type="http://schemas.openxmlformats.org/officeDocument/2006/relationships/tags" Target="../tags/tag493.xml"/><Relationship Id="rId27" Type="http://schemas.openxmlformats.org/officeDocument/2006/relationships/tags" Target="../tags/tag498.xml"/><Relationship Id="rId30" Type="http://schemas.openxmlformats.org/officeDocument/2006/relationships/tags" Target="../tags/tag501.xml"/><Relationship Id="rId35" Type="http://schemas.openxmlformats.org/officeDocument/2006/relationships/tags" Target="../tags/tag506.xml"/><Relationship Id="rId43" Type="http://schemas.openxmlformats.org/officeDocument/2006/relationships/slide" Target="slide13.xml"/><Relationship Id="rId48" Type="http://schemas.openxmlformats.org/officeDocument/2006/relationships/slide" Target="slide15.xml"/><Relationship Id="rId56" Type="http://schemas.openxmlformats.org/officeDocument/2006/relationships/slide" Target="slide23.xml"/><Relationship Id="rId8" Type="http://schemas.openxmlformats.org/officeDocument/2006/relationships/tags" Target="../tags/tag479.xml"/><Relationship Id="rId51" Type="http://schemas.openxmlformats.org/officeDocument/2006/relationships/slide" Target="slide18.xml"/><Relationship Id="rId3" Type="http://schemas.openxmlformats.org/officeDocument/2006/relationships/tags" Target="../tags/tag474.xml"/></Relationships>
</file>

<file path=ppt/slides/_rels/slide16.xml.rels><?xml version="1.0" encoding="UTF-8" standalone="yes"?>
<Relationships xmlns="http://schemas.openxmlformats.org/package/2006/relationships"><Relationship Id="rId13" Type="http://schemas.openxmlformats.org/officeDocument/2006/relationships/tags" Target="../tags/tag519.xml"/><Relationship Id="rId18" Type="http://schemas.openxmlformats.org/officeDocument/2006/relationships/tags" Target="../tags/tag524.xml"/><Relationship Id="rId26" Type="http://schemas.openxmlformats.org/officeDocument/2006/relationships/tags" Target="../tags/tag532.xml"/><Relationship Id="rId39" Type="http://schemas.openxmlformats.org/officeDocument/2006/relationships/slide" Target="slide1.xml"/><Relationship Id="rId21" Type="http://schemas.openxmlformats.org/officeDocument/2006/relationships/tags" Target="../tags/tag527.xml"/><Relationship Id="rId34" Type="http://schemas.openxmlformats.org/officeDocument/2006/relationships/tags" Target="../tags/tag540.xml"/><Relationship Id="rId42" Type="http://schemas.openxmlformats.org/officeDocument/2006/relationships/slide" Target="slide2.xml"/><Relationship Id="rId47" Type="http://schemas.openxmlformats.org/officeDocument/2006/relationships/slide" Target="slide14.xml"/><Relationship Id="rId50" Type="http://schemas.openxmlformats.org/officeDocument/2006/relationships/slide" Target="slide17.xml"/><Relationship Id="rId55" Type="http://schemas.openxmlformats.org/officeDocument/2006/relationships/slide" Target="slide22.xml"/><Relationship Id="rId7" Type="http://schemas.openxmlformats.org/officeDocument/2006/relationships/tags" Target="../tags/tag513.xml"/><Relationship Id="rId12" Type="http://schemas.openxmlformats.org/officeDocument/2006/relationships/tags" Target="../tags/tag518.xml"/><Relationship Id="rId17" Type="http://schemas.openxmlformats.org/officeDocument/2006/relationships/tags" Target="../tags/tag523.xml"/><Relationship Id="rId25" Type="http://schemas.openxmlformats.org/officeDocument/2006/relationships/tags" Target="../tags/tag531.xml"/><Relationship Id="rId33" Type="http://schemas.openxmlformats.org/officeDocument/2006/relationships/tags" Target="../tags/tag539.xml"/><Relationship Id="rId38" Type="http://schemas.openxmlformats.org/officeDocument/2006/relationships/image" Target="../media/image13.jpeg"/><Relationship Id="rId46" Type="http://schemas.openxmlformats.org/officeDocument/2006/relationships/slide" Target="slide36.xml"/><Relationship Id="rId2" Type="http://schemas.openxmlformats.org/officeDocument/2006/relationships/tags" Target="../tags/tag508.xml"/><Relationship Id="rId16" Type="http://schemas.openxmlformats.org/officeDocument/2006/relationships/tags" Target="../tags/tag522.xml"/><Relationship Id="rId20" Type="http://schemas.openxmlformats.org/officeDocument/2006/relationships/tags" Target="../tags/tag526.xml"/><Relationship Id="rId29" Type="http://schemas.openxmlformats.org/officeDocument/2006/relationships/tags" Target="../tags/tag535.xml"/><Relationship Id="rId41" Type="http://schemas.openxmlformats.org/officeDocument/2006/relationships/audio" Target="../media/audio2.wav"/><Relationship Id="rId54" Type="http://schemas.openxmlformats.org/officeDocument/2006/relationships/slide" Target="slide21.xml"/><Relationship Id="rId1" Type="http://schemas.openxmlformats.org/officeDocument/2006/relationships/tags" Target="../tags/tag507.xml"/><Relationship Id="rId6" Type="http://schemas.openxmlformats.org/officeDocument/2006/relationships/tags" Target="../tags/tag512.xml"/><Relationship Id="rId11" Type="http://schemas.openxmlformats.org/officeDocument/2006/relationships/tags" Target="../tags/tag517.xml"/><Relationship Id="rId24" Type="http://schemas.openxmlformats.org/officeDocument/2006/relationships/tags" Target="../tags/tag530.xml"/><Relationship Id="rId32" Type="http://schemas.openxmlformats.org/officeDocument/2006/relationships/tags" Target="../tags/tag538.xml"/><Relationship Id="rId37" Type="http://schemas.openxmlformats.org/officeDocument/2006/relationships/notesSlide" Target="../notesSlides/notesSlide16.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20.xml"/><Relationship Id="rId58" Type="http://schemas.openxmlformats.org/officeDocument/2006/relationships/audio" Target="../media/audio4.wav"/><Relationship Id="rId5" Type="http://schemas.openxmlformats.org/officeDocument/2006/relationships/tags" Target="../tags/tag511.xml"/><Relationship Id="rId15" Type="http://schemas.openxmlformats.org/officeDocument/2006/relationships/tags" Target="../tags/tag521.xml"/><Relationship Id="rId23" Type="http://schemas.openxmlformats.org/officeDocument/2006/relationships/tags" Target="../tags/tag529.xml"/><Relationship Id="rId28" Type="http://schemas.openxmlformats.org/officeDocument/2006/relationships/tags" Target="../tags/tag534.xml"/><Relationship Id="rId36" Type="http://schemas.openxmlformats.org/officeDocument/2006/relationships/slideLayout" Target="../slideLayouts/slideLayout5.xml"/><Relationship Id="rId49" Type="http://schemas.openxmlformats.org/officeDocument/2006/relationships/slide" Target="slide16.xml"/><Relationship Id="rId57" Type="http://schemas.openxmlformats.org/officeDocument/2006/relationships/audio" Target="../media/audio3.wav"/><Relationship Id="rId10" Type="http://schemas.openxmlformats.org/officeDocument/2006/relationships/tags" Target="../tags/tag516.xml"/><Relationship Id="rId19" Type="http://schemas.openxmlformats.org/officeDocument/2006/relationships/tags" Target="../tags/tag525.xml"/><Relationship Id="rId31" Type="http://schemas.openxmlformats.org/officeDocument/2006/relationships/tags" Target="../tags/tag537.xml"/><Relationship Id="rId44" Type="http://schemas.openxmlformats.org/officeDocument/2006/relationships/slide" Target="slide24.xml"/><Relationship Id="rId52" Type="http://schemas.openxmlformats.org/officeDocument/2006/relationships/slide" Target="slide19.xml"/><Relationship Id="rId4" Type="http://schemas.openxmlformats.org/officeDocument/2006/relationships/tags" Target="../tags/tag510.xml"/><Relationship Id="rId9" Type="http://schemas.openxmlformats.org/officeDocument/2006/relationships/tags" Target="../tags/tag515.xml"/><Relationship Id="rId14" Type="http://schemas.openxmlformats.org/officeDocument/2006/relationships/tags" Target="../tags/tag520.xml"/><Relationship Id="rId22" Type="http://schemas.openxmlformats.org/officeDocument/2006/relationships/tags" Target="../tags/tag528.xml"/><Relationship Id="rId27" Type="http://schemas.openxmlformats.org/officeDocument/2006/relationships/tags" Target="../tags/tag533.xml"/><Relationship Id="rId30" Type="http://schemas.openxmlformats.org/officeDocument/2006/relationships/tags" Target="../tags/tag536.xml"/><Relationship Id="rId35" Type="http://schemas.openxmlformats.org/officeDocument/2006/relationships/tags" Target="../tags/tag541.xml"/><Relationship Id="rId43" Type="http://schemas.openxmlformats.org/officeDocument/2006/relationships/slide" Target="slide13.xml"/><Relationship Id="rId48" Type="http://schemas.openxmlformats.org/officeDocument/2006/relationships/slide" Target="slide15.xml"/><Relationship Id="rId56" Type="http://schemas.openxmlformats.org/officeDocument/2006/relationships/slide" Target="slide23.xml"/><Relationship Id="rId8" Type="http://schemas.openxmlformats.org/officeDocument/2006/relationships/tags" Target="../tags/tag514.xml"/><Relationship Id="rId51" Type="http://schemas.openxmlformats.org/officeDocument/2006/relationships/slide" Target="slide18.xml"/><Relationship Id="rId3" Type="http://schemas.openxmlformats.org/officeDocument/2006/relationships/tags" Target="../tags/tag509.xml"/></Relationships>
</file>

<file path=ppt/slides/_rels/slide17.xml.rels><?xml version="1.0" encoding="UTF-8" standalone="yes"?>
<Relationships xmlns="http://schemas.openxmlformats.org/package/2006/relationships"><Relationship Id="rId13" Type="http://schemas.openxmlformats.org/officeDocument/2006/relationships/tags" Target="../tags/tag554.xml"/><Relationship Id="rId18" Type="http://schemas.openxmlformats.org/officeDocument/2006/relationships/tags" Target="../tags/tag559.xml"/><Relationship Id="rId26" Type="http://schemas.openxmlformats.org/officeDocument/2006/relationships/tags" Target="../tags/tag567.xml"/><Relationship Id="rId39" Type="http://schemas.openxmlformats.org/officeDocument/2006/relationships/slide" Target="slide1.xml"/><Relationship Id="rId21" Type="http://schemas.openxmlformats.org/officeDocument/2006/relationships/tags" Target="../tags/tag562.xml"/><Relationship Id="rId34" Type="http://schemas.openxmlformats.org/officeDocument/2006/relationships/tags" Target="../tags/tag575.xml"/><Relationship Id="rId42" Type="http://schemas.openxmlformats.org/officeDocument/2006/relationships/slide" Target="slide2.xml"/><Relationship Id="rId47" Type="http://schemas.openxmlformats.org/officeDocument/2006/relationships/slide" Target="slide14.xml"/><Relationship Id="rId50" Type="http://schemas.openxmlformats.org/officeDocument/2006/relationships/slide" Target="slide17.xml"/><Relationship Id="rId55" Type="http://schemas.openxmlformats.org/officeDocument/2006/relationships/slide" Target="slide22.xml"/><Relationship Id="rId7" Type="http://schemas.openxmlformats.org/officeDocument/2006/relationships/tags" Target="../tags/tag548.xml"/><Relationship Id="rId12" Type="http://schemas.openxmlformats.org/officeDocument/2006/relationships/tags" Target="../tags/tag553.xml"/><Relationship Id="rId17" Type="http://schemas.openxmlformats.org/officeDocument/2006/relationships/tags" Target="../tags/tag558.xml"/><Relationship Id="rId25" Type="http://schemas.openxmlformats.org/officeDocument/2006/relationships/tags" Target="../tags/tag566.xml"/><Relationship Id="rId33" Type="http://schemas.openxmlformats.org/officeDocument/2006/relationships/tags" Target="../tags/tag574.xml"/><Relationship Id="rId38" Type="http://schemas.openxmlformats.org/officeDocument/2006/relationships/image" Target="../media/image14.jpeg"/><Relationship Id="rId46" Type="http://schemas.openxmlformats.org/officeDocument/2006/relationships/slide" Target="slide36.xml"/><Relationship Id="rId2" Type="http://schemas.openxmlformats.org/officeDocument/2006/relationships/tags" Target="../tags/tag543.xml"/><Relationship Id="rId16" Type="http://schemas.openxmlformats.org/officeDocument/2006/relationships/tags" Target="../tags/tag557.xml"/><Relationship Id="rId20" Type="http://schemas.openxmlformats.org/officeDocument/2006/relationships/tags" Target="../tags/tag561.xml"/><Relationship Id="rId29" Type="http://schemas.openxmlformats.org/officeDocument/2006/relationships/tags" Target="../tags/tag570.xml"/><Relationship Id="rId41" Type="http://schemas.openxmlformats.org/officeDocument/2006/relationships/audio" Target="../media/audio2.wav"/><Relationship Id="rId54" Type="http://schemas.openxmlformats.org/officeDocument/2006/relationships/slide" Target="slide21.xml"/><Relationship Id="rId1" Type="http://schemas.openxmlformats.org/officeDocument/2006/relationships/tags" Target="../tags/tag542.xml"/><Relationship Id="rId6" Type="http://schemas.openxmlformats.org/officeDocument/2006/relationships/tags" Target="../tags/tag547.xml"/><Relationship Id="rId11" Type="http://schemas.openxmlformats.org/officeDocument/2006/relationships/tags" Target="../tags/tag552.xml"/><Relationship Id="rId24" Type="http://schemas.openxmlformats.org/officeDocument/2006/relationships/tags" Target="../tags/tag565.xml"/><Relationship Id="rId32" Type="http://schemas.openxmlformats.org/officeDocument/2006/relationships/tags" Target="../tags/tag573.xml"/><Relationship Id="rId37" Type="http://schemas.openxmlformats.org/officeDocument/2006/relationships/notesSlide" Target="../notesSlides/notesSlide17.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20.xml"/><Relationship Id="rId58" Type="http://schemas.openxmlformats.org/officeDocument/2006/relationships/audio" Target="../media/audio4.wav"/><Relationship Id="rId5" Type="http://schemas.openxmlformats.org/officeDocument/2006/relationships/tags" Target="../tags/tag546.xml"/><Relationship Id="rId15" Type="http://schemas.openxmlformats.org/officeDocument/2006/relationships/tags" Target="../tags/tag556.xml"/><Relationship Id="rId23" Type="http://schemas.openxmlformats.org/officeDocument/2006/relationships/tags" Target="../tags/tag564.xml"/><Relationship Id="rId28" Type="http://schemas.openxmlformats.org/officeDocument/2006/relationships/tags" Target="../tags/tag569.xml"/><Relationship Id="rId36" Type="http://schemas.openxmlformats.org/officeDocument/2006/relationships/slideLayout" Target="../slideLayouts/slideLayout5.xml"/><Relationship Id="rId49" Type="http://schemas.openxmlformats.org/officeDocument/2006/relationships/slide" Target="slide16.xml"/><Relationship Id="rId57" Type="http://schemas.openxmlformats.org/officeDocument/2006/relationships/audio" Target="../media/audio3.wav"/><Relationship Id="rId10" Type="http://schemas.openxmlformats.org/officeDocument/2006/relationships/tags" Target="../tags/tag551.xml"/><Relationship Id="rId19" Type="http://schemas.openxmlformats.org/officeDocument/2006/relationships/tags" Target="../tags/tag560.xml"/><Relationship Id="rId31" Type="http://schemas.openxmlformats.org/officeDocument/2006/relationships/tags" Target="../tags/tag572.xml"/><Relationship Id="rId44" Type="http://schemas.openxmlformats.org/officeDocument/2006/relationships/slide" Target="slide24.xml"/><Relationship Id="rId52" Type="http://schemas.openxmlformats.org/officeDocument/2006/relationships/slide" Target="slide19.xml"/><Relationship Id="rId4" Type="http://schemas.openxmlformats.org/officeDocument/2006/relationships/tags" Target="../tags/tag545.xml"/><Relationship Id="rId9" Type="http://schemas.openxmlformats.org/officeDocument/2006/relationships/tags" Target="../tags/tag550.xml"/><Relationship Id="rId14" Type="http://schemas.openxmlformats.org/officeDocument/2006/relationships/tags" Target="../tags/tag555.xml"/><Relationship Id="rId22" Type="http://schemas.openxmlformats.org/officeDocument/2006/relationships/tags" Target="../tags/tag563.xml"/><Relationship Id="rId27" Type="http://schemas.openxmlformats.org/officeDocument/2006/relationships/tags" Target="../tags/tag568.xml"/><Relationship Id="rId30" Type="http://schemas.openxmlformats.org/officeDocument/2006/relationships/tags" Target="../tags/tag571.xml"/><Relationship Id="rId35" Type="http://schemas.openxmlformats.org/officeDocument/2006/relationships/tags" Target="../tags/tag576.xml"/><Relationship Id="rId43" Type="http://schemas.openxmlformats.org/officeDocument/2006/relationships/slide" Target="slide13.xml"/><Relationship Id="rId48" Type="http://schemas.openxmlformats.org/officeDocument/2006/relationships/slide" Target="slide15.xml"/><Relationship Id="rId56" Type="http://schemas.openxmlformats.org/officeDocument/2006/relationships/slide" Target="slide23.xml"/><Relationship Id="rId8" Type="http://schemas.openxmlformats.org/officeDocument/2006/relationships/tags" Target="../tags/tag549.xml"/><Relationship Id="rId51" Type="http://schemas.openxmlformats.org/officeDocument/2006/relationships/slide" Target="slide18.xml"/><Relationship Id="rId3" Type="http://schemas.openxmlformats.org/officeDocument/2006/relationships/tags" Target="../tags/tag544.xml"/></Relationships>
</file>

<file path=ppt/slides/_rels/slide18.xml.rels><?xml version="1.0" encoding="UTF-8" standalone="yes"?>
<Relationships xmlns="http://schemas.openxmlformats.org/package/2006/relationships"><Relationship Id="rId13" Type="http://schemas.openxmlformats.org/officeDocument/2006/relationships/tags" Target="../tags/tag589.xml"/><Relationship Id="rId18" Type="http://schemas.openxmlformats.org/officeDocument/2006/relationships/tags" Target="../tags/tag594.xml"/><Relationship Id="rId26" Type="http://schemas.openxmlformats.org/officeDocument/2006/relationships/tags" Target="../tags/tag602.xml"/><Relationship Id="rId39" Type="http://schemas.openxmlformats.org/officeDocument/2006/relationships/slide" Target="slide1.xml"/><Relationship Id="rId21" Type="http://schemas.openxmlformats.org/officeDocument/2006/relationships/tags" Target="../tags/tag597.xml"/><Relationship Id="rId34" Type="http://schemas.openxmlformats.org/officeDocument/2006/relationships/tags" Target="../tags/tag610.xml"/><Relationship Id="rId42" Type="http://schemas.openxmlformats.org/officeDocument/2006/relationships/slide" Target="slide2.xml"/><Relationship Id="rId47" Type="http://schemas.openxmlformats.org/officeDocument/2006/relationships/slide" Target="slide14.xml"/><Relationship Id="rId50" Type="http://schemas.openxmlformats.org/officeDocument/2006/relationships/slide" Target="slide17.xml"/><Relationship Id="rId55" Type="http://schemas.openxmlformats.org/officeDocument/2006/relationships/slide" Target="slide22.xml"/><Relationship Id="rId7" Type="http://schemas.openxmlformats.org/officeDocument/2006/relationships/tags" Target="../tags/tag583.xml"/><Relationship Id="rId12" Type="http://schemas.openxmlformats.org/officeDocument/2006/relationships/tags" Target="../tags/tag588.xml"/><Relationship Id="rId17" Type="http://schemas.openxmlformats.org/officeDocument/2006/relationships/tags" Target="../tags/tag593.xml"/><Relationship Id="rId25" Type="http://schemas.openxmlformats.org/officeDocument/2006/relationships/tags" Target="../tags/tag601.xml"/><Relationship Id="rId33" Type="http://schemas.openxmlformats.org/officeDocument/2006/relationships/tags" Target="../tags/tag609.xml"/><Relationship Id="rId38" Type="http://schemas.openxmlformats.org/officeDocument/2006/relationships/image" Target="../media/image15.jpeg"/><Relationship Id="rId46" Type="http://schemas.openxmlformats.org/officeDocument/2006/relationships/slide" Target="slide36.xml"/><Relationship Id="rId2" Type="http://schemas.openxmlformats.org/officeDocument/2006/relationships/tags" Target="../tags/tag578.xml"/><Relationship Id="rId16" Type="http://schemas.openxmlformats.org/officeDocument/2006/relationships/tags" Target="../tags/tag592.xml"/><Relationship Id="rId20" Type="http://schemas.openxmlformats.org/officeDocument/2006/relationships/tags" Target="../tags/tag596.xml"/><Relationship Id="rId29" Type="http://schemas.openxmlformats.org/officeDocument/2006/relationships/tags" Target="../tags/tag605.xml"/><Relationship Id="rId41" Type="http://schemas.openxmlformats.org/officeDocument/2006/relationships/audio" Target="../media/audio2.wav"/><Relationship Id="rId54" Type="http://schemas.openxmlformats.org/officeDocument/2006/relationships/slide" Target="slide21.xml"/><Relationship Id="rId1" Type="http://schemas.openxmlformats.org/officeDocument/2006/relationships/tags" Target="../tags/tag577.xml"/><Relationship Id="rId6" Type="http://schemas.openxmlformats.org/officeDocument/2006/relationships/tags" Target="../tags/tag582.xml"/><Relationship Id="rId11" Type="http://schemas.openxmlformats.org/officeDocument/2006/relationships/tags" Target="../tags/tag587.xml"/><Relationship Id="rId24" Type="http://schemas.openxmlformats.org/officeDocument/2006/relationships/tags" Target="../tags/tag600.xml"/><Relationship Id="rId32" Type="http://schemas.openxmlformats.org/officeDocument/2006/relationships/tags" Target="../tags/tag608.xml"/><Relationship Id="rId37" Type="http://schemas.openxmlformats.org/officeDocument/2006/relationships/notesSlide" Target="../notesSlides/notesSlide18.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20.xml"/><Relationship Id="rId58" Type="http://schemas.openxmlformats.org/officeDocument/2006/relationships/audio" Target="../media/audio4.wav"/><Relationship Id="rId5" Type="http://schemas.openxmlformats.org/officeDocument/2006/relationships/tags" Target="../tags/tag581.xml"/><Relationship Id="rId15" Type="http://schemas.openxmlformats.org/officeDocument/2006/relationships/tags" Target="../tags/tag591.xml"/><Relationship Id="rId23" Type="http://schemas.openxmlformats.org/officeDocument/2006/relationships/tags" Target="../tags/tag599.xml"/><Relationship Id="rId28" Type="http://schemas.openxmlformats.org/officeDocument/2006/relationships/tags" Target="../tags/tag604.xml"/><Relationship Id="rId36" Type="http://schemas.openxmlformats.org/officeDocument/2006/relationships/slideLayout" Target="../slideLayouts/slideLayout5.xml"/><Relationship Id="rId49" Type="http://schemas.openxmlformats.org/officeDocument/2006/relationships/slide" Target="slide16.xml"/><Relationship Id="rId57" Type="http://schemas.openxmlformats.org/officeDocument/2006/relationships/audio" Target="../media/audio3.wav"/><Relationship Id="rId10" Type="http://schemas.openxmlformats.org/officeDocument/2006/relationships/tags" Target="../tags/tag586.xml"/><Relationship Id="rId19" Type="http://schemas.openxmlformats.org/officeDocument/2006/relationships/tags" Target="../tags/tag595.xml"/><Relationship Id="rId31" Type="http://schemas.openxmlformats.org/officeDocument/2006/relationships/tags" Target="../tags/tag607.xml"/><Relationship Id="rId44" Type="http://schemas.openxmlformats.org/officeDocument/2006/relationships/slide" Target="slide24.xml"/><Relationship Id="rId52" Type="http://schemas.openxmlformats.org/officeDocument/2006/relationships/slide" Target="slide19.xml"/><Relationship Id="rId4" Type="http://schemas.openxmlformats.org/officeDocument/2006/relationships/tags" Target="../tags/tag580.xml"/><Relationship Id="rId9" Type="http://schemas.openxmlformats.org/officeDocument/2006/relationships/tags" Target="../tags/tag585.xml"/><Relationship Id="rId14" Type="http://schemas.openxmlformats.org/officeDocument/2006/relationships/tags" Target="../tags/tag590.xml"/><Relationship Id="rId22" Type="http://schemas.openxmlformats.org/officeDocument/2006/relationships/tags" Target="../tags/tag598.xml"/><Relationship Id="rId27" Type="http://schemas.openxmlformats.org/officeDocument/2006/relationships/tags" Target="../tags/tag603.xml"/><Relationship Id="rId30" Type="http://schemas.openxmlformats.org/officeDocument/2006/relationships/tags" Target="../tags/tag606.xml"/><Relationship Id="rId35" Type="http://schemas.openxmlformats.org/officeDocument/2006/relationships/tags" Target="../tags/tag611.xml"/><Relationship Id="rId43" Type="http://schemas.openxmlformats.org/officeDocument/2006/relationships/slide" Target="slide13.xml"/><Relationship Id="rId48" Type="http://schemas.openxmlformats.org/officeDocument/2006/relationships/slide" Target="slide15.xml"/><Relationship Id="rId56" Type="http://schemas.openxmlformats.org/officeDocument/2006/relationships/slide" Target="slide23.xml"/><Relationship Id="rId8" Type="http://schemas.openxmlformats.org/officeDocument/2006/relationships/tags" Target="../tags/tag584.xml"/><Relationship Id="rId51" Type="http://schemas.openxmlformats.org/officeDocument/2006/relationships/slide" Target="slide18.xml"/><Relationship Id="rId3" Type="http://schemas.openxmlformats.org/officeDocument/2006/relationships/tags" Target="../tags/tag579.xml"/></Relationships>
</file>

<file path=ppt/slides/_rels/slide19.xml.rels><?xml version="1.0" encoding="UTF-8" standalone="yes"?>
<Relationships xmlns="http://schemas.openxmlformats.org/package/2006/relationships"><Relationship Id="rId13" Type="http://schemas.openxmlformats.org/officeDocument/2006/relationships/tags" Target="../tags/tag624.xml"/><Relationship Id="rId18" Type="http://schemas.openxmlformats.org/officeDocument/2006/relationships/tags" Target="../tags/tag629.xml"/><Relationship Id="rId26" Type="http://schemas.openxmlformats.org/officeDocument/2006/relationships/tags" Target="../tags/tag637.xml"/><Relationship Id="rId39" Type="http://schemas.openxmlformats.org/officeDocument/2006/relationships/slide" Target="slide1.xml"/><Relationship Id="rId21" Type="http://schemas.openxmlformats.org/officeDocument/2006/relationships/tags" Target="../tags/tag632.xml"/><Relationship Id="rId34" Type="http://schemas.openxmlformats.org/officeDocument/2006/relationships/tags" Target="../tags/tag645.xml"/><Relationship Id="rId42" Type="http://schemas.openxmlformats.org/officeDocument/2006/relationships/slide" Target="slide2.xml"/><Relationship Id="rId47" Type="http://schemas.openxmlformats.org/officeDocument/2006/relationships/slide" Target="slide14.xml"/><Relationship Id="rId50" Type="http://schemas.openxmlformats.org/officeDocument/2006/relationships/slide" Target="slide17.xml"/><Relationship Id="rId55" Type="http://schemas.openxmlformats.org/officeDocument/2006/relationships/slide" Target="slide22.xml"/><Relationship Id="rId7" Type="http://schemas.openxmlformats.org/officeDocument/2006/relationships/tags" Target="../tags/tag618.xml"/><Relationship Id="rId12" Type="http://schemas.openxmlformats.org/officeDocument/2006/relationships/tags" Target="../tags/tag623.xml"/><Relationship Id="rId17" Type="http://schemas.openxmlformats.org/officeDocument/2006/relationships/tags" Target="../tags/tag628.xml"/><Relationship Id="rId25" Type="http://schemas.openxmlformats.org/officeDocument/2006/relationships/tags" Target="../tags/tag636.xml"/><Relationship Id="rId33" Type="http://schemas.openxmlformats.org/officeDocument/2006/relationships/tags" Target="../tags/tag644.xml"/><Relationship Id="rId38" Type="http://schemas.openxmlformats.org/officeDocument/2006/relationships/image" Target="../media/image16.jpeg"/><Relationship Id="rId46" Type="http://schemas.openxmlformats.org/officeDocument/2006/relationships/slide" Target="slide36.xml"/><Relationship Id="rId2" Type="http://schemas.openxmlformats.org/officeDocument/2006/relationships/tags" Target="../tags/tag613.xml"/><Relationship Id="rId16" Type="http://schemas.openxmlformats.org/officeDocument/2006/relationships/tags" Target="../tags/tag627.xml"/><Relationship Id="rId20" Type="http://schemas.openxmlformats.org/officeDocument/2006/relationships/tags" Target="../tags/tag631.xml"/><Relationship Id="rId29" Type="http://schemas.openxmlformats.org/officeDocument/2006/relationships/tags" Target="../tags/tag640.xml"/><Relationship Id="rId41" Type="http://schemas.openxmlformats.org/officeDocument/2006/relationships/audio" Target="../media/audio2.wav"/><Relationship Id="rId54" Type="http://schemas.openxmlformats.org/officeDocument/2006/relationships/slide" Target="slide21.xml"/><Relationship Id="rId1" Type="http://schemas.openxmlformats.org/officeDocument/2006/relationships/tags" Target="../tags/tag612.xml"/><Relationship Id="rId6" Type="http://schemas.openxmlformats.org/officeDocument/2006/relationships/tags" Target="../tags/tag617.xml"/><Relationship Id="rId11" Type="http://schemas.openxmlformats.org/officeDocument/2006/relationships/tags" Target="../tags/tag622.xml"/><Relationship Id="rId24" Type="http://schemas.openxmlformats.org/officeDocument/2006/relationships/tags" Target="../tags/tag635.xml"/><Relationship Id="rId32" Type="http://schemas.openxmlformats.org/officeDocument/2006/relationships/tags" Target="../tags/tag643.xml"/><Relationship Id="rId37" Type="http://schemas.openxmlformats.org/officeDocument/2006/relationships/notesSlide" Target="../notesSlides/notesSlide19.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20.xml"/><Relationship Id="rId58" Type="http://schemas.openxmlformats.org/officeDocument/2006/relationships/audio" Target="../media/audio4.wav"/><Relationship Id="rId5" Type="http://schemas.openxmlformats.org/officeDocument/2006/relationships/tags" Target="../tags/tag616.xml"/><Relationship Id="rId15" Type="http://schemas.openxmlformats.org/officeDocument/2006/relationships/tags" Target="../tags/tag626.xml"/><Relationship Id="rId23" Type="http://schemas.openxmlformats.org/officeDocument/2006/relationships/tags" Target="../tags/tag634.xml"/><Relationship Id="rId28" Type="http://schemas.openxmlformats.org/officeDocument/2006/relationships/tags" Target="../tags/tag639.xml"/><Relationship Id="rId36" Type="http://schemas.openxmlformats.org/officeDocument/2006/relationships/slideLayout" Target="../slideLayouts/slideLayout5.xml"/><Relationship Id="rId49" Type="http://schemas.openxmlformats.org/officeDocument/2006/relationships/slide" Target="slide16.xml"/><Relationship Id="rId57" Type="http://schemas.openxmlformats.org/officeDocument/2006/relationships/audio" Target="../media/audio3.wav"/><Relationship Id="rId10" Type="http://schemas.openxmlformats.org/officeDocument/2006/relationships/tags" Target="../tags/tag621.xml"/><Relationship Id="rId19" Type="http://schemas.openxmlformats.org/officeDocument/2006/relationships/tags" Target="../tags/tag630.xml"/><Relationship Id="rId31" Type="http://schemas.openxmlformats.org/officeDocument/2006/relationships/tags" Target="../tags/tag642.xml"/><Relationship Id="rId44" Type="http://schemas.openxmlformats.org/officeDocument/2006/relationships/slide" Target="slide24.xml"/><Relationship Id="rId52" Type="http://schemas.openxmlformats.org/officeDocument/2006/relationships/slide" Target="slide19.xml"/><Relationship Id="rId4" Type="http://schemas.openxmlformats.org/officeDocument/2006/relationships/tags" Target="../tags/tag615.xml"/><Relationship Id="rId9" Type="http://schemas.openxmlformats.org/officeDocument/2006/relationships/tags" Target="../tags/tag620.xml"/><Relationship Id="rId14" Type="http://schemas.openxmlformats.org/officeDocument/2006/relationships/tags" Target="../tags/tag625.xml"/><Relationship Id="rId22" Type="http://schemas.openxmlformats.org/officeDocument/2006/relationships/tags" Target="../tags/tag633.xml"/><Relationship Id="rId27" Type="http://schemas.openxmlformats.org/officeDocument/2006/relationships/tags" Target="../tags/tag638.xml"/><Relationship Id="rId30" Type="http://schemas.openxmlformats.org/officeDocument/2006/relationships/tags" Target="../tags/tag641.xml"/><Relationship Id="rId35" Type="http://schemas.openxmlformats.org/officeDocument/2006/relationships/tags" Target="../tags/tag646.xml"/><Relationship Id="rId43" Type="http://schemas.openxmlformats.org/officeDocument/2006/relationships/slide" Target="slide13.xml"/><Relationship Id="rId48" Type="http://schemas.openxmlformats.org/officeDocument/2006/relationships/slide" Target="slide15.xml"/><Relationship Id="rId56" Type="http://schemas.openxmlformats.org/officeDocument/2006/relationships/slide" Target="slide23.xml"/><Relationship Id="rId8" Type="http://schemas.openxmlformats.org/officeDocument/2006/relationships/tags" Target="../tags/tag619.xml"/><Relationship Id="rId51" Type="http://schemas.openxmlformats.org/officeDocument/2006/relationships/slide" Target="slide18.xml"/><Relationship Id="rId3" Type="http://schemas.openxmlformats.org/officeDocument/2006/relationships/tags" Target="../tags/tag614.xml"/></Relationships>
</file>

<file path=ppt/slides/_rels/slide2.xml.rels><?xml version="1.0" encoding="UTF-8" standalone="yes"?>
<Relationships xmlns="http://schemas.openxmlformats.org/package/2006/relationships"><Relationship Id="rId13" Type="http://schemas.openxmlformats.org/officeDocument/2006/relationships/tags" Target="../tags/tag29.xml"/><Relationship Id="rId18" Type="http://schemas.openxmlformats.org/officeDocument/2006/relationships/tags" Target="../tags/tag34.xml"/><Relationship Id="rId26" Type="http://schemas.openxmlformats.org/officeDocument/2006/relationships/tags" Target="../tags/tag42.xml"/><Relationship Id="rId39" Type="http://schemas.openxmlformats.org/officeDocument/2006/relationships/audio" Target="../media/audio1.wav"/><Relationship Id="rId21" Type="http://schemas.openxmlformats.org/officeDocument/2006/relationships/tags" Target="../tags/tag37.xml"/><Relationship Id="rId34" Type="http://schemas.openxmlformats.org/officeDocument/2006/relationships/tags" Target="../tags/tag50.xml"/><Relationship Id="rId42" Type="http://schemas.openxmlformats.org/officeDocument/2006/relationships/slide" Target="slide13.xml"/><Relationship Id="rId47" Type="http://schemas.openxmlformats.org/officeDocument/2006/relationships/slide" Target="slide4.xml"/><Relationship Id="rId50" Type="http://schemas.openxmlformats.org/officeDocument/2006/relationships/slide" Target="slide7.xml"/><Relationship Id="rId55" Type="http://schemas.openxmlformats.org/officeDocument/2006/relationships/slide" Target="slide12.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5" Type="http://schemas.openxmlformats.org/officeDocument/2006/relationships/tags" Target="../tags/tag41.xml"/><Relationship Id="rId33" Type="http://schemas.openxmlformats.org/officeDocument/2006/relationships/tags" Target="../tags/tag49.xml"/><Relationship Id="rId38" Type="http://schemas.openxmlformats.org/officeDocument/2006/relationships/slide" Target="slide1.xml"/><Relationship Id="rId46" Type="http://schemas.openxmlformats.org/officeDocument/2006/relationships/slide" Target="slide3.xml"/><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tags" Target="../tags/tag36.xml"/><Relationship Id="rId29" Type="http://schemas.openxmlformats.org/officeDocument/2006/relationships/tags" Target="../tags/tag45.xml"/><Relationship Id="rId41" Type="http://schemas.openxmlformats.org/officeDocument/2006/relationships/slide" Target="slide2.xml"/><Relationship Id="rId54" Type="http://schemas.openxmlformats.org/officeDocument/2006/relationships/slide" Target="slide11.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24" Type="http://schemas.openxmlformats.org/officeDocument/2006/relationships/tags" Target="../tags/tag40.xml"/><Relationship Id="rId32" Type="http://schemas.openxmlformats.org/officeDocument/2006/relationships/tags" Target="../tags/tag48.xml"/><Relationship Id="rId37" Type="http://schemas.openxmlformats.org/officeDocument/2006/relationships/notesSlide" Target="../notesSlides/notesSlide2.xml"/><Relationship Id="rId40" Type="http://schemas.openxmlformats.org/officeDocument/2006/relationships/audio" Target="../media/audio2.wav"/><Relationship Id="rId45" Type="http://schemas.openxmlformats.org/officeDocument/2006/relationships/slide" Target="slide36.xml"/><Relationship Id="rId53" Type="http://schemas.openxmlformats.org/officeDocument/2006/relationships/slide" Target="slide10.xml"/><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tags" Target="../tags/tag39.xml"/><Relationship Id="rId28" Type="http://schemas.openxmlformats.org/officeDocument/2006/relationships/tags" Target="../tags/tag44.xml"/><Relationship Id="rId36" Type="http://schemas.openxmlformats.org/officeDocument/2006/relationships/slideLayout" Target="../slideLayouts/slideLayout12.xml"/><Relationship Id="rId49" Type="http://schemas.openxmlformats.org/officeDocument/2006/relationships/slide" Target="slide6.xml"/><Relationship Id="rId57" Type="http://schemas.openxmlformats.org/officeDocument/2006/relationships/audio" Target="../media/audio4.wav"/><Relationship Id="rId10" Type="http://schemas.openxmlformats.org/officeDocument/2006/relationships/tags" Target="../tags/tag26.xml"/><Relationship Id="rId19" Type="http://schemas.openxmlformats.org/officeDocument/2006/relationships/tags" Target="../tags/tag35.xml"/><Relationship Id="rId31" Type="http://schemas.openxmlformats.org/officeDocument/2006/relationships/tags" Target="../tags/tag47.xml"/><Relationship Id="rId44" Type="http://schemas.openxmlformats.org/officeDocument/2006/relationships/slide" Target="slide35.xml"/><Relationship Id="rId52" Type="http://schemas.openxmlformats.org/officeDocument/2006/relationships/slide" Target="slide9.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tags" Target="../tags/tag38.xml"/><Relationship Id="rId27" Type="http://schemas.openxmlformats.org/officeDocument/2006/relationships/tags" Target="../tags/tag43.xml"/><Relationship Id="rId30" Type="http://schemas.openxmlformats.org/officeDocument/2006/relationships/tags" Target="../tags/tag46.xml"/><Relationship Id="rId35" Type="http://schemas.openxmlformats.org/officeDocument/2006/relationships/tags" Target="../tags/tag51.xml"/><Relationship Id="rId43" Type="http://schemas.openxmlformats.org/officeDocument/2006/relationships/slide" Target="slide24.xml"/><Relationship Id="rId48" Type="http://schemas.openxmlformats.org/officeDocument/2006/relationships/slide" Target="slide5.xml"/><Relationship Id="rId56" Type="http://schemas.openxmlformats.org/officeDocument/2006/relationships/audio" Target="../media/audio3.wav"/><Relationship Id="rId8" Type="http://schemas.openxmlformats.org/officeDocument/2006/relationships/tags" Target="../tags/tag24.xml"/><Relationship Id="rId51" Type="http://schemas.openxmlformats.org/officeDocument/2006/relationships/slide" Target="slide8.xml"/><Relationship Id="rId3" Type="http://schemas.openxmlformats.org/officeDocument/2006/relationships/tags" Target="../tags/tag19.xml"/></Relationships>
</file>

<file path=ppt/slides/_rels/slide20.xml.rels><?xml version="1.0" encoding="UTF-8" standalone="yes"?>
<Relationships xmlns="http://schemas.openxmlformats.org/package/2006/relationships"><Relationship Id="rId13" Type="http://schemas.openxmlformats.org/officeDocument/2006/relationships/tags" Target="../tags/tag659.xml"/><Relationship Id="rId18" Type="http://schemas.openxmlformats.org/officeDocument/2006/relationships/tags" Target="../tags/tag664.xml"/><Relationship Id="rId26" Type="http://schemas.openxmlformats.org/officeDocument/2006/relationships/tags" Target="../tags/tag672.xml"/><Relationship Id="rId39" Type="http://schemas.openxmlformats.org/officeDocument/2006/relationships/slide" Target="slide1.xml"/><Relationship Id="rId21" Type="http://schemas.openxmlformats.org/officeDocument/2006/relationships/tags" Target="../tags/tag667.xml"/><Relationship Id="rId34" Type="http://schemas.openxmlformats.org/officeDocument/2006/relationships/tags" Target="../tags/tag680.xml"/><Relationship Id="rId42" Type="http://schemas.openxmlformats.org/officeDocument/2006/relationships/slide" Target="slide2.xml"/><Relationship Id="rId47" Type="http://schemas.openxmlformats.org/officeDocument/2006/relationships/slide" Target="slide14.xml"/><Relationship Id="rId50" Type="http://schemas.openxmlformats.org/officeDocument/2006/relationships/slide" Target="slide17.xml"/><Relationship Id="rId55" Type="http://schemas.openxmlformats.org/officeDocument/2006/relationships/slide" Target="slide22.xml"/><Relationship Id="rId7" Type="http://schemas.openxmlformats.org/officeDocument/2006/relationships/tags" Target="../tags/tag653.xml"/><Relationship Id="rId12" Type="http://schemas.openxmlformats.org/officeDocument/2006/relationships/tags" Target="../tags/tag658.xml"/><Relationship Id="rId17" Type="http://schemas.openxmlformats.org/officeDocument/2006/relationships/tags" Target="../tags/tag663.xml"/><Relationship Id="rId25" Type="http://schemas.openxmlformats.org/officeDocument/2006/relationships/tags" Target="../tags/tag671.xml"/><Relationship Id="rId33" Type="http://schemas.openxmlformats.org/officeDocument/2006/relationships/tags" Target="../tags/tag679.xml"/><Relationship Id="rId38" Type="http://schemas.openxmlformats.org/officeDocument/2006/relationships/image" Target="../media/image17.jpeg"/><Relationship Id="rId46" Type="http://schemas.openxmlformats.org/officeDocument/2006/relationships/slide" Target="slide36.xml"/><Relationship Id="rId2" Type="http://schemas.openxmlformats.org/officeDocument/2006/relationships/tags" Target="../tags/tag648.xml"/><Relationship Id="rId16" Type="http://schemas.openxmlformats.org/officeDocument/2006/relationships/tags" Target="../tags/tag662.xml"/><Relationship Id="rId20" Type="http://schemas.openxmlformats.org/officeDocument/2006/relationships/tags" Target="../tags/tag666.xml"/><Relationship Id="rId29" Type="http://schemas.openxmlformats.org/officeDocument/2006/relationships/tags" Target="../tags/tag675.xml"/><Relationship Id="rId41" Type="http://schemas.openxmlformats.org/officeDocument/2006/relationships/audio" Target="../media/audio2.wav"/><Relationship Id="rId54" Type="http://schemas.openxmlformats.org/officeDocument/2006/relationships/slide" Target="slide21.xml"/><Relationship Id="rId1" Type="http://schemas.openxmlformats.org/officeDocument/2006/relationships/tags" Target="../tags/tag647.xml"/><Relationship Id="rId6" Type="http://schemas.openxmlformats.org/officeDocument/2006/relationships/tags" Target="../tags/tag652.xml"/><Relationship Id="rId11" Type="http://schemas.openxmlformats.org/officeDocument/2006/relationships/tags" Target="../tags/tag657.xml"/><Relationship Id="rId24" Type="http://schemas.openxmlformats.org/officeDocument/2006/relationships/tags" Target="../tags/tag670.xml"/><Relationship Id="rId32" Type="http://schemas.openxmlformats.org/officeDocument/2006/relationships/tags" Target="../tags/tag678.xml"/><Relationship Id="rId37" Type="http://schemas.openxmlformats.org/officeDocument/2006/relationships/notesSlide" Target="../notesSlides/notesSlide20.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20.xml"/><Relationship Id="rId58" Type="http://schemas.openxmlformats.org/officeDocument/2006/relationships/audio" Target="../media/audio4.wav"/><Relationship Id="rId5" Type="http://schemas.openxmlformats.org/officeDocument/2006/relationships/tags" Target="../tags/tag651.xml"/><Relationship Id="rId15" Type="http://schemas.openxmlformats.org/officeDocument/2006/relationships/tags" Target="../tags/tag661.xml"/><Relationship Id="rId23" Type="http://schemas.openxmlformats.org/officeDocument/2006/relationships/tags" Target="../tags/tag669.xml"/><Relationship Id="rId28" Type="http://schemas.openxmlformats.org/officeDocument/2006/relationships/tags" Target="../tags/tag674.xml"/><Relationship Id="rId36" Type="http://schemas.openxmlformats.org/officeDocument/2006/relationships/slideLayout" Target="../slideLayouts/slideLayout5.xml"/><Relationship Id="rId49" Type="http://schemas.openxmlformats.org/officeDocument/2006/relationships/slide" Target="slide16.xml"/><Relationship Id="rId57" Type="http://schemas.openxmlformats.org/officeDocument/2006/relationships/audio" Target="../media/audio3.wav"/><Relationship Id="rId10" Type="http://schemas.openxmlformats.org/officeDocument/2006/relationships/tags" Target="../tags/tag656.xml"/><Relationship Id="rId19" Type="http://schemas.openxmlformats.org/officeDocument/2006/relationships/tags" Target="../tags/tag665.xml"/><Relationship Id="rId31" Type="http://schemas.openxmlformats.org/officeDocument/2006/relationships/tags" Target="../tags/tag677.xml"/><Relationship Id="rId44" Type="http://schemas.openxmlformats.org/officeDocument/2006/relationships/slide" Target="slide24.xml"/><Relationship Id="rId52" Type="http://schemas.openxmlformats.org/officeDocument/2006/relationships/slide" Target="slide19.xml"/><Relationship Id="rId4" Type="http://schemas.openxmlformats.org/officeDocument/2006/relationships/tags" Target="../tags/tag650.xml"/><Relationship Id="rId9" Type="http://schemas.openxmlformats.org/officeDocument/2006/relationships/tags" Target="../tags/tag655.xml"/><Relationship Id="rId14" Type="http://schemas.openxmlformats.org/officeDocument/2006/relationships/tags" Target="../tags/tag660.xml"/><Relationship Id="rId22" Type="http://schemas.openxmlformats.org/officeDocument/2006/relationships/tags" Target="../tags/tag668.xml"/><Relationship Id="rId27" Type="http://schemas.openxmlformats.org/officeDocument/2006/relationships/tags" Target="../tags/tag673.xml"/><Relationship Id="rId30" Type="http://schemas.openxmlformats.org/officeDocument/2006/relationships/tags" Target="../tags/tag676.xml"/><Relationship Id="rId35" Type="http://schemas.openxmlformats.org/officeDocument/2006/relationships/tags" Target="../tags/tag681.xml"/><Relationship Id="rId43" Type="http://schemas.openxmlformats.org/officeDocument/2006/relationships/slide" Target="slide13.xml"/><Relationship Id="rId48" Type="http://schemas.openxmlformats.org/officeDocument/2006/relationships/slide" Target="slide15.xml"/><Relationship Id="rId56" Type="http://schemas.openxmlformats.org/officeDocument/2006/relationships/slide" Target="slide23.xml"/><Relationship Id="rId8" Type="http://schemas.openxmlformats.org/officeDocument/2006/relationships/tags" Target="../tags/tag654.xml"/><Relationship Id="rId51" Type="http://schemas.openxmlformats.org/officeDocument/2006/relationships/slide" Target="slide18.xml"/><Relationship Id="rId3" Type="http://schemas.openxmlformats.org/officeDocument/2006/relationships/tags" Target="../tags/tag649.xml"/></Relationships>
</file>

<file path=ppt/slides/_rels/slide21.xml.rels><?xml version="1.0" encoding="UTF-8" standalone="yes"?>
<Relationships xmlns="http://schemas.openxmlformats.org/package/2006/relationships"><Relationship Id="rId13" Type="http://schemas.openxmlformats.org/officeDocument/2006/relationships/tags" Target="../tags/tag694.xml"/><Relationship Id="rId18" Type="http://schemas.openxmlformats.org/officeDocument/2006/relationships/tags" Target="../tags/tag699.xml"/><Relationship Id="rId26" Type="http://schemas.openxmlformats.org/officeDocument/2006/relationships/tags" Target="../tags/tag707.xml"/><Relationship Id="rId39" Type="http://schemas.openxmlformats.org/officeDocument/2006/relationships/slide" Target="slide1.xml"/><Relationship Id="rId21" Type="http://schemas.openxmlformats.org/officeDocument/2006/relationships/tags" Target="../tags/tag702.xml"/><Relationship Id="rId34" Type="http://schemas.openxmlformats.org/officeDocument/2006/relationships/tags" Target="../tags/tag715.xml"/><Relationship Id="rId42" Type="http://schemas.openxmlformats.org/officeDocument/2006/relationships/slide" Target="slide2.xml"/><Relationship Id="rId47" Type="http://schemas.openxmlformats.org/officeDocument/2006/relationships/slide" Target="slide14.xml"/><Relationship Id="rId50" Type="http://schemas.openxmlformats.org/officeDocument/2006/relationships/slide" Target="slide17.xml"/><Relationship Id="rId55" Type="http://schemas.openxmlformats.org/officeDocument/2006/relationships/slide" Target="slide22.xml"/><Relationship Id="rId7" Type="http://schemas.openxmlformats.org/officeDocument/2006/relationships/tags" Target="../tags/tag688.xml"/><Relationship Id="rId12" Type="http://schemas.openxmlformats.org/officeDocument/2006/relationships/tags" Target="../tags/tag693.xml"/><Relationship Id="rId17" Type="http://schemas.openxmlformats.org/officeDocument/2006/relationships/tags" Target="../tags/tag698.xml"/><Relationship Id="rId25" Type="http://schemas.openxmlformats.org/officeDocument/2006/relationships/tags" Target="../tags/tag706.xml"/><Relationship Id="rId33" Type="http://schemas.openxmlformats.org/officeDocument/2006/relationships/tags" Target="../tags/tag714.xml"/><Relationship Id="rId38" Type="http://schemas.openxmlformats.org/officeDocument/2006/relationships/image" Target="../media/image18.jpeg"/><Relationship Id="rId46" Type="http://schemas.openxmlformats.org/officeDocument/2006/relationships/slide" Target="slide36.xml"/><Relationship Id="rId2" Type="http://schemas.openxmlformats.org/officeDocument/2006/relationships/tags" Target="../tags/tag683.xml"/><Relationship Id="rId16" Type="http://schemas.openxmlformats.org/officeDocument/2006/relationships/tags" Target="../tags/tag697.xml"/><Relationship Id="rId20" Type="http://schemas.openxmlformats.org/officeDocument/2006/relationships/tags" Target="../tags/tag701.xml"/><Relationship Id="rId29" Type="http://schemas.openxmlformats.org/officeDocument/2006/relationships/tags" Target="../tags/tag710.xml"/><Relationship Id="rId41" Type="http://schemas.openxmlformats.org/officeDocument/2006/relationships/audio" Target="../media/audio2.wav"/><Relationship Id="rId54" Type="http://schemas.openxmlformats.org/officeDocument/2006/relationships/slide" Target="slide21.xml"/><Relationship Id="rId1" Type="http://schemas.openxmlformats.org/officeDocument/2006/relationships/tags" Target="../tags/tag682.xml"/><Relationship Id="rId6" Type="http://schemas.openxmlformats.org/officeDocument/2006/relationships/tags" Target="../tags/tag687.xml"/><Relationship Id="rId11" Type="http://schemas.openxmlformats.org/officeDocument/2006/relationships/tags" Target="../tags/tag692.xml"/><Relationship Id="rId24" Type="http://schemas.openxmlformats.org/officeDocument/2006/relationships/tags" Target="../tags/tag705.xml"/><Relationship Id="rId32" Type="http://schemas.openxmlformats.org/officeDocument/2006/relationships/tags" Target="../tags/tag713.xml"/><Relationship Id="rId37" Type="http://schemas.openxmlformats.org/officeDocument/2006/relationships/notesSlide" Target="../notesSlides/notesSlide21.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20.xml"/><Relationship Id="rId58" Type="http://schemas.openxmlformats.org/officeDocument/2006/relationships/audio" Target="../media/audio4.wav"/><Relationship Id="rId5" Type="http://schemas.openxmlformats.org/officeDocument/2006/relationships/tags" Target="../tags/tag686.xml"/><Relationship Id="rId15" Type="http://schemas.openxmlformats.org/officeDocument/2006/relationships/tags" Target="../tags/tag696.xml"/><Relationship Id="rId23" Type="http://schemas.openxmlformats.org/officeDocument/2006/relationships/tags" Target="../tags/tag704.xml"/><Relationship Id="rId28" Type="http://schemas.openxmlformats.org/officeDocument/2006/relationships/tags" Target="../tags/tag709.xml"/><Relationship Id="rId36" Type="http://schemas.openxmlformats.org/officeDocument/2006/relationships/slideLayout" Target="../slideLayouts/slideLayout5.xml"/><Relationship Id="rId49" Type="http://schemas.openxmlformats.org/officeDocument/2006/relationships/slide" Target="slide16.xml"/><Relationship Id="rId57" Type="http://schemas.openxmlformats.org/officeDocument/2006/relationships/audio" Target="../media/audio3.wav"/><Relationship Id="rId10" Type="http://schemas.openxmlformats.org/officeDocument/2006/relationships/tags" Target="../tags/tag691.xml"/><Relationship Id="rId19" Type="http://schemas.openxmlformats.org/officeDocument/2006/relationships/tags" Target="../tags/tag700.xml"/><Relationship Id="rId31" Type="http://schemas.openxmlformats.org/officeDocument/2006/relationships/tags" Target="../tags/tag712.xml"/><Relationship Id="rId44" Type="http://schemas.openxmlformats.org/officeDocument/2006/relationships/slide" Target="slide24.xml"/><Relationship Id="rId52" Type="http://schemas.openxmlformats.org/officeDocument/2006/relationships/slide" Target="slide19.xml"/><Relationship Id="rId4" Type="http://schemas.openxmlformats.org/officeDocument/2006/relationships/tags" Target="../tags/tag685.xml"/><Relationship Id="rId9" Type="http://schemas.openxmlformats.org/officeDocument/2006/relationships/tags" Target="../tags/tag690.xml"/><Relationship Id="rId14" Type="http://schemas.openxmlformats.org/officeDocument/2006/relationships/tags" Target="../tags/tag695.xml"/><Relationship Id="rId22" Type="http://schemas.openxmlformats.org/officeDocument/2006/relationships/tags" Target="../tags/tag703.xml"/><Relationship Id="rId27" Type="http://schemas.openxmlformats.org/officeDocument/2006/relationships/tags" Target="../tags/tag708.xml"/><Relationship Id="rId30" Type="http://schemas.openxmlformats.org/officeDocument/2006/relationships/tags" Target="../tags/tag711.xml"/><Relationship Id="rId35" Type="http://schemas.openxmlformats.org/officeDocument/2006/relationships/tags" Target="../tags/tag716.xml"/><Relationship Id="rId43" Type="http://schemas.openxmlformats.org/officeDocument/2006/relationships/slide" Target="slide13.xml"/><Relationship Id="rId48" Type="http://schemas.openxmlformats.org/officeDocument/2006/relationships/slide" Target="slide15.xml"/><Relationship Id="rId56" Type="http://schemas.openxmlformats.org/officeDocument/2006/relationships/slide" Target="slide23.xml"/><Relationship Id="rId8" Type="http://schemas.openxmlformats.org/officeDocument/2006/relationships/tags" Target="../tags/tag689.xml"/><Relationship Id="rId51" Type="http://schemas.openxmlformats.org/officeDocument/2006/relationships/slide" Target="slide18.xml"/><Relationship Id="rId3" Type="http://schemas.openxmlformats.org/officeDocument/2006/relationships/tags" Target="../tags/tag684.xml"/></Relationships>
</file>

<file path=ppt/slides/_rels/slide22.xml.rels><?xml version="1.0" encoding="UTF-8" standalone="yes"?>
<Relationships xmlns="http://schemas.openxmlformats.org/package/2006/relationships"><Relationship Id="rId13" Type="http://schemas.openxmlformats.org/officeDocument/2006/relationships/tags" Target="../tags/tag729.xml"/><Relationship Id="rId18" Type="http://schemas.openxmlformats.org/officeDocument/2006/relationships/tags" Target="../tags/tag734.xml"/><Relationship Id="rId26" Type="http://schemas.openxmlformats.org/officeDocument/2006/relationships/tags" Target="../tags/tag742.xml"/><Relationship Id="rId39" Type="http://schemas.openxmlformats.org/officeDocument/2006/relationships/slide" Target="slide1.xml"/><Relationship Id="rId21" Type="http://schemas.openxmlformats.org/officeDocument/2006/relationships/tags" Target="../tags/tag737.xml"/><Relationship Id="rId34" Type="http://schemas.openxmlformats.org/officeDocument/2006/relationships/tags" Target="../tags/tag750.xml"/><Relationship Id="rId42" Type="http://schemas.openxmlformats.org/officeDocument/2006/relationships/slide" Target="slide2.xml"/><Relationship Id="rId47" Type="http://schemas.openxmlformats.org/officeDocument/2006/relationships/slide" Target="slide14.xml"/><Relationship Id="rId50" Type="http://schemas.openxmlformats.org/officeDocument/2006/relationships/slide" Target="slide17.xml"/><Relationship Id="rId55" Type="http://schemas.openxmlformats.org/officeDocument/2006/relationships/slide" Target="slide22.xml"/><Relationship Id="rId7" Type="http://schemas.openxmlformats.org/officeDocument/2006/relationships/tags" Target="../tags/tag723.xml"/><Relationship Id="rId12" Type="http://schemas.openxmlformats.org/officeDocument/2006/relationships/tags" Target="../tags/tag728.xml"/><Relationship Id="rId17" Type="http://schemas.openxmlformats.org/officeDocument/2006/relationships/tags" Target="../tags/tag733.xml"/><Relationship Id="rId25" Type="http://schemas.openxmlformats.org/officeDocument/2006/relationships/tags" Target="../tags/tag741.xml"/><Relationship Id="rId33" Type="http://schemas.openxmlformats.org/officeDocument/2006/relationships/tags" Target="../tags/tag749.xml"/><Relationship Id="rId38" Type="http://schemas.openxmlformats.org/officeDocument/2006/relationships/image" Target="../media/image19.jpeg"/><Relationship Id="rId46" Type="http://schemas.openxmlformats.org/officeDocument/2006/relationships/slide" Target="slide36.xml"/><Relationship Id="rId2" Type="http://schemas.openxmlformats.org/officeDocument/2006/relationships/tags" Target="../tags/tag718.xml"/><Relationship Id="rId16" Type="http://schemas.openxmlformats.org/officeDocument/2006/relationships/tags" Target="../tags/tag732.xml"/><Relationship Id="rId20" Type="http://schemas.openxmlformats.org/officeDocument/2006/relationships/tags" Target="../tags/tag736.xml"/><Relationship Id="rId29" Type="http://schemas.openxmlformats.org/officeDocument/2006/relationships/tags" Target="../tags/tag745.xml"/><Relationship Id="rId41" Type="http://schemas.openxmlformats.org/officeDocument/2006/relationships/audio" Target="../media/audio2.wav"/><Relationship Id="rId54" Type="http://schemas.openxmlformats.org/officeDocument/2006/relationships/slide" Target="slide21.xml"/><Relationship Id="rId1" Type="http://schemas.openxmlformats.org/officeDocument/2006/relationships/tags" Target="../tags/tag717.xml"/><Relationship Id="rId6" Type="http://schemas.openxmlformats.org/officeDocument/2006/relationships/tags" Target="../tags/tag722.xml"/><Relationship Id="rId11" Type="http://schemas.openxmlformats.org/officeDocument/2006/relationships/tags" Target="../tags/tag727.xml"/><Relationship Id="rId24" Type="http://schemas.openxmlformats.org/officeDocument/2006/relationships/tags" Target="../tags/tag740.xml"/><Relationship Id="rId32" Type="http://schemas.openxmlformats.org/officeDocument/2006/relationships/tags" Target="../tags/tag748.xml"/><Relationship Id="rId37" Type="http://schemas.openxmlformats.org/officeDocument/2006/relationships/notesSlide" Target="../notesSlides/notesSlide22.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20.xml"/><Relationship Id="rId58" Type="http://schemas.openxmlformats.org/officeDocument/2006/relationships/audio" Target="../media/audio4.wav"/><Relationship Id="rId5" Type="http://schemas.openxmlformats.org/officeDocument/2006/relationships/tags" Target="../tags/tag721.xml"/><Relationship Id="rId15" Type="http://schemas.openxmlformats.org/officeDocument/2006/relationships/tags" Target="../tags/tag731.xml"/><Relationship Id="rId23" Type="http://schemas.openxmlformats.org/officeDocument/2006/relationships/tags" Target="../tags/tag739.xml"/><Relationship Id="rId28" Type="http://schemas.openxmlformats.org/officeDocument/2006/relationships/tags" Target="../tags/tag744.xml"/><Relationship Id="rId36" Type="http://schemas.openxmlformats.org/officeDocument/2006/relationships/slideLayout" Target="../slideLayouts/slideLayout5.xml"/><Relationship Id="rId49" Type="http://schemas.openxmlformats.org/officeDocument/2006/relationships/slide" Target="slide16.xml"/><Relationship Id="rId57" Type="http://schemas.openxmlformats.org/officeDocument/2006/relationships/audio" Target="../media/audio3.wav"/><Relationship Id="rId10" Type="http://schemas.openxmlformats.org/officeDocument/2006/relationships/tags" Target="../tags/tag726.xml"/><Relationship Id="rId19" Type="http://schemas.openxmlformats.org/officeDocument/2006/relationships/tags" Target="../tags/tag735.xml"/><Relationship Id="rId31" Type="http://schemas.openxmlformats.org/officeDocument/2006/relationships/tags" Target="../tags/tag747.xml"/><Relationship Id="rId44" Type="http://schemas.openxmlformats.org/officeDocument/2006/relationships/slide" Target="slide24.xml"/><Relationship Id="rId52" Type="http://schemas.openxmlformats.org/officeDocument/2006/relationships/slide" Target="slide19.xml"/><Relationship Id="rId4" Type="http://schemas.openxmlformats.org/officeDocument/2006/relationships/tags" Target="../tags/tag720.xml"/><Relationship Id="rId9" Type="http://schemas.openxmlformats.org/officeDocument/2006/relationships/tags" Target="../tags/tag725.xml"/><Relationship Id="rId14" Type="http://schemas.openxmlformats.org/officeDocument/2006/relationships/tags" Target="../tags/tag730.xml"/><Relationship Id="rId22" Type="http://schemas.openxmlformats.org/officeDocument/2006/relationships/tags" Target="../tags/tag738.xml"/><Relationship Id="rId27" Type="http://schemas.openxmlformats.org/officeDocument/2006/relationships/tags" Target="../tags/tag743.xml"/><Relationship Id="rId30" Type="http://schemas.openxmlformats.org/officeDocument/2006/relationships/tags" Target="../tags/tag746.xml"/><Relationship Id="rId35" Type="http://schemas.openxmlformats.org/officeDocument/2006/relationships/tags" Target="../tags/tag751.xml"/><Relationship Id="rId43" Type="http://schemas.openxmlformats.org/officeDocument/2006/relationships/slide" Target="slide13.xml"/><Relationship Id="rId48" Type="http://schemas.openxmlformats.org/officeDocument/2006/relationships/slide" Target="slide15.xml"/><Relationship Id="rId56" Type="http://schemas.openxmlformats.org/officeDocument/2006/relationships/slide" Target="slide23.xml"/><Relationship Id="rId8" Type="http://schemas.openxmlformats.org/officeDocument/2006/relationships/tags" Target="../tags/tag724.xml"/><Relationship Id="rId51" Type="http://schemas.openxmlformats.org/officeDocument/2006/relationships/slide" Target="slide18.xml"/><Relationship Id="rId3" Type="http://schemas.openxmlformats.org/officeDocument/2006/relationships/tags" Target="../tags/tag719.xml"/></Relationships>
</file>

<file path=ppt/slides/_rels/slide23.xml.rels><?xml version="1.0" encoding="UTF-8" standalone="yes"?>
<Relationships xmlns="http://schemas.openxmlformats.org/package/2006/relationships"><Relationship Id="rId13" Type="http://schemas.openxmlformats.org/officeDocument/2006/relationships/tags" Target="../tags/tag764.xml"/><Relationship Id="rId18" Type="http://schemas.openxmlformats.org/officeDocument/2006/relationships/tags" Target="../tags/tag769.xml"/><Relationship Id="rId26" Type="http://schemas.openxmlformats.org/officeDocument/2006/relationships/tags" Target="../tags/tag777.xml"/><Relationship Id="rId39" Type="http://schemas.openxmlformats.org/officeDocument/2006/relationships/slide" Target="slide1.xml"/><Relationship Id="rId21" Type="http://schemas.openxmlformats.org/officeDocument/2006/relationships/tags" Target="../tags/tag772.xml"/><Relationship Id="rId34" Type="http://schemas.openxmlformats.org/officeDocument/2006/relationships/tags" Target="../tags/tag785.xml"/><Relationship Id="rId42" Type="http://schemas.openxmlformats.org/officeDocument/2006/relationships/slide" Target="slide2.xml"/><Relationship Id="rId47" Type="http://schemas.openxmlformats.org/officeDocument/2006/relationships/slide" Target="slide14.xml"/><Relationship Id="rId50" Type="http://schemas.openxmlformats.org/officeDocument/2006/relationships/slide" Target="slide17.xml"/><Relationship Id="rId55" Type="http://schemas.openxmlformats.org/officeDocument/2006/relationships/slide" Target="slide22.xml"/><Relationship Id="rId7" Type="http://schemas.openxmlformats.org/officeDocument/2006/relationships/tags" Target="../tags/tag758.xml"/><Relationship Id="rId12" Type="http://schemas.openxmlformats.org/officeDocument/2006/relationships/tags" Target="../tags/tag763.xml"/><Relationship Id="rId17" Type="http://schemas.openxmlformats.org/officeDocument/2006/relationships/tags" Target="../tags/tag768.xml"/><Relationship Id="rId25" Type="http://schemas.openxmlformats.org/officeDocument/2006/relationships/tags" Target="../tags/tag776.xml"/><Relationship Id="rId33" Type="http://schemas.openxmlformats.org/officeDocument/2006/relationships/tags" Target="../tags/tag784.xml"/><Relationship Id="rId38" Type="http://schemas.openxmlformats.org/officeDocument/2006/relationships/image" Target="../media/image20.jpeg"/><Relationship Id="rId46" Type="http://schemas.openxmlformats.org/officeDocument/2006/relationships/slide" Target="slide36.xml"/><Relationship Id="rId2" Type="http://schemas.openxmlformats.org/officeDocument/2006/relationships/tags" Target="../tags/tag753.xml"/><Relationship Id="rId16" Type="http://schemas.openxmlformats.org/officeDocument/2006/relationships/tags" Target="../tags/tag767.xml"/><Relationship Id="rId20" Type="http://schemas.openxmlformats.org/officeDocument/2006/relationships/tags" Target="../tags/tag771.xml"/><Relationship Id="rId29" Type="http://schemas.openxmlformats.org/officeDocument/2006/relationships/tags" Target="../tags/tag780.xml"/><Relationship Id="rId41" Type="http://schemas.openxmlformats.org/officeDocument/2006/relationships/audio" Target="../media/audio2.wav"/><Relationship Id="rId54" Type="http://schemas.openxmlformats.org/officeDocument/2006/relationships/slide" Target="slide21.xml"/><Relationship Id="rId1" Type="http://schemas.openxmlformats.org/officeDocument/2006/relationships/tags" Target="../tags/tag752.xml"/><Relationship Id="rId6" Type="http://schemas.openxmlformats.org/officeDocument/2006/relationships/tags" Target="../tags/tag757.xml"/><Relationship Id="rId11" Type="http://schemas.openxmlformats.org/officeDocument/2006/relationships/tags" Target="../tags/tag762.xml"/><Relationship Id="rId24" Type="http://schemas.openxmlformats.org/officeDocument/2006/relationships/tags" Target="../tags/tag775.xml"/><Relationship Id="rId32" Type="http://schemas.openxmlformats.org/officeDocument/2006/relationships/tags" Target="../tags/tag783.xml"/><Relationship Id="rId37" Type="http://schemas.openxmlformats.org/officeDocument/2006/relationships/notesSlide" Target="../notesSlides/notesSlide23.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20.xml"/><Relationship Id="rId58" Type="http://schemas.openxmlformats.org/officeDocument/2006/relationships/audio" Target="../media/audio4.wav"/><Relationship Id="rId5" Type="http://schemas.openxmlformats.org/officeDocument/2006/relationships/tags" Target="../tags/tag756.xml"/><Relationship Id="rId15" Type="http://schemas.openxmlformats.org/officeDocument/2006/relationships/tags" Target="../tags/tag766.xml"/><Relationship Id="rId23" Type="http://schemas.openxmlformats.org/officeDocument/2006/relationships/tags" Target="../tags/tag774.xml"/><Relationship Id="rId28" Type="http://schemas.openxmlformats.org/officeDocument/2006/relationships/tags" Target="../tags/tag779.xml"/><Relationship Id="rId36" Type="http://schemas.openxmlformats.org/officeDocument/2006/relationships/slideLayout" Target="../slideLayouts/slideLayout5.xml"/><Relationship Id="rId49" Type="http://schemas.openxmlformats.org/officeDocument/2006/relationships/slide" Target="slide16.xml"/><Relationship Id="rId57" Type="http://schemas.openxmlformats.org/officeDocument/2006/relationships/audio" Target="../media/audio3.wav"/><Relationship Id="rId10" Type="http://schemas.openxmlformats.org/officeDocument/2006/relationships/tags" Target="../tags/tag761.xml"/><Relationship Id="rId19" Type="http://schemas.openxmlformats.org/officeDocument/2006/relationships/tags" Target="../tags/tag770.xml"/><Relationship Id="rId31" Type="http://schemas.openxmlformats.org/officeDocument/2006/relationships/tags" Target="../tags/tag782.xml"/><Relationship Id="rId44" Type="http://schemas.openxmlformats.org/officeDocument/2006/relationships/slide" Target="slide24.xml"/><Relationship Id="rId52" Type="http://schemas.openxmlformats.org/officeDocument/2006/relationships/slide" Target="slide19.xml"/><Relationship Id="rId4" Type="http://schemas.openxmlformats.org/officeDocument/2006/relationships/tags" Target="../tags/tag755.xml"/><Relationship Id="rId9" Type="http://schemas.openxmlformats.org/officeDocument/2006/relationships/tags" Target="../tags/tag760.xml"/><Relationship Id="rId14" Type="http://schemas.openxmlformats.org/officeDocument/2006/relationships/tags" Target="../tags/tag765.xml"/><Relationship Id="rId22" Type="http://schemas.openxmlformats.org/officeDocument/2006/relationships/tags" Target="../tags/tag773.xml"/><Relationship Id="rId27" Type="http://schemas.openxmlformats.org/officeDocument/2006/relationships/tags" Target="../tags/tag778.xml"/><Relationship Id="rId30" Type="http://schemas.openxmlformats.org/officeDocument/2006/relationships/tags" Target="../tags/tag781.xml"/><Relationship Id="rId35" Type="http://schemas.openxmlformats.org/officeDocument/2006/relationships/tags" Target="../tags/tag786.xml"/><Relationship Id="rId43" Type="http://schemas.openxmlformats.org/officeDocument/2006/relationships/slide" Target="slide13.xml"/><Relationship Id="rId48" Type="http://schemas.openxmlformats.org/officeDocument/2006/relationships/slide" Target="slide15.xml"/><Relationship Id="rId56" Type="http://schemas.openxmlformats.org/officeDocument/2006/relationships/slide" Target="slide23.xml"/><Relationship Id="rId8" Type="http://schemas.openxmlformats.org/officeDocument/2006/relationships/tags" Target="../tags/tag759.xml"/><Relationship Id="rId51" Type="http://schemas.openxmlformats.org/officeDocument/2006/relationships/slide" Target="slide18.xml"/><Relationship Id="rId3" Type="http://schemas.openxmlformats.org/officeDocument/2006/relationships/tags" Target="../tags/tag754.xml"/></Relationships>
</file>

<file path=ppt/slides/_rels/slide24.xml.rels><?xml version="1.0" encoding="UTF-8" standalone="yes"?>
<Relationships xmlns="http://schemas.openxmlformats.org/package/2006/relationships"><Relationship Id="rId13" Type="http://schemas.openxmlformats.org/officeDocument/2006/relationships/tags" Target="../tags/tag799.xml"/><Relationship Id="rId18" Type="http://schemas.openxmlformats.org/officeDocument/2006/relationships/tags" Target="../tags/tag804.xml"/><Relationship Id="rId26" Type="http://schemas.openxmlformats.org/officeDocument/2006/relationships/tags" Target="../tags/tag812.xml"/><Relationship Id="rId39" Type="http://schemas.openxmlformats.org/officeDocument/2006/relationships/audio" Target="../media/audio1.wav"/><Relationship Id="rId21" Type="http://schemas.openxmlformats.org/officeDocument/2006/relationships/tags" Target="../tags/tag807.xml"/><Relationship Id="rId34" Type="http://schemas.openxmlformats.org/officeDocument/2006/relationships/tags" Target="../tags/tag820.xml"/><Relationship Id="rId42" Type="http://schemas.openxmlformats.org/officeDocument/2006/relationships/slide" Target="slide13.xml"/><Relationship Id="rId47" Type="http://schemas.openxmlformats.org/officeDocument/2006/relationships/slide" Target="slide26.xml"/><Relationship Id="rId50" Type="http://schemas.openxmlformats.org/officeDocument/2006/relationships/slide" Target="slide29.xml"/><Relationship Id="rId55" Type="http://schemas.openxmlformats.org/officeDocument/2006/relationships/slide" Target="slide34.xml"/><Relationship Id="rId7" Type="http://schemas.openxmlformats.org/officeDocument/2006/relationships/tags" Target="../tags/tag793.xml"/><Relationship Id="rId12" Type="http://schemas.openxmlformats.org/officeDocument/2006/relationships/tags" Target="../tags/tag798.xml"/><Relationship Id="rId17" Type="http://schemas.openxmlformats.org/officeDocument/2006/relationships/tags" Target="../tags/tag803.xml"/><Relationship Id="rId25" Type="http://schemas.openxmlformats.org/officeDocument/2006/relationships/tags" Target="../tags/tag811.xml"/><Relationship Id="rId33" Type="http://schemas.openxmlformats.org/officeDocument/2006/relationships/tags" Target="../tags/tag819.xml"/><Relationship Id="rId38" Type="http://schemas.openxmlformats.org/officeDocument/2006/relationships/slide" Target="slide1.xml"/><Relationship Id="rId46" Type="http://schemas.openxmlformats.org/officeDocument/2006/relationships/slide" Target="slide25.xml"/><Relationship Id="rId2" Type="http://schemas.openxmlformats.org/officeDocument/2006/relationships/tags" Target="../tags/tag788.xml"/><Relationship Id="rId16" Type="http://schemas.openxmlformats.org/officeDocument/2006/relationships/tags" Target="../tags/tag802.xml"/><Relationship Id="rId20" Type="http://schemas.openxmlformats.org/officeDocument/2006/relationships/tags" Target="../tags/tag806.xml"/><Relationship Id="rId29" Type="http://schemas.openxmlformats.org/officeDocument/2006/relationships/tags" Target="../tags/tag815.xml"/><Relationship Id="rId41" Type="http://schemas.openxmlformats.org/officeDocument/2006/relationships/slide" Target="slide2.xml"/><Relationship Id="rId54" Type="http://schemas.openxmlformats.org/officeDocument/2006/relationships/slide" Target="slide33.xml"/><Relationship Id="rId1" Type="http://schemas.openxmlformats.org/officeDocument/2006/relationships/tags" Target="../tags/tag787.xml"/><Relationship Id="rId6" Type="http://schemas.openxmlformats.org/officeDocument/2006/relationships/tags" Target="../tags/tag792.xml"/><Relationship Id="rId11" Type="http://schemas.openxmlformats.org/officeDocument/2006/relationships/tags" Target="../tags/tag797.xml"/><Relationship Id="rId24" Type="http://schemas.openxmlformats.org/officeDocument/2006/relationships/tags" Target="../tags/tag810.xml"/><Relationship Id="rId32" Type="http://schemas.openxmlformats.org/officeDocument/2006/relationships/tags" Target="../tags/tag818.xml"/><Relationship Id="rId37" Type="http://schemas.openxmlformats.org/officeDocument/2006/relationships/notesSlide" Target="../notesSlides/notesSlide24.xml"/><Relationship Id="rId40" Type="http://schemas.openxmlformats.org/officeDocument/2006/relationships/audio" Target="../media/audio2.wav"/><Relationship Id="rId45" Type="http://schemas.openxmlformats.org/officeDocument/2006/relationships/slide" Target="slide36.xml"/><Relationship Id="rId53" Type="http://schemas.openxmlformats.org/officeDocument/2006/relationships/slide" Target="slide32.xml"/><Relationship Id="rId5" Type="http://schemas.openxmlformats.org/officeDocument/2006/relationships/tags" Target="../tags/tag791.xml"/><Relationship Id="rId15" Type="http://schemas.openxmlformats.org/officeDocument/2006/relationships/tags" Target="../tags/tag801.xml"/><Relationship Id="rId23" Type="http://schemas.openxmlformats.org/officeDocument/2006/relationships/tags" Target="../tags/tag809.xml"/><Relationship Id="rId28" Type="http://schemas.openxmlformats.org/officeDocument/2006/relationships/tags" Target="../tags/tag814.xml"/><Relationship Id="rId36" Type="http://schemas.openxmlformats.org/officeDocument/2006/relationships/slideLayout" Target="../slideLayouts/slideLayout12.xml"/><Relationship Id="rId49" Type="http://schemas.openxmlformats.org/officeDocument/2006/relationships/slide" Target="slide28.xml"/><Relationship Id="rId57" Type="http://schemas.openxmlformats.org/officeDocument/2006/relationships/audio" Target="../media/audio4.wav"/><Relationship Id="rId10" Type="http://schemas.openxmlformats.org/officeDocument/2006/relationships/tags" Target="../tags/tag796.xml"/><Relationship Id="rId19" Type="http://schemas.openxmlformats.org/officeDocument/2006/relationships/tags" Target="../tags/tag805.xml"/><Relationship Id="rId31" Type="http://schemas.openxmlformats.org/officeDocument/2006/relationships/tags" Target="../tags/tag817.xml"/><Relationship Id="rId44" Type="http://schemas.openxmlformats.org/officeDocument/2006/relationships/slide" Target="slide35.xml"/><Relationship Id="rId52" Type="http://schemas.openxmlformats.org/officeDocument/2006/relationships/slide" Target="slide31.xml"/><Relationship Id="rId4" Type="http://schemas.openxmlformats.org/officeDocument/2006/relationships/tags" Target="../tags/tag790.xml"/><Relationship Id="rId9" Type="http://schemas.openxmlformats.org/officeDocument/2006/relationships/tags" Target="../tags/tag795.xml"/><Relationship Id="rId14" Type="http://schemas.openxmlformats.org/officeDocument/2006/relationships/tags" Target="../tags/tag800.xml"/><Relationship Id="rId22" Type="http://schemas.openxmlformats.org/officeDocument/2006/relationships/tags" Target="../tags/tag808.xml"/><Relationship Id="rId27" Type="http://schemas.openxmlformats.org/officeDocument/2006/relationships/tags" Target="../tags/tag813.xml"/><Relationship Id="rId30" Type="http://schemas.openxmlformats.org/officeDocument/2006/relationships/tags" Target="../tags/tag816.xml"/><Relationship Id="rId35" Type="http://schemas.openxmlformats.org/officeDocument/2006/relationships/tags" Target="../tags/tag821.xml"/><Relationship Id="rId43" Type="http://schemas.openxmlformats.org/officeDocument/2006/relationships/slide" Target="slide24.xml"/><Relationship Id="rId48" Type="http://schemas.openxmlformats.org/officeDocument/2006/relationships/slide" Target="slide27.xml"/><Relationship Id="rId56" Type="http://schemas.openxmlformats.org/officeDocument/2006/relationships/audio" Target="../media/audio3.wav"/><Relationship Id="rId8" Type="http://schemas.openxmlformats.org/officeDocument/2006/relationships/tags" Target="../tags/tag794.xml"/><Relationship Id="rId51" Type="http://schemas.openxmlformats.org/officeDocument/2006/relationships/slide" Target="slide30.xml"/><Relationship Id="rId3" Type="http://schemas.openxmlformats.org/officeDocument/2006/relationships/tags" Target="../tags/tag789.xml"/></Relationships>
</file>

<file path=ppt/slides/_rels/slide25.xml.rels><?xml version="1.0" encoding="UTF-8" standalone="yes"?>
<Relationships xmlns="http://schemas.openxmlformats.org/package/2006/relationships"><Relationship Id="rId13" Type="http://schemas.openxmlformats.org/officeDocument/2006/relationships/tags" Target="../tags/tag834.xml"/><Relationship Id="rId18" Type="http://schemas.openxmlformats.org/officeDocument/2006/relationships/tags" Target="../tags/tag839.xml"/><Relationship Id="rId26" Type="http://schemas.openxmlformats.org/officeDocument/2006/relationships/tags" Target="../tags/tag847.xml"/><Relationship Id="rId39" Type="http://schemas.openxmlformats.org/officeDocument/2006/relationships/slide" Target="slide1.xml"/><Relationship Id="rId21" Type="http://schemas.openxmlformats.org/officeDocument/2006/relationships/tags" Target="../tags/tag842.xml"/><Relationship Id="rId34" Type="http://schemas.openxmlformats.org/officeDocument/2006/relationships/tags" Target="../tags/tag855.xml"/><Relationship Id="rId42" Type="http://schemas.openxmlformats.org/officeDocument/2006/relationships/slide" Target="slide2.xml"/><Relationship Id="rId47" Type="http://schemas.openxmlformats.org/officeDocument/2006/relationships/slide" Target="slide25.xml"/><Relationship Id="rId50" Type="http://schemas.openxmlformats.org/officeDocument/2006/relationships/slide" Target="slide28.xml"/><Relationship Id="rId55" Type="http://schemas.openxmlformats.org/officeDocument/2006/relationships/slide" Target="slide33.xml"/><Relationship Id="rId7" Type="http://schemas.openxmlformats.org/officeDocument/2006/relationships/tags" Target="../tags/tag828.xml"/><Relationship Id="rId12" Type="http://schemas.openxmlformats.org/officeDocument/2006/relationships/tags" Target="../tags/tag833.xml"/><Relationship Id="rId17" Type="http://schemas.openxmlformats.org/officeDocument/2006/relationships/tags" Target="../tags/tag838.xml"/><Relationship Id="rId25" Type="http://schemas.openxmlformats.org/officeDocument/2006/relationships/tags" Target="../tags/tag846.xml"/><Relationship Id="rId33" Type="http://schemas.openxmlformats.org/officeDocument/2006/relationships/tags" Target="../tags/tag854.xml"/><Relationship Id="rId38" Type="http://schemas.openxmlformats.org/officeDocument/2006/relationships/image" Target="../media/image21.jpeg"/><Relationship Id="rId46" Type="http://schemas.openxmlformats.org/officeDocument/2006/relationships/slide" Target="slide36.xml"/><Relationship Id="rId2" Type="http://schemas.openxmlformats.org/officeDocument/2006/relationships/tags" Target="../tags/tag823.xml"/><Relationship Id="rId16" Type="http://schemas.openxmlformats.org/officeDocument/2006/relationships/tags" Target="../tags/tag837.xml"/><Relationship Id="rId20" Type="http://schemas.openxmlformats.org/officeDocument/2006/relationships/tags" Target="../tags/tag841.xml"/><Relationship Id="rId29" Type="http://schemas.openxmlformats.org/officeDocument/2006/relationships/tags" Target="../tags/tag850.xml"/><Relationship Id="rId41" Type="http://schemas.openxmlformats.org/officeDocument/2006/relationships/audio" Target="../media/audio2.wav"/><Relationship Id="rId54" Type="http://schemas.openxmlformats.org/officeDocument/2006/relationships/slide" Target="slide32.xml"/><Relationship Id="rId1" Type="http://schemas.openxmlformats.org/officeDocument/2006/relationships/tags" Target="../tags/tag822.xml"/><Relationship Id="rId6" Type="http://schemas.openxmlformats.org/officeDocument/2006/relationships/tags" Target="../tags/tag827.xml"/><Relationship Id="rId11" Type="http://schemas.openxmlformats.org/officeDocument/2006/relationships/tags" Target="../tags/tag832.xml"/><Relationship Id="rId24" Type="http://schemas.openxmlformats.org/officeDocument/2006/relationships/tags" Target="../tags/tag845.xml"/><Relationship Id="rId32" Type="http://schemas.openxmlformats.org/officeDocument/2006/relationships/tags" Target="../tags/tag853.xml"/><Relationship Id="rId37" Type="http://schemas.openxmlformats.org/officeDocument/2006/relationships/notesSlide" Target="../notesSlides/notesSlide25.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31.xml"/><Relationship Id="rId58" Type="http://schemas.openxmlformats.org/officeDocument/2006/relationships/audio" Target="../media/audio4.wav"/><Relationship Id="rId5" Type="http://schemas.openxmlformats.org/officeDocument/2006/relationships/tags" Target="../tags/tag826.xml"/><Relationship Id="rId15" Type="http://schemas.openxmlformats.org/officeDocument/2006/relationships/tags" Target="../tags/tag836.xml"/><Relationship Id="rId23" Type="http://schemas.openxmlformats.org/officeDocument/2006/relationships/tags" Target="../tags/tag844.xml"/><Relationship Id="rId28" Type="http://schemas.openxmlformats.org/officeDocument/2006/relationships/tags" Target="../tags/tag849.xml"/><Relationship Id="rId36" Type="http://schemas.openxmlformats.org/officeDocument/2006/relationships/slideLayout" Target="../slideLayouts/slideLayout4.xml"/><Relationship Id="rId49" Type="http://schemas.openxmlformats.org/officeDocument/2006/relationships/slide" Target="slide27.xml"/><Relationship Id="rId57" Type="http://schemas.openxmlformats.org/officeDocument/2006/relationships/audio" Target="../media/audio3.wav"/><Relationship Id="rId10" Type="http://schemas.openxmlformats.org/officeDocument/2006/relationships/tags" Target="../tags/tag831.xml"/><Relationship Id="rId19" Type="http://schemas.openxmlformats.org/officeDocument/2006/relationships/tags" Target="../tags/tag840.xml"/><Relationship Id="rId31" Type="http://schemas.openxmlformats.org/officeDocument/2006/relationships/tags" Target="../tags/tag852.xml"/><Relationship Id="rId44" Type="http://schemas.openxmlformats.org/officeDocument/2006/relationships/slide" Target="slide24.xml"/><Relationship Id="rId52" Type="http://schemas.openxmlformats.org/officeDocument/2006/relationships/slide" Target="slide30.xml"/><Relationship Id="rId4" Type="http://schemas.openxmlformats.org/officeDocument/2006/relationships/tags" Target="../tags/tag825.xml"/><Relationship Id="rId9" Type="http://schemas.openxmlformats.org/officeDocument/2006/relationships/tags" Target="../tags/tag830.xml"/><Relationship Id="rId14" Type="http://schemas.openxmlformats.org/officeDocument/2006/relationships/tags" Target="../tags/tag835.xml"/><Relationship Id="rId22" Type="http://schemas.openxmlformats.org/officeDocument/2006/relationships/tags" Target="../tags/tag843.xml"/><Relationship Id="rId27" Type="http://schemas.openxmlformats.org/officeDocument/2006/relationships/tags" Target="../tags/tag848.xml"/><Relationship Id="rId30" Type="http://schemas.openxmlformats.org/officeDocument/2006/relationships/tags" Target="../tags/tag851.xml"/><Relationship Id="rId35" Type="http://schemas.openxmlformats.org/officeDocument/2006/relationships/tags" Target="../tags/tag856.xml"/><Relationship Id="rId43" Type="http://schemas.openxmlformats.org/officeDocument/2006/relationships/slide" Target="slide13.xml"/><Relationship Id="rId48" Type="http://schemas.openxmlformats.org/officeDocument/2006/relationships/slide" Target="slide26.xml"/><Relationship Id="rId56" Type="http://schemas.openxmlformats.org/officeDocument/2006/relationships/slide" Target="slide34.xml"/><Relationship Id="rId8" Type="http://schemas.openxmlformats.org/officeDocument/2006/relationships/tags" Target="../tags/tag829.xml"/><Relationship Id="rId51" Type="http://schemas.openxmlformats.org/officeDocument/2006/relationships/slide" Target="slide29.xml"/><Relationship Id="rId3" Type="http://schemas.openxmlformats.org/officeDocument/2006/relationships/tags" Target="../tags/tag824.xml"/></Relationships>
</file>

<file path=ppt/slides/_rels/slide26.xml.rels><?xml version="1.0" encoding="UTF-8" standalone="yes"?>
<Relationships xmlns="http://schemas.openxmlformats.org/package/2006/relationships"><Relationship Id="rId13" Type="http://schemas.openxmlformats.org/officeDocument/2006/relationships/tags" Target="../tags/tag869.xml"/><Relationship Id="rId18" Type="http://schemas.openxmlformats.org/officeDocument/2006/relationships/tags" Target="../tags/tag874.xml"/><Relationship Id="rId26" Type="http://schemas.openxmlformats.org/officeDocument/2006/relationships/tags" Target="../tags/tag882.xml"/><Relationship Id="rId39" Type="http://schemas.openxmlformats.org/officeDocument/2006/relationships/slide" Target="slide1.xml"/><Relationship Id="rId21" Type="http://schemas.openxmlformats.org/officeDocument/2006/relationships/tags" Target="../tags/tag877.xml"/><Relationship Id="rId34" Type="http://schemas.openxmlformats.org/officeDocument/2006/relationships/tags" Target="../tags/tag890.xml"/><Relationship Id="rId42" Type="http://schemas.openxmlformats.org/officeDocument/2006/relationships/slide" Target="slide2.xml"/><Relationship Id="rId47" Type="http://schemas.openxmlformats.org/officeDocument/2006/relationships/slide" Target="slide25.xml"/><Relationship Id="rId50" Type="http://schemas.openxmlformats.org/officeDocument/2006/relationships/slide" Target="slide28.xml"/><Relationship Id="rId55" Type="http://schemas.openxmlformats.org/officeDocument/2006/relationships/slide" Target="slide33.xml"/><Relationship Id="rId7" Type="http://schemas.openxmlformats.org/officeDocument/2006/relationships/tags" Target="../tags/tag863.xml"/><Relationship Id="rId12" Type="http://schemas.openxmlformats.org/officeDocument/2006/relationships/tags" Target="../tags/tag868.xml"/><Relationship Id="rId17" Type="http://schemas.openxmlformats.org/officeDocument/2006/relationships/tags" Target="../tags/tag873.xml"/><Relationship Id="rId25" Type="http://schemas.openxmlformats.org/officeDocument/2006/relationships/tags" Target="../tags/tag881.xml"/><Relationship Id="rId33" Type="http://schemas.openxmlformats.org/officeDocument/2006/relationships/tags" Target="../tags/tag889.xml"/><Relationship Id="rId38" Type="http://schemas.openxmlformats.org/officeDocument/2006/relationships/image" Target="../media/image22.jpeg"/><Relationship Id="rId46" Type="http://schemas.openxmlformats.org/officeDocument/2006/relationships/slide" Target="slide36.xml"/><Relationship Id="rId2" Type="http://schemas.openxmlformats.org/officeDocument/2006/relationships/tags" Target="../tags/tag858.xml"/><Relationship Id="rId16" Type="http://schemas.openxmlformats.org/officeDocument/2006/relationships/tags" Target="../tags/tag872.xml"/><Relationship Id="rId20" Type="http://schemas.openxmlformats.org/officeDocument/2006/relationships/tags" Target="../tags/tag876.xml"/><Relationship Id="rId29" Type="http://schemas.openxmlformats.org/officeDocument/2006/relationships/tags" Target="../tags/tag885.xml"/><Relationship Id="rId41" Type="http://schemas.openxmlformats.org/officeDocument/2006/relationships/audio" Target="../media/audio2.wav"/><Relationship Id="rId54" Type="http://schemas.openxmlformats.org/officeDocument/2006/relationships/slide" Target="slide32.xml"/><Relationship Id="rId1" Type="http://schemas.openxmlformats.org/officeDocument/2006/relationships/tags" Target="../tags/tag857.xml"/><Relationship Id="rId6" Type="http://schemas.openxmlformats.org/officeDocument/2006/relationships/tags" Target="../tags/tag862.xml"/><Relationship Id="rId11" Type="http://schemas.openxmlformats.org/officeDocument/2006/relationships/tags" Target="../tags/tag867.xml"/><Relationship Id="rId24" Type="http://schemas.openxmlformats.org/officeDocument/2006/relationships/tags" Target="../tags/tag880.xml"/><Relationship Id="rId32" Type="http://schemas.openxmlformats.org/officeDocument/2006/relationships/tags" Target="../tags/tag888.xml"/><Relationship Id="rId37" Type="http://schemas.openxmlformats.org/officeDocument/2006/relationships/notesSlide" Target="../notesSlides/notesSlide26.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31.xml"/><Relationship Id="rId58" Type="http://schemas.openxmlformats.org/officeDocument/2006/relationships/audio" Target="../media/audio4.wav"/><Relationship Id="rId5" Type="http://schemas.openxmlformats.org/officeDocument/2006/relationships/tags" Target="../tags/tag861.xml"/><Relationship Id="rId15" Type="http://schemas.openxmlformats.org/officeDocument/2006/relationships/tags" Target="../tags/tag871.xml"/><Relationship Id="rId23" Type="http://schemas.openxmlformats.org/officeDocument/2006/relationships/tags" Target="../tags/tag879.xml"/><Relationship Id="rId28" Type="http://schemas.openxmlformats.org/officeDocument/2006/relationships/tags" Target="../tags/tag884.xml"/><Relationship Id="rId36" Type="http://schemas.openxmlformats.org/officeDocument/2006/relationships/slideLayout" Target="../slideLayouts/slideLayout4.xml"/><Relationship Id="rId49" Type="http://schemas.openxmlformats.org/officeDocument/2006/relationships/slide" Target="slide27.xml"/><Relationship Id="rId57" Type="http://schemas.openxmlformats.org/officeDocument/2006/relationships/audio" Target="../media/audio3.wav"/><Relationship Id="rId10" Type="http://schemas.openxmlformats.org/officeDocument/2006/relationships/tags" Target="../tags/tag866.xml"/><Relationship Id="rId19" Type="http://schemas.openxmlformats.org/officeDocument/2006/relationships/tags" Target="../tags/tag875.xml"/><Relationship Id="rId31" Type="http://schemas.openxmlformats.org/officeDocument/2006/relationships/tags" Target="../tags/tag887.xml"/><Relationship Id="rId44" Type="http://schemas.openxmlformats.org/officeDocument/2006/relationships/slide" Target="slide24.xml"/><Relationship Id="rId52" Type="http://schemas.openxmlformats.org/officeDocument/2006/relationships/slide" Target="slide30.xml"/><Relationship Id="rId4" Type="http://schemas.openxmlformats.org/officeDocument/2006/relationships/tags" Target="../tags/tag860.xml"/><Relationship Id="rId9" Type="http://schemas.openxmlformats.org/officeDocument/2006/relationships/tags" Target="../tags/tag865.xml"/><Relationship Id="rId14" Type="http://schemas.openxmlformats.org/officeDocument/2006/relationships/tags" Target="../tags/tag870.xml"/><Relationship Id="rId22" Type="http://schemas.openxmlformats.org/officeDocument/2006/relationships/tags" Target="../tags/tag878.xml"/><Relationship Id="rId27" Type="http://schemas.openxmlformats.org/officeDocument/2006/relationships/tags" Target="../tags/tag883.xml"/><Relationship Id="rId30" Type="http://schemas.openxmlformats.org/officeDocument/2006/relationships/tags" Target="../tags/tag886.xml"/><Relationship Id="rId35" Type="http://schemas.openxmlformats.org/officeDocument/2006/relationships/tags" Target="../tags/tag891.xml"/><Relationship Id="rId43" Type="http://schemas.openxmlformats.org/officeDocument/2006/relationships/slide" Target="slide13.xml"/><Relationship Id="rId48" Type="http://schemas.openxmlformats.org/officeDocument/2006/relationships/slide" Target="slide26.xml"/><Relationship Id="rId56" Type="http://schemas.openxmlformats.org/officeDocument/2006/relationships/slide" Target="slide34.xml"/><Relationship Id="rId8" Type="http://schemas.openxmlformats.org/officeDocument/2006/relationships/tags" Target="../tags/tag864.xml"/><Relationship Id="rId51" Type="http://schemas.openxmlformats.org/officeDocument/2006/relationships/slide" Target="slide29.xml"/><Relationship Id="rId3" Type="http://schemas.openxmlformats.org/officeDocument/2006/relationships/tags" Target="../tags/tag859.xml"/></Relationships>
</file>

<file path=ppt/slides/_rels/slide27.xml.rels><?xml version="1.0" encoding="UTF-8" standalone="yes"?>
<Relationships xmlns="http://schemas.openxmlformats.org/package/2006/relationships"><Relationship Id="rId13" Type="http://schemas.openxmlformats.org/officeDocument/2006/relationships/tags" Target="../tags/tag904.xml"/><Relationship Id="rId18" Type="http://schemas.openxmlformats.org/officeDocument/2006/relationships/tags" Target="../tags/tag909.xml"/><Relationship Id="rId26" Type="http://schemas.openxmlformats.org/officeDocument/2006/relationships/tags" Target="../tags/tag917.xml"/><Relationship Id="rId39" Type="http://schemas.openxmlformats.org/officeDocument/2006/relationships/slide" Target="slide1.xml"/><Relationship Id="rId21" Type="http://schemas.openxmlformats.org/officeDocument/2006/relationships/tags" Target="../tags/tag912.xml"/><Relationship Id="rId34" Type="http://schemas.openxmlformats.org/officeDocument/2006/relationships/tags" Target="../tags/tag925.xml"/><Relationship Id="rId42" Type="http://schemas.openxmlformats.org/officeDocument/2006/relationships/slide" Target="slide2.xml"/><Relationship Id="rId47" Type="http://schemas.openxmlformats.org/officeDocument/2006/relationships/slide" Target="slide25.xml"/><Relationship Id="rId50" Type="http://schemas.openxmlformats.org/officeDocument/2006/relationships/slide" Target="slide28.xml"/><Relationship Id="rId55" Type="http://schemas.openxmlformats.org/officeDocument/2006/relationships/slide" Target="slide33.xml"/><Relationship Id="rId7" Type="http://schemas.openxmlformats.org/officeDocument/2006/relationships/tags" Target="../tags/tag898.xml"/><Relationship Id="rId12" Type="http://schemas.openxmlformats.org/officeDocument/2006/relationships/tags" Target="../tags/tag903.xml"/><Relationship Id="rId17" Type="http://schemas.openxmlformats.org/officeDocument/2006/relationships/tags" Target="../tags/tag908.xml"/><Relationship Id="rId25" Type="http://schemas.openxmlformats.org/officeDocument/2006/relationships/tags" Target="../tags/tag916.xml"/><Relationship Id="rId33" Type="http://schemas.openxmlformats.org/officeDocument/2006/relationships/tags" Target="../tags/tag924.xml"/><Relationship Id="rId38" Type="http://schemas.openxmlformats.org/officeDocument/2006/relationships/image" Target="../media/image23.jpeg"/><Relationship Id="rId46" Type="http://schemas.openxmlformats.org/officeDocument/2006/relationships/slide" Target="slide36.xml"/><Relationship Id="rId2" Type="http://schemas.openxmlformats.org/officeDocument/2006/relationships/tags" Target="../tags/tag893.xml"/><Relationship Id="rId16" Type="http://schemas.openxmlformats.org/officeDocument/2006/relationships/tags" Target="../tags/tag907.xml"/><Relationship Id="rId20" Type="http://schemas.openxmlformats.org/officeDocument/2006/relationships/tags" Target="../tags/tag911.xml"/><Relationship Id="rId29" Type="http://schemas.openxmlformats.org/officeDocument/2006/relationships/tags" Target="../tags/tag920.xml"/><Relationship Id="rId41" Type="http://schemas.openxmlformats.org/officeDocument/2006/relationships/audio" Target="../media/audio2.wav"/><Relationship Id="rId54" Type="http://schemas.openxmlformats.org/officeDocument/2006/relationships/slide" Target="slide32.xml"/><Relationship Id="rId1" Type="http://schemas.openxmlformats.org/officeDocument/2006/relationships/tags" Target="../tags/tag892.xml"/><Relationship Id="rId6" Type="http://schemas.openxmlformats.org/officeDocument/2006/relationships/tags" Target="../tags/tag897.xml"/><Relationship Id="rId11" Type="http://schemas.openxmlformats.org/officeDocument/2006/relationships/tags" Target="../tags/tag902.xml"/><Relationship Id="rId24" Type="http://schemas.openxmlformats.org/officeDocument/2006/relationships/tags" Target="../tags/tag915.xml"/><Relationship Id="rId32" Type="http://schemas.openxmlformats.org/officeDocument/2006/relationships/tags" Target="../tags/tag923.xml"/><Relationship Id="rId37" Type="http://schemas.openxmlformats.org/officeDocument/2006/relationships/notesSlide" Target="../notesSlides/notesSlide27.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31.xml"/><Relationship Id="rId58" Type="http://schemas.openxmlformats.org/officeDocument/2006/relationships/audio" Target="../media/audio4.wav"/><Relationship Id="rId5" Type="http://schemas.openxmlformats.org/officeDocument/2006/relationships/tags" Target="../tags/tag896.xml"/><Relationship Id="rId15" Type="http://schemas.openxmlformats.org/officeDocument/2006/relationships/tags" Target="../tags/tag906.xml"/><Relationship Id="rId23" Type="http://schemas.openxmlformats.org/officeDocument/2006/relationships/tags" Target="../tags/tag914.xml"/><Relationship Id="rId28" Type="http://schemas.openxmlformats.org/officeDocument/2006/relationships/tags" Target="../tags/tag919.xml"/><Relationship Id="rId36" Type="http://schemas.openxmlformats.org/officeDocument/2006/relationships/slideLayout" Target="../slideLayouts/slideLayout4.xml"/><Relationship Id="rId49" Type="http://schemas.openxmlformats.org/officeDocument/2006/relationships/slide" Target="slide27.xml"/><Relationship Id="rId57" Type="http://schemas.openxmlformats.org/officeDocument/2006/relationships/audio" Target="../media/audio3.wav"/><Relationship Id="rId10" Type="http://schemas.openxmlformats.org/officeDocument/2006/relationships/tags" Target="../tags/tag901.xml"/><Relationship Id="rId19" Type="http://schemas.openxmlformats.org/officeDocument/2006/relationships/tags" Target="../tags/tag910.xml"/><Relationship Id="rId31" Type="http://schemas.openxmlformats.org/officeDocument/2006/relationships/tags" Target="../tags/tag922.xml"/><Relationship Id="rId44" Type="http://schemas.openxmlformats.org/officeDocument/2006/relationships/slide" Target="slide24.xml"/><Relationship Id="rId52" Type="http://schemas.openxmlformats.org/officeDocument/2006/relationships/slide" Target="slide30.xml"/><Relationship Id="rId4" Type="http://schemas.openxmlformats.org/officeDocument/2006/relationships/tags" Target="../tags/tag895.xml"/><Relationship Id="rId9" Type="http://schemas.openxmlformats.org/officeDocument/2006/relationships/tags" Target="../tags/tag900.xml"/><Relationship Id="rId14" Type="http://schemas.openxmlformats.org/officeDocument/2006/relationships/tags" Target="../tags/tag905.xml"/><Relationship Id="rId22" Type="http://schemas.openxmlformats.org/officeDocument/2006/relationships/tags" Target="../tags/tag913.xml"/><Relationship Id="rId27" Type="http://schemas.openxmlformats.org/officeDocument/2006/relationships/tags" Target="../tags/tag918.xml"/><Relationship Id="rId30" Type="http://schemas.openxmlformats.org/officeDocument/2006/relationships/tags" Target="../tags/tag921.xml"/><Relationship Id="rId35" Type="http://schemas.openxmlformats.org/officeDocument/2006/relationships/tags" Target="../tags/tag926.xml"/><Relationship Id="rId43" Type="http://schemas.openxmlformats.org/officeDocument/2006/relationships/slide" Target="slide13.xml"/><Relationship Id="rId48" Type="http://schemas.openxmlformats.org/officeDocument/2006/relationships/slide" Target="slide26.xml"/><Relationship Id="rId56" Type="http://schemas.openxmlformats.org/officeDocument/2006/relationships/slide" Target="slide34.xml"/><Relationship Id="rId8" Type="http://schemas.openxmlformats.org/officeDocument/2006/relationships/tags" Target="../tags/tag899.xml"/><Relationship Id="rId51" Type="http://schemas.openxmlformats.org/officeDocument/2006/relationships/slide" Target="slide29.xml"/><Relationship Id="rId3" Type="http://schemas.openxmlformats.org/officeDocument/2006/relationships/tags" Target="../tags/tag894.xml"/></Relationships>
</file>

<file path=ppt/slides/_rels/slide28.xml.rels><?xml version="1.0" encoding="UTF-8" standalone="yes"?>
<Relationships xmlns="http://schemas.openxmlformats.org/package/2006/relationships"><Relationship Id="rId13" Type="http://schemas.openxmlformats.org/officeDocument/2006/relationships/tags" Target="../tags/tag939.xml"/><Relationship Id="rId18" Type="http://schemas.openxmlformats.org/officeDocument/2006/relationships/tags" Target="../tags/tag944.xml"/><Relationship Id="rId26" Type="http://schemas.openxmlformats.org/officeDocument/2006/relationships/tags" Target="../tags/tag952.xml"/><Relationship Id="rId39" Type="http://schemas.openxmlformats.org/officeDocument/2006/relationships/slide" Target="slide1.xml"/><Relationship Id="rId21" Type="http://schemas.openxmlformats.org/officeDocument/2006/relationships/tags" Target="../tags/tag947.xml"/><Relationship Id="rId34" Type="http://schemas.openxmlformats.org/officeDocument/2006/relationships/tags" Target="../tags/tag960.xml"/><Relationship Id="rId42" Type="http://schemas.openxmlformats.org/officeDocument/2006/relationships/slide" Target="slide2.xml"/><Relationship Id="rId47" Type="http://schemas.openxmlformats.org/officeDocument/2006/relationships/slide" Target="slide25.xml"/><Relationship Id="rId50" Type="http://schemas.openxmlformats.org/officeDocument/2006/relationships/slide" Target="slide28.xml"/><Relationship Id="rId55" Type="http://schemas.openxmlformats.org/officeDocument/2006/relationships/slide" Target="slide33.xml"/><Relationship Id="rId7" Type="http://schemas.openxmlformats.org/officeDocument/2006/relationships/tags" Target="../tags/tag933.xml"/><Relationship Id="rId12" Type="http://schemas.openxmlformats.org/officeDocument/2006/relationships/tags" Target="../tags/tag938.xml"/><Relationship Id="rId17" Type="http://schemas.openxmlformats.org/officeDocument/2006/relationships/tags" Target="../tags/tag943.xml"/><Relationship Id="rId25" Type="http://schemas.openxmlformats.org/officeDocument/2006/relationships/tags" Target="../tags/tag951.xml"/><Relationship Id="rId33" Type="http://schemas.openxmlformats.org/officeDocument/2006/relationships/tags" Target="../tags/tag959.xml"/><Relationship Id="rId38" Type="http://schemas.openxmlformats.org/officeDocument/2006/relationships/image" Target="../media/image24.jpeg"/><Relationship Id="rId46" Type="http://schemas.openxmlformats.org/officeDocument/2006/relationships/slide" Target="slide36.xml"/><Relationship Id="rId2" Type="http://schemas.openxmlformats.org/officeDocument/2006/relationships/tags" Target="../tags/tag928.xml"/><Relationship Id="rId16" Type="http://schemas.openxmlformats.org/officeDocument/2006/relationships/tags" Target="../tags/tag942.xml"/><Relationship Id="rId20" Type="http://schemas.openxmlformats.org/officeDocument/2006/relationships/tags" Target="../tags/tag946.xml"/><Relationship Id="rId29" Type="http://schemas.openxmlformats.org/officeDocument/2006/relationships/tags" Target="../tags/tag955.xml"/><Relationship Id="rId41" Type="http://schemas.openxmlformats.org/officeDocument/2006/relationships/audio" Target="../media/audio2.wav"/><Relationship Id="rId54" Type="http://schemas.openxmlformats.org/officeDocument/2006/relationships/slide" Target="slide32.xml"/><Relationship Id="rId1" Type="http://schemas.openxmlformats.org/officeDocument/2006/relationships/tags" Target="../tags/tag927.xml"/><Relationship Id="rId6" Type="http://schemas.openxmlformats.org/officeDocument/2006/relationships/tags" Target="../tags/tag932.xml"/><Relationship Id="rId11" Type="http://schemas.openxmlformats.org/officeDocument/2006/relationships/tags" Target="../tags/tag937.xml"/><Relationship Id="rId24" Type="http://schemas.openxmlformats.org/officeDocument/2006/relationships/tags" Target="../tags/tag950.xml"/><Relationship Id="rId32" Type="http://schemas.openxmlformats.org/officeDocument/2006/relationships/tags" Target="../tags/tag958.xml"/><Relationship Id="rId37" Type="http://schemas.openxmlformats.org/officeDocument/2006/relationships/notesSlide" Target="../notesSlides/notesSlide28.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31.xml"/><Relationship Id="rId58" Type="http://schemas.openxmlformats.org/officeDocument/2006/relationships/audio" Target="../media/audio4.wav"/><Relationship Id="rId5" Type="http://schemas.openxmlformats.org/officeDocument/2006/relationships/tags" Target="../tags/tag931.xml"/><Relationship Id="rId15" Type="http://schemas.openxmlformats.org/officeDocument/2006/relationships/tags" Target="../tags/tag941.xml"/><Relationship Id="rId23" Type="http://schemas.openxmlformats.org/officeDocument/2006/relationships/tags" Target="../tags/tag949.xml"/><Relationship Id="rId28" Type="http://schemas.openxmlformats.org/officeDocument/2006/relationships/tags" Target="../tags/tag954.xml"/><Relationship Id="rId36" Type="http://schemas.openxmlformats.org/officeDocument/2006/relationships/slideLayout" Target="../slideLayouts/slideLayout4.xml"/><Relationship Id="rId49" Type="http://schemas.openxmlformats.org/officeDocument/2006/relationships/slide" Target="slide27.xml"/><Relationship Id="rId57" Type="http://schemas.openxmlformats.org/officeDocument/2006/relationships/audio" Target="../media/audio3.wav"/><Relationship Id="rId10" Type="http://schemas.openxmlformats.org/officeDocument/2006/relationships/tags" Target="../tags/tag936.xml"/><Relationship Id="rId19" Type="http://schemas.openxmlformats.org/officeDocument/2006/relationships/tags" Target="../tags/tag945.xml"/><Relationship Id="rId31" Type="http://schemas.openxmlformats.org/officeDocument/2006/relationships/tags" Target="../tags/tag957.xml"/><Relationship Id="rId44" Type="http://schemas.openxmlformats.org/officeDocument/2006/relationships/slide" Target="slide24.xml"/><Relationship Id="rId52" Type="http://schemas.openxmlformats.org/officeDocument/2006/relationships/slide" Target="slide30.xml"/><Relationship Id="rId4" Type="http://schemas.openxmlformats.org/officeDocument/2006/relationships/tags" Target="../tags/tag930.xml"/><Relationship Id="rId9" Type="http://schemas.openxmlformats.org/officeDocument/2006/relationships/tags" Target="../tags/tag935.xml"/><Relationship Id="rId14" Type="http://schemas.openxmlformats.org/officeDocument/2006/relationships/tags" Target="../tags/tag940.xml"/><Relationship Id="rId22" Type="http://schemas.openxmlformats.org/officeDocument/2006/relationships/tags" Target="../tags/tag948.xml"/><Relationship Id="rId27" Type="http://schemas.openxmlformats.org/officeDocument/2006/relationships/tags" Target="../tags/tag953.xml"/><Relationship Id="rId30" Type="http://schemas.openxmlformats.org/officeDocument/2006/relationships/tags" Target="../tags/tag956.xml"/><Relationship Id="rId35" Type="http://schemas.openxmlformats.org/officeDocument/2006/relationships/tags" Target="../tags/tag961.xml"/><Relationship Id="rId43" Type="http://schemas.openxmlformats.org/officeDocument/2006/relationships/slide" Target="slide13.xml"/><Relationship Id="rId48" Type="http://schemas.openxmlformats.org/officeDocument/2006/relationships/slide" Target="slide26.xml"/><Relationship Id="rId56" Type="http://schemas.openxmlformats.org/officeDocument/2006/relationships/slide" Target="slide34.xml"/><Relationship Id="rId8" Type="http://schemas.openxmlformats.org/officeDocument/2006/relationships/tags" Target="../tags/tag934.xml"/><Relationship Id="rId51" Type="http://schemas.openxmlformats.org/officeDocument/2006/relationships/slide" Target="slide29.xml"/><Relationship Id="rId3" Type="http://schemas.openxmlformats.org/officeDocument/2006/relationships/tags" Target="../tags/tag929.xml"/></Relationships>
</file>

<file path=ppt/slides/_rels/slide29.xml.rels><?xml version="1.0" encoding="UTF-8" standalone="yes"?>
<Relationships xmlns="http://schemas.openxmlformats.org/package/2006/relationships"><Relationship Id="rId13" Type="http://schemas.openxmlformats.org/officeDocument/2006/relationships/tags" Target="../tags/tag974.xml"/><Relationship Id="rId18" Type="http://schemas.openxmlformats.org/officeDocument/2006/relationships/tags" Target="../tags/tag979.xml"/><Relationship Id="rId26" Type="http://schemas.openxmlformats.org/officeDocument/2006/relationships/tags" Target="../tags/tag987.xml"/><Relationship Id="rId39" Type="http://schemas.openxmlformats.org/officeDocument/2006/relationships/slide" Target="slide1.xml"/><Relationship Id="rId21" Type="http://schemas.openxmlformats.org/officeDocument/2006/relationships/tags" Target="../tags/tag982.xml"/><Relationship Id="rId34" Type="http://schemas.openxmlformats.org/officeDocument/2006/relationships/tags" Target="../tags/tag995.xml"/><Relationship Id="rId42" Type="http://schemas.openxmlformats.org/officeDocument/2006/relationships/slide" Target="slide2.xml"/><Relationship Id="rId47" Type="http://schemas.openxmlformats.org/officeDocument/2006/relationships/slide" Target="slide25.xml"/><Relationship Id="rId50" Type="http://schemas.openxmlformats.org/officeDocument/2006/relationships/slide" Target="slide28.xml"/><Relationship Id="rId55" Type="http://schemas.openxmlformats.org/officeDocument/2006/relationships/slide" Target="slide33.xml"/><Relationship Id="rId7" Type="http://schemas.openxmlformats.org/officeDocument/2006/relationships/tags" Target="../tags/tag968.xml"/><Relationship Id="rId12" Type="http://schemas.openxmlformats.org/officeDocument/2006/relationships/tags" Target="../tags/tag973.xml"/><Relationship Id="rId17" Type="http://schemas.openxmlformats.org/officeDocument/2006/relationships/tags" Target="../tags/tag978.xml"/><Relationship Id="rId25" Type="http://schemas.openxmlformats.org/officeDocument/2006/relationships/tags" Target="../tags/tag986.xml"/><Relationship Id="rId33" Type="http://schemas.openxmlformats.org/officeDocument/2006/relationships/tags" Target="../tags/tag994.xml"/><Relationship Id="rId38" Type="http://schemas.openxmlformats.org/officeDocument/2006/relationships/image" Target="../media/image25.jpeg"/><Relationship Id="rId46" Type="http://schemas.openxmlformats.org/officeDocument/2006/relationships/slide" Target="slide36.xml"/><Relationship Id="rId2" Type="http://schemas.openxmlformats.org/officeDocument/2006/relationships/tags" Target="../tags/tag963.xml"/><Relationship Id="rId16" Type="http://schemas.openxmlformats.org/officeDocument/2006/relationships/tags" Target="../tags/tag977.xml"/><Relationship Id="rId20" Type="http://schemas.openxmlformats.org/officeDocument/2006/relationships/tags" Target="../tags/tag981.xml"/><Relationship Id="rId29" Type="http://schemas.openxmlformats.org/officeDocument/2006/relationships/tags" Target="../tags/tag990.xml"/><Relationship Id="rId41" Type="http://schemas.openxmlformats.org/officeDocument/2006/relationships/audio" Target="../media/audio2.wav"/><Relationship Id="rId54" Type="http://schemas.openxmlformats.org/officeDocument/2006/relationships/slide" Target="slide32.xml"/><Relationship Id="rId1" Type="http://schemas.openxmlformats.org/officeDocument/2006/relationships/tags" Target="../tags/tag962.xml"/><Relationship Id="rId6" Type="http://schemas.openxmlformats.org/officeDocument/2006/relationships/tags" Target="../tags/tag967.xml"/><Relationship Id="rId11" Type="http://schemas.openxmlformats.org/officeDocument/2006/relationships/tags" Target="../tags/tag972.xml"/><Relationship Id="rId24" Type="http://schemas.openxmlformats.org/officeDocument/2006/relationships/tags" Target="../tags/tag985.xml"/><Relationship Id="rId32" Type="http://schemas.openxmlformats.org/officeDocument/2006/relationships/tags" Target="../tags/tag993.xml"/><Relationship Id="rId37" Type="http://schemas.openxmlformats.org/officeDocument/2006/relationships/notesSlide" Target="../notesSlides/notesSlide29.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31.xml"/><Relationship Id="rId58" Type="http://schemas.openxmlformats.org/officeDocument/2006/relationships/audio" Target="../media/audio4.wav"/><Relationship Id="rId5" Type="http://schemas.openxmlformats.org/officeDocument/2006/relationships/tags" Target="../tags/tag966.xml"/><Relationship Id="rId15" Type="http://schemas.openxmlformats.org/officeDocument/2006/relationships/tags" Target="../tags/tag976.xml"/><Relationship Id="rId23" Type="http://schemas.openxmlformats.org/officeDocument/2006/relationships/tags" Target="../tags/tag984.xml"/><Relationship Id="rId28" Type="http://schemas.openxmlformats.org/officeDocument/2006/relationships/tags" Target="../tags/tag989.xml"/><Relationship Id="rId36" Type="http://schemas.openxmlformats.org/officeDocument/2006/relationships/slideLayout" Target="../slideLayouts/slideLayout4.xml"/><Relationship Id="rId49" Type="http://schemas.openxmlformats.org/officeDocument/2006/relationships/slide" Target="slide27.xml"/><Relationship Id="rId57" Type="http://schemas.openxmlformats.org/officeDocument/2006/relationships/audio" Target="../media/audio3.wav"/><Relationship Id="rId10" Type="http://schemas.openxmlformats.org/officeDocument/2006/relationships/tags" Target="../tags/tag971.xml"/><Relationship Id="rId19" Type="http://schemas.openxmlformats.org/officeDocument/2006/relationships/tags" Target="../tags/tag980.xml"/><Relationship Id="rId31" Type="http://schemas.openxmlformats.org/officeDocument/2006/relationships/tags" Target="../tags/tag992.xml"/><Relationship Id="rId44" Type="http://schemas.openxmlformats.org/officeDocument/2006/relationships/slide" Target="slide24.xml"/><Relationship Id="rId52" Type="http://schemas.openxmlformats.org/officeDocument/2006/relationships/slide" Target="slide30.xml"/><Relationship Id="rId4" Type="http://schemas.openxmlformats.org/officeDocument/2006/relationships/tags" Target="../tags/tag965.xml"/><Relationship Id="rId9" Type="http://schemas.openxmlformats.org/officeDocument/2006/relationships/tags" Target="../tags/tag970.xml"/><Relationship Id="rId14" Type="http://schemas.openxmlformats.org/officeDocument/2006/relationships/tags" Target="../tags/tag975.xml"/><Relationship Id="rId22" Type="http://schemas.openxmlformats.org/officeDocument/2006/relationships/tags" Target="../tags/tag983.xml"/><Relationship Id="rId27" Type="http://schemas.openxmlformats.org/officeDocument/2006/relationships/tags" Target="../tags/tag988.xml"/><Relationship Id="rId30" Type="http://schemas.openxmlformats.org/officeDocument/2006/relationships/tags" Target="../tags/tag991.xml"/><Relationship Id="rId35" Type="http://schemas.openxmlformats.org/officeDocument/2006/relationships/tags" Target="../tags/tag996.xml"/><Relationship Id="rId43" Type="http://schemas.openxmlformats.org/officeDocument/2006/relationships/slide" Target="slide13.xml"/><Relationship Id="rId48" Type="http://schemas.openxmlformats.org/officeDocument/2006/relationships/slide" Target="slide26.xml"/><Relationship Id="rId56" Type="http://schemas.openxmlformats.org/officeDocument/2006/relationships/slide" Target="slide34.xml"/><Relationship Id="rId8" Type="http://schemas.openxmlformats.org/officeDocument/2006/relationships/tags" Target="../tags/tag969.xml"/><Relationship Id="rId51" Type="http://schemas.openxmlformats.org/officeDocument/2006/relationships/slide" Target="slide29.xml"/><Relationship Id="rId3" Type="http://schemas.openxmlformats.org/officeDocument/2006/relationships/tags" Target="../tags/tag964.xml"/></Relationships>
</file>

<file path=ppt/slides/_rels/slide3.xml.rels><?xml version="1.0" encoding="UTF-8" standalone="yes"?>
<Relationships xmlns="http://schemas.openxmlformats.org/package/2006/relationships"><Relationship Id="rId13" Type="http://schemas.openxmlformats.org/officeDocument/2006/relationships/tags" Target="../tags/tag64.xml"/><Relationship Id="rId18" Type="http://schemas.openxmlformats.org/officeDocument/2006/relationships/tags" Target="../tags/tag69.xml"/><Relationship Id="rId26" Type="http://schemas.openxmlformats.org/officeDocument/2006/relationships/tags" Target="../tags/tag77.xml"/><Relationship Id="rId39" Type="http://schemas.openxmlformats.org/officeDocument/2006/relationships/slide" Target="slide1.xml"/><Relationship Id="rId21" Type="http://schemas.openxmlformats.org/officeDocument/2006/relationships/tags" Target="../tags/tag72.xml"/><Relationship Id="rId34" Type="http://schemas.openxmlformats.org/officeDocument/2006/relationships/tags" Target="../tags/tag85.xml"/><Relationship Id="rId42" Type="http://schemas.openxmlformats.org/officeDocument/2006/relationships/slide" Target="slide2.xml"/><Relationship Id="rId47" Type="http://schemas.openxmlformats.org/officeDocument/2006/relationships/slide" Target="slide3.xml"/><Relationship Id="rId50" Type="http://schemas.openxmlformats.org/officeDocument/2006/relationships/slide" Target="slide6.xml"/><Relationship Id="rId55" Type="http://schemas.openxmlformats.org/officeDocument/2006/relationships/slide" Target="slide11.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5" Type="http://schemas.openxmlformats.org/officeDocument/2006/relationships/tags" Target="../tags/tag76.xml"/><Relationship Id="rId33" Type="http://schemas.openxmlformats.org/officeDocument/2006/relationships/tags" Target="../tags/tag84.xml"/><Relationship Id="rId38" Type="http://schemas.openxmlformats.org/officeDocument/2006/relationships/image" Target="../media/image1.png"/><Relationship Id="rId46" Type="http://schemas.openxmlformats.org/officeDocument/2006/relationships/slide" Target="slide36.xml"/><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tags" Target="../tags/tag71.xml"/><Relationship Id="rId29" Type="http://schemas.openxmlformats.org/officeDocument/2006/relationships/tags" Target="../tags/tag80.xml"/><Relationship Id="rId41" Type="http://schemas.openxmlformats.org/officeDocument/2006/relationships/audio" Target="../media/audio2.wav"/><Relationship Id="rId54" Type="http://schemas.openxmlformats.org/officeDocument/2006/relationships/slide" Target="slide10.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24" Type="http://schemas.openxmlformats.org/officeDocument/2006/relationships/tags" Target="../tags/tag75.xml"/><Relationship Id="rId32" Type="http://schemas.openxmlformats.org/officeDocument/2006/relationships/tags" Target="../tags/tag83.xml"/><Relationship Id="rId37" Type="http://schemas.openxmlformats.org/officeDocument/2006/relationships/notesSlide" Target="../notesSlides/notesSlide3.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9.xml"/><Relationship Id="rId58" Type="http://schemas.openxmlformats.org/officeDocument/2006/relationships/audio" Target="../media/audio4.wav"/><Relationship Id="rId5" Type="http://schemas.openxmlformats.org/officeDocument/2006/relationships/tags" Target="../tags/tag56.xml"/><Relationship Id="rId15" Type="http://schemas.openxmlformats.org/officeDocument/2006/relationships/tags" Target="../tags/tag66.xml"/><Relationship Id="rId23" Type="http://schemas.openxmlformats.org/officeDocument/2006/relationships/tags" Target="../tags/tag74.xml"/><Relationship Id="rId28" Type="http://schemas.openxmlformats.org/officeDocument/2006/relationships/tags" Target="../tags/tag79.xml"/><Relationship Id="rId36" Type="http://schemas.openxmlformats.org/officeDocument/2006/relationships/slideLayout" Target="../slideLayouts/slideLayout3.xml"/><Relationship Id="rId49" Type="http://schemas.openxmlformats.org/officeDocument/2006/relationships/slide" Target="slide5.xml"/><Relationship Id="rId57" Type="http://schemas.openxmlformats.org/officeDocument/2006/relationships/audio" Target="../media/audio3.wav"/><Relationship Id="rId10" Type="http://schemas.openxmlformats.org/officeDocument/2006/relationships/tags" Target="../tags/tag61.xml"/><Relationship Id="rId19" Type="http://schemas.openxmlformats.org/officeDocument/2006/relationships/tags" Target="../tags/tag70.xml"/><Relationship Id="rId31" Type="http://schemas.openxmlformats.org/officeDocument/2006/relationships/tags" Target="../tags/tag82.xml"/><Relationship Id="rId44" Type="http://schemas.openxmlformats.org/officeDocument/2006/relationships/slide" Target="slide24.xml"/><Relationship Id="rId52" Type="http://schemas.openxmlformats.org/officeDocument/2006/relationships/slide" Target="slide8.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tags" Target="../tags/tag73.xml"/><Relationship Id="rId27" Type="http://schemas.openxmlformats.org/officeDocument/2006/relationships/tags" Target="../tags/tag78.xml"/><Relationship Id="rId30" Type="http://schemas.openxmlformats.org/officeDocument/2006/relationships/tags" Target="../tags/tag81.xml"/><Relationship Id="rId35" Type="http://schemas.openxmlformats.org/officeDocument/2006/relationships/tags" Target="../tags/tag86.xml"/><Relationship Id="rId43" Type="http://schemas.openxmlformats.org/officeDocument/2006/relationships/slide" Target="slide13.xml"/><Relationship Id="rId48" Type="http://schemas.openxmlformats.org/officeDocument/2006/relationships/slide" Target="slide4.xml"/><Relationship Id="rId56" Type="http://schemas.openxmlformats.org/officeDocument/2006/relationships/slide" Target="slide12.xml"/><Relationship Id="rId8" Type="http://schemas.openxmlformats.org/officeDocument/2006/relationships/tags" Target="../tags/tag59.xml"/><Relationship Id="rId51" Type="http://schemas.openxmlformats.org/officeDocument/2006/relationships/slide" Target="slide7.xml"/><Relationship Id="rId3" Type="http://schemas.openxmlformats.org/officeDocument/2006/relationships/tags" Target="../tags/tag54.xml"/></Relationships>
</file>

<file path=ppt/slides/_rels/slide30.xml.rels><?xml version="1.0" encoding="UTF-8" standalone="yes"?>
<Relationships xmlns="http://schemas.openxmlformats.org/package/2006/relationships"><Relationship Id="rId13" Type="http://schemas.openxmlformats.org/officeDocument/2006/relationships/tags" Target="../tags/tag1009.xml"/><Relationship Id="rId18" Type="http://schemas.openxmlformats.org/officeDocument/2006/relationships/tags" Target="../tags/tag1014.xml"/><Relationship Id="rId26" Type="http://schemas.openxmlformats.org/officeDocument/2006/relationships/tags" Target="../tags/tag1022.xml"/><Relationship Id="rId39" Type="http://schemas.openxmlformats.org/officeDocument/2006/relationships/slide" Target="slide1.xml"/><Relationship Id="rId21" Type="http://schemas.openxmlformats.org/officeDocument/2006/relationships/tags" Target="../tags/tag1017.xml"/><Relationship Id="rId34" Type="http://schemas.openxmlformats.org/officeDocument/2006/relationships/tags" Target="../tags/tag1030.xml"/><Relationship Id="rId42" Type="http://schemas.openxmlformats.org/officeDocument/2006/relationships/slide" Target="slide2.xml"/><Relationship Id="rId47" Type="http://schemas.openxmlformats.org/officeDocument/2006/relationships/slide" Target="slide25.xml"/><Relationship Id="rId50" Type="http://schemas.openxmlformats.org/officeDocument/2006/relationships/slide" Target="slide28.xml"/><Relationship Id="rId55" Type="http://schemas.openxmlformats.org/officeDocument/2006/relationships/slide" Target="slide33.xml"/><Relationship Id="rId7" Type="http://schemas.openxmlformats.org/officeDocument/2006/relationships/tags" Target="../tags/tag1003.xml"/><Relationship Id="rId12" Type="http://schemas.openxmlformats.org/officeDocument/2006/relationships/tags" Target="../tags/tag1008.xml"/><Relationship Id="rId17" Type="http://schemas.openxmlformats.org/officeDocument/2006/relationships/tags" Target="../tags/tag1013.xml"/><Relationship Id="rId25" Type="http://schemas.openxmlformats.org/officeDocument/2006/relationships/tags" Target="../tags/tag1021.xml"/><Relationship Id="rId33" Type="http://schemas.openxmlformats.org/officeDocument/2006/relationships/tags" Target="../tags/tag1029.xml"/><Relationship Id="rId38" Type="http://schemas.openxmlformats.org/officeDocument/2006/relationships/image" Target="../media/image26.jpeg"/><Relationship Id="rId46" Type="http://schemas.openxmlformats.org/officeDocument/2006/relationships/slide" Target="slide36.xml"/><Relationship Id="rId2" Type="http://schemas.openxmlformats.org/officeDocument/2006/relationships/tags" Target="../tags/tag998.xml"/><Relationship Id="rId16" Type="http://schemas.openxmlformats.org/officeDocument/2006/relationships/tags" Target="../tags/tag1012.xml"/><Relationship Id="rId20" Type="http://schemas.openxmlformats.org/officeDocument/2006/relationships/tags" Target="../tags/tag1016.xml"/><Relationship Id="rId29" Type="http://schemas.openxmlformats.org/officeDocument/2006/relationships/tags" Target="../tags/tag1025.xml"/><Relationship Id="rId41" Type="http://schemas.openxmlformats.org/officeDocument/2006/relationships/audio" Target="../media/audio2.wav"/><Relationship Id="rId54" Type="http://schemas.openxmlformats.org/officeDocument/2006/relationships/slide" Target="slide32.xml"/><Relationship Id="rId1" Type="http://schemas.openxmlformats.org/officeDocument/2006/relationships/tags" Target="../tags/tag997.xml"/><Relationship Id="rId6" Type="http://schemas.openxmlformats.org/officeDocument/2006/relationships/tags" Target="../tags/tag1002.xml"/><Relationship Id="rId11" Type="http://schemas.openxmlformats.org/officeDocument/2006/relationships/tags" Target="../tags/tag1007.xml"/><Relationship Id="rId24" Type="http://schemas.openxmlformats.org/officeDocument/2006/relationships/tags" Target="../tags/tag1020.xml"/><Relationship Id="rId32" Type="http://schemas.openxmlformats.org/officeDocument/2006/relationships/tags" Target="../tags/tag1028.xml"/><Relationship Id="rId37" Type="http://schemas.openxmlformats.org/officeDocument/2006/relationships/notesSlide" Target="../notesSlides/notesSlide30.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31.xml"/><Relationship Id="rId58" Type="http://schemas.openxmlformats.org/officeDocument/2006/relationships/audio" Target="../media/audio4.wav"/><Relationship Id="rId5" Type="http://schemas.openxmlformats.org/officeDocument/2006/relationships/tags" Target="../tags/tag1001.xml"/><Relationship Id="rId15" Type="http://schemas.openxmlformats.org/officeDocument/2006/relationships/tags" Target="../tags/tag1011.xml"/><Relationship Id="rId23" Type="http://schemas.openxmlformats.org/officeDocument/2006/relationships/tags" Target="../tags/tag1019.xml"/><Relationship Id="rId28" Type="http://schemas.openxmlformats.org/officeDocument/2006/relationships/tags" Target="../tags/tag1024.xml"/><Relationship Id="rId36" Type="http://schemas.openxmlformats.org/officeDocument/2006/relationships/slideLayout" Target="../slideLayouts/slideLayout4.xml"/><Relationship Id="rId49" Type="http://schemas.openxmlformats.org/officeDocument/2006/relationships/slide" Target="slide27.xml"/><Relationship Id="rId57" Type="http://schemas.openxmlformats.org/officeDocument/2006/relationships/audio" Target="../media/audio3.wav"/><Relationship Id="rId10" Type="http://schemas.openxmlformats.org/officeDocument/2006/relationships/tags" Target="../tags/tag1006.xml"/><Relationship Id="rId19" Type="http://schemas.openxmlformats.org/officeDocument/2006/relationships/tags" Target="../tags/tag1015.xml"/><Relationship Id="rId31" Type="http://schemas.openxmlformats.org/officeDocument/2006/relationships/tags" Target="../tags/tag1027.xml"/><Relationship Id="rId44" Type="http://schemas.openxmlformats.org/officeDocument/2006/relationships/slide" Target="slide24.xml"/><Relationship Id="rId52" Type="http://schemas.openxmlformats.org/officeDocument/2006/relationships/slide" Target="slide30.xml"/><Relationship Id="rId4" Type="http://schemas.openxmlformats.org/officeDocument/2006/relationships/tags" Target="../tags/tag1000.xml"/><Relationship Id="rId9" Type="http://schemas.openxmlformats.org/officeDocument/2006/relationships/tags" Target="../tags/tag1005.xml"/><Relationship Id="rId14" Type="http://schemas.openxmlformats.org/officeDocument/2006/relationships/tags" Target="../tags/tag1010.xml"/><Relationship Id="rId22" Type="http://schemas.openxmlformats.org/officeDocument/2006/relationships/tags" Target="../tags/tag1018.xml"/><Relationship Id="rId27" Type="http://schemas.openxmlformats.org/officeDocument/2006/relationships/tags" Target="../tags/tag1023.xml"/><Relationship Id="rId30" Type="http://schemas.openxmlformats.org/officeDocument/2006/relationships/tags" Target="../tags/tag1026.xml"/><Relationship Id="rId35" Type="http://schemas.openxmlformats.org/officeDocument/2006/relationships/tags" Target="../tags/tag1031.xml"/><Relationship Id="rId43" Type="http://schemas.openxmlformats.org/officeDocument/2006/relationships/slide" Target="slide13.xml"/><Relationship Id="rId48" Type="http://schemas.openxmlformats.org/officeDocument/2006/relationships/slide" Target="slide26.xml"/><Relationship Id="rId56" Type="http://schemas.openxmlformats.org/officeDocument/2006/relationships/slide" Target="slide34.xml"/><Relationship Id="rId8" Type="http://schemas.openxmlformats.org/officeDocument/2006/relationships/tags" Target="../tags/tag1004.xml"/><Relationship Id="rId51" Type="http://schemas.openxmlformats.org/officeDocument/2006/relationships/slide" Target="slide29.xml"/><Relationship Id="rId3" Type="http://schemas.openxmlformats.org/officeDocument/2006/relationships/tags" Target="../tags/tag999.xml"/></Relationships>
</file>

<file path=ppt/slides/_rels/slide31.xml.rels><?xml version="1.0" encoding="UTF-8" standalone="yes"?>
<Relationships xmlns="http://schemas.openxmlformats.org/package/2006/relationships"><Relationship Id="rId13" Type="http://schemas.openxmlformats.org/officeDocument/2006/relationships/tags" Target="../tags/tag1044.xml"/><Relationship Id="rId18" Type="http://schemas.openxmlformats.org/officeDocument/2006/relationships/tags" Target="../tags/tag1049.xml"/><Relationship Id="rId26" Type="http://schemas.openxmlformats.org/officeDocument/2006/relationships/tags" Target="../tags/tag1057.xml"/><Relationship Id="rId39" Type="http://schemas.openxmlformats.org/officeDocument/2006/relationships/slide" Target="slide1.xml"/><Relationship Id="rId21" Type="http://schemas.openxmlformats.org/officeDocument/2006/relationships/tags" Target="../tags/tag1052.xml"/><Relationship Id="rId34" Type="http://schemas.openxmlformats.org/officeDocument/2006/relationships/tags" Target="../tags/tag1065.xml"/><Relationship Id="rId42" Type="http://schemas.openxmlformats.org/officeDocument/2006/relationships/slide" Target="slide2.xml"/><Relationship Id="rId47" Type="http://schemas.openxmlformats.org/officeDocument/2006/relationships/slide" Target="slide25.xml"/><Relationship Id="rId50" Type="http://schemas.openxmlformats.org/officeDocument/2006/relationships/slide" Target="slide28.xml"/><Relationship Id="rId55" Type="http://schemas.openxmlformats.org/officeDocument/2006/relationships/slide" Target="slide33.xml"/><Relationship Id="rId7" Type="http://schemas.openxmlformats.org/officeDocument/2006/relationships/tags" Target="../tags/tag1038.xml"/><Relationship Id="rId12" Type="http://schemas.openxmlformats.org/officeDocument/2006/relationships/tags" Target="../tags/tag1043.xml"/><Relationship Id="rId17" Type="http://schemas.openxmlformats.org/officeDocument/2006/relationships/tags" Target="../tags/tag1048.xml"/><Relationship Id="rId25" Type="http://schemas.openxmlformats.org/officeDocument/2006/relationships/tags" Target="../tags/tag1056.xml"/><Relationship Id="rId33" Type="http://schemas.openxmlformats.org/officeDocument/2006/relationships/tags" Target="../tags/tag1064.xml"/><Relationship Id="rId38" Type="http://schemas.openxmlformats.org/officeDocument/2006/relationships/image" Target="../media/image27.jpeg"/><Relationship Id="rId46" Type="http://schemas.openxmlformats.org/officeDocument/2006/relationships/slide" Target="slide36.xml"/><Relationship Id="rId2" Type="http://schemas.openxmlformats.org/officeDocument/2006/relationships/tags" Target="../tags/tag1033.xml"/><Relationship Id="rId16" Type="http://schemas.openxmlformats.org/officeDocument/2006/relationships/tags" Target="../tags/tag1047.xml"/><Relationship Id="rId20" Type="http://schemas.openxmlformats.org/officeDocument/2006/relationships/tags" Target="../tags/tag1051.xml"/><Relationship Id="rId29" Type="http://schemas.openxmlformats.org/officeDocument/2006/relationships/tags" Target="../tags/tag1060.xml"/><Relationship Id="rId41" Type="http://schemas.openxmlformats.org/officeDocument/2006/relationships/audio" Target="../media/audio2.wav"/><Relationship Id="rId54" Type="http://schemas.openxmlformats.org/officeDocument/2006/relationships/slide" Target="slide32.xml"/><Relationship Id="rId1" Type="http://schemas.openxmlformats.org/officeDocument/2006/relationships/tags" Target="../tags/tag1032.xml"/><Relationship Id="rId6" Type="http://schemas.openxmlformats.org/officeDocument/2006/relationships/tags" Target="../tags/tag1037.xml"/><Relationship Id="rId11" Type="http://schemas.openxmlformats.org/officeDocument/2006/relationships/tags" Target="../tags/tag1042.xml"/><Relationship Id="rId24" Type="http://schemas.openxmlformats.org/officeDocument/2006/relationships/tags" Target="../tags/tag1055.xml"/><Relationship Id="rId32" Type="http://schemas.openxmlformats.org/officeDocument/2006/relationships/tags" Target="../tags/tag1063.xml"/><Relationship Id="rId37" Type="http://schemas.openxmlformats.org/officeDocument/2006/relationships/notesSlide" Target="../notesSlides/notesSlide31.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31.xml"/><Relationship Id="rId58" Type="http://schemas.openxmlformats.org/officeDocument/2006/relationships/audio" Target="../media/audio4.wav"/><Relationship Id="rId5" Type="http://schemas.openxmlformats.org/officeDocument/2006/relationships/tags" Target="../tags/tag1036.xml"/><Relationship Id="rId15" Type="http://schemas.openxmlformats.org/officeDocument/2006/relationships/tags" Target="../tags/tag1046.xml"/><Relationship Id="rId23" Type="http://schemas.openxmlformats.org/officeDocument/2006/relationships/tags" Target="../tags/tag1054.xml"/><Relationship Id="rId28" Type="http://schemas.openxmlformats.org/officeDocument/2006/relationships/tags" Target="../tags/tag1059.xml"/><Relationship Id="rId36" Type="http://schemas.openxmlformats.org/officeDocument/2006/relationships/slideLayout" Target="../slideLayouts/slideLayout4.xml"/><Relationship Id="rId49" Type="http://schemas.openxmlformats.org/officeDocument/2006/relationships/slide" Target="slide27.xml"/><Relationship Id="rId57" Type="http://schemas.openxmlformats.org/officeDocument/2006/relationships/audio" Target="../media/audio3.wav"/><Relationship Id="rId10" Type="http://schemas.openxmlformats.org/officeDocument/2006/relationships/tags" Target="../tags/tag1041.xml"/><Relationship Id="rId19" Type="http://schemas.openxmlformats.org/officeDocument/2006/relationships/tags" Target="../tags/tag1050.xml"/><Relationship Id="rId31" Type="http://schemas.openxmlformats.org/officeDocument/2006/relationships/tags" Target="../tags/tag1062.xml"/><Relationship Id="rId44" Type="http://schemas.openxmlformats.org/officeDocument/2006/relationships/slide" Target="slide24.xml"/><Relationship Id="rId52" Type="http://schemas.openxmlformats.org/officeDocument/2006/relationships/slide" Target="slide30.xml"/><Relationship Id="rId4" Type="http://schemas.openxmlformats.org/officeDocument/2006/relationships/tags" Target="../tags/tag1035.xml"/><Relationship Id="rId9" Type="http://schemas.openxmlformats.org/officeDocument/2006/relationships/tags" Target="../tags/tag1040.xml"/><Relationship Id="rId14" Type="http://schemas.openxmlformats.org/officeDocument/2006/relationships/tags" Target="../tags/tag1045.xml"/><Relationship Id="rId22" Type="http://schemas.openxmlformats.org/officeDocument/2006/relationships/tags" Target="../tags/tag1053.xml"/><Relationship Id="rId27" Type="http://schemas.openxmlformats.org/officeDocument/2006/relationships/tags" Target="../tags/tag1058.xml"/><Relationship Id="rId30" Type="http://schemas.openxmlformats.org/officeDocument/2006/relationships/tags" Target="../tags/tag1061.xml"/><Relationship Id="rId35" Type="http://schemas.openxmlformats.org/officeDocument/2006/relationships/tags" Target="../tags/tag1066.xml"/><Relationship Id="rId43" Type="http://schemas.openxmlformats.org/officeDocument/2006/relationships/slide" Target="slide13.xml"/><Relationship Id="rId48" Type="http://schemas.openxmlformats.org/officeDocument/2006/relationships/slide" Target="slide26.xml"/><Relationship Id="rId56" Type="http://schemas.openxmlformats.org/officeDocument/2006/relationships/slide" Target="slide34.xml"/><Relationship Id="rId8" Type="http://schemas.openxmlformats.org/officeDocument/2006/relationships/tags" Target="../tags/tag1039.xml"/><Relationship Id="rId51" Type="http://schemas.openxmlformats.org/officeDocument/2006/relationships/slide" Target="slide29.xml"/><Relationship Id="rId3" Type="http://schemas.openxmlformats.org/officeDocument/2006/relationships/tags" Target="../tags/tag1034.xml"/></Relationships>
</file>

<file path=ppt/slides/_rels/slide32.xml.rels><?xml version="1.0" encoding="UTF-8" standalone="yes"?>
<Relationships xmlns="http://schemas.openxmlformats.org/package/2006/relationships"><Relationship Id="rId13" Type="http://schemas.openxmlformats.org/officeDocument/2006/relationships/tags" Target="../tags/tag1079.xml"/><Relationship Id="rId18" Type="http://schemas.openxmlformats.org/officeDocument/2006/relationships/tags" Target="../tags/tag1084.xml"/><Relationship Id="rId26" Type="http://schemas.openxmlformats.org/officeDocument/2006/relationships/tags" Target="../tags/tag1092.xml"/><Relationship Id="rId39" Type="http://schemas.openxmlformats.org/officeDocument/2006/relationships/slide" Target="slide1.xml"/><Relationship Id="rId21" Type="http://schemas.openxmlformats.org/officeDocument/2006/relationships/tags" Target="../tags/tag1087.xml"/><Relationship Id="rId34" Type="http://schemas.openxmlformats.org/officeDocument/2006/relationships/tags" Target="../tags/tag1100.xml"/><Relationship Id="rId42" Type="http://schemas.openxmlformats.org/officeDocument/2006/relationships/slide" Target="slide2.xml"/><Relationship Id="rId47" Type="http://schemas.openxmlformats.org/officeDocument/2006/relationships/slide" Target="slide25.xml"/><Relationship Id="rId50" Type="http://schemas.openxmlformats.org/officeDocument/2006/relationships/slide" Target="slide28.xml"/><Relationship Id="rId55" Type="http://schemas.openxmlformats.org/officeDocument/2006/relationships/slide" Target="slide33.xml"/><Relationship Id="rId7" Type="http://schemas.openxmlformats.org/officeDocument/2006/relationships/tags" Target="../tags/tag1073.xml"/><Relationship Id="rId12" Type="http://schemas.openxmlformats.org/officeDocument/2006/relationships/tags" Target="../tags/tag1078.xml"/><Relationship Id="rId17" Type="http://schemas.openxmlformats.org/officeDocument/2006/relationships/tags" Target="../tags/tag1083.xml"/><Relationship Id="rId25" Type="http://schemas.openxmlformats.org/officeDocument/2006/relationships/tags" Target="../tags/tag1091.xml"/><Relationship Id="rId33" Type="http://schemas.openxmlformats.org/officeDocument/2006/relationships/tags" Target="../tags/tag1099.xml"/><Relationship Id="rId38" Type="http://schemas.openxmlformats.org/officeDocument/2006/relationships/image" Target="../media/image28.jpeg"/><Relationship Id="rId46" Type="http://schemas.openxmlformats.org/officeDocument/2006/relationships/slide" Target="slide36.xml"/><Relationship Id="rId2" Type="http://schemas.openxmlformats.org/officeDocument/2006/relationships/tags" Target="../tags/tag1068.xml"/><Relationship Id="rId16" Type="http://schemas.openxmlformats.org/officeDocument/2006/relationships/tags" Target="../tags/tag1082.xml"/><Relationship Id="rId20" Type="http://schemas.openxmlformats.org/officeDocument/2006/relationships/tags" Target="../tags/tag1086.xml"/><Relationship Id="rId29" Type="http://schemas.openxmlformats.org/officeDocument/2006/relationships/tags" Target="../tags/tag1095.xml"/><Relationship Id="rId41" Type="http://schemas.openxmlformats.org/officeDocument/2006/relationships/audio" Target="../media/audio2.wav"/><Relationship Id="rId54" Type="http://schemas.openxmlformats.org/officeDocument/2006/relationships/slide" Target="slide32.xml"/><Relationship Id="rId1" Type="http://schemas.openxmlformats.org/officeDocument/2006/relationships/tags" Target="../tags/tag1067.xml"/><Relationship Id="rId6" Type="http://schemas.openxmlformats.org/officeDocument/2006/relationships/tags" Target="../tags/tag1072.xml"/><Relationship Id="rId11" Type="http://schemas.openxmlformats.org/officeDocument/2006/relationships/tags" Target="../tags/tag1077.xml"/><Relationship Id="rId24" Type="http://schemas.openxmlformats.org/officeDocument/2006/relationships/tags" Target="../tags/tag1090.xml"/><Relationship Id="rId32" Type="http://schemas.openxmlformats.org/officeDocument/2006/relationships/tags" Target="../tags/tag1098.xml"/><Relationship Id="rId37" Type="http://schemas.openxmlformats.org/officeDocument/2006/relationships/notesSlide" Target="../notesSlides/notesSlide32.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31.xml"/><Relationship Id="rId58" Type="http://schemas.openxmlformats.org/officeDocument/2006/relationships/audio" Target="../media/audio4.wav"/><Relationship Id="rId5" Type="http://schemas.openxmlformats.org/officeDocument/2006/relationships/tags" Target="../tags/tag1071.xml"/><Relationship Id="rId15" Type="http://schemas.openxmlformats.org/officeDocument/2006/relationships/tags" Target="../tags/tag1081.xml"/><Relationship Id="rId23" Type="http://schemas.openxmlformats.org/officeDocument/2006/relationships/tags" Target="../tags/tag1089.xml"/><Relationship Id="rId28" Type="http://schemas.openxmlformats.org/officeDocument/2006/relationships/tags" Target="../tags/tag1094.xml"/><Relationship Id="rId36" Type="http://schemas.openxmlformats.org/officeDocument/2006/relationships/slideLayout" Target="../slideLayouts/slideLayout4.xml"/><Relationship Id="rId49" Type="http://schemas.openxmlformats.org/officeDocument/2006/relationships/slide" Target="slide27.xml"/><Relationship Id="rId57" Type="http://schemas.openxmlformats.org/officeDocument/2006/relationships/audio" Target="../media/audio3.wav"/><Relationship Id="rId10" Type="http://schemas.openxmlformats.org/officeDocument/2006/relationships/tags" Target="../tags/tag1076.xml"/><Relationship Id="rId19" Type="http://schemas.openxmlformats.org/officeDocument/2006/relationships/tags" Target="../tags/tag1085.xml"/><Relationship Id="rId31" Type="http://schemas.openxmlformats.org/officeDocument/2006/relationships/tags" Target="../tags/tag1097.xml"/><Relationship Id="rId44" Type="http://schemas.openxmlformats.org/officeDocument/2006/relationships/slide" Target="slide24.xml"/><Relationship Id="rId52" Type="http://schemas.openxmlformats.org/officeDocument/2006/relationships/slide" Target="slide30.xml"/><Relationship Id="rId4" Type="http://schemas.openxmlformats.org/officeDocument/2006/relationships/tags" Target="../tags/tag1070.xml"/><Relationship Id="rId9" Type="http://schemas.openxmlformats.org/officeDocument/2006/relationships/tags" Target="../tags/tag1075.xml"/><Relationship Id="rId14" Type="http://schemas.openxmlformats.org/officeDocument/2006/relationships/tags" Target="../tags/tag1080.xml"/><Relationship Id="rId22" Type="http://schemas.openxmlformats.org/officeDocument/2006/relationships/tags" Target="../tags/tag1088.xml"/><Relationship Id="rId27" Type="http://schemas.openxmlformats.org/officeDocument/2006/relationships/tags" Target="../tags/tag1093.xml"/><Relationship Id="rId30" Type="http://schemas.openxmlformats.org/officeDocument/2006/relationships/tags" Target="../tags/tag1096.xml"/><Relationship Id="rId35" Type="http://schemas.openxmlformats.org/officeDocument/2006/relationships/tags" Target="../tags/tag1101.xml"/><Relationship Id="rId43" Type="http://schemas.openxmlformats.org/officeDocument/2006/relationships/slide" Target="slide13.xml"/><Relationship Id="rId48" Type="http://schemas.openxmlformats.org/officeDocument/2006/relationships/slide" Target="slide26.xml"/><Relationship Id="rId56" Type="http://schemas.openxmlformats.org/officeDocument/2006/relationships/slide" Target="slide34.xml"/><Relationship Id="rId8" Type="http://schemas.openxmlformats.org/officeDocument/2006/relationships/tags" Target="../tags/tag1074.xml"/><Relationship Id="rId51" Type="http://schemas.openxmlformats.org/officeDocument/2006/relationships/slide" Target="slide29.xml"/><Relationship Id="rId3" Type="http://schemas.openxmlformats.org/officeDocument/2006/relationships/tags" Target="../tags/tag1069.xml"/></Relationships>
</file>

<file path=ppt/slides/_rels/slide33.xml.rels><?xml version="1.0" encoding="UTF-8" standalone="yes"?>
<Relationships xmlns="http://schemas.openxmlformats.org/package/2006/relationships"><Relationship Id="rId13" Type="http://schemas.openxmlformats.org/officeDocument/2006/relationships/tags" Target="../tags/tag1114.xml"/><Relationship Id="rId18" Type="http://schemas.openxmlformats.org/officeDocument/2006/relationships/tags" Target="../tags/tag1119.xml"/><Relationship Id="rId26" Type="http://schemas.openxmlformats.org/officeDocument/2006/relationships/tags" Target="../tags/tag1127.xml"/><Relationship Id="rId39" Type="http://schemas.openxmlformats.org/officeDocument/2006/relationships/slide" Target="slide1.xml"/><Relationship Id="rId21" Type="http://schemas.openxmlformats.org/officeDocument/2006/relationships/tags" Target="../tags/tag1122.xml"/><Relationship Id="rId34" Type="http://schemas.openxmlformats.org/officeDocument/2006/relationships/tags" Target="../tags/tag1135.xml"/><Relationship Id="rId42" Type="http://schemas.openxmlformats.org/officeDocument/2006/relationships/slide" Target="slide2.xml"/><Relationship Id="rId47" Type="http://schemas.openxmlformats.org/officeDocument/2006/relationships/slide" Target="slide25.xml"/><Relationship Id="rId50" Type="http://schemas.openxmlformats.org/officeDocument/2006/relationships/slide" Target="slide28.xml"/><Relationship Id="rId55" Type="http://schemas.openxmlformats.org/officeDocument/2006/relationships/slide" Target="slide33.xml"/><Relationship Id="rId7" Type="http://schemas.openxmlformats.org/officeDocument/2006/relationships/tags" Target="../tags/tag1108.xml"/><Relationship Id="rId12" Type="http://schemas.openxmlformats.org/officeDocument/2006/relationships/tags" Target="../tags/tag1113.xml"/><Relationship Id="rId17" Type="http://schemas.openxmlformats.org/officeDocument/2006/relationships/tags" Target="../tags/tag1118.xml"/><Relationship Id="rId25" Type="http://schemas.openxmlformats.org/officeDocument/2006/relationships/tags" Target="../tags/tag1126.xml"/><Relationship Id="rId33" Type="http://schemas.openxmlformats.org/officeDocument/2006/relationships/tags" Target="../tags/tag1134.xml"/><Relationship Id="rId38" Type="http://schemas.openxmlformats.org/officeDocument/2006/relationships/image" Target="../media/image29.jpeg"/><Relationship Id="rId46" Type="http://schemas.openxmlformats.org/officeDocument/2006/relationships/slide" Target="slide36.xml"/><Relationship Id="rId2" Type="http://schemas.openxmlformats.org/officeDocument/2006/relationships/tags" Target="../tags/tag1103.xml"/><Relationship Id="rId16" Type="http://schemas.openxmlformats.org/officeDocument/2006/relationships/tags" Target="../tags/tag1117.xml"/><Relationship Id="rId20" Type="http://schemas.openxmlformats.org/officeDocument/2006/relationships/tags" Target="../tags/tag1121.xml"/><Relationship Id="rId29" Type="http://schemas.openxmlformats.org/officeDocument/2006/relationships/tags" Target="../tags/tag1130.xml"/><Relationship Id="rId41" Type="http://schemas.openxmlformats.org/officeDocument/2006/relationships/audio" Target="../media/audio2.wav"/><Relationship Id="rId54" Type="http://schemas.openxmlformats.org/officeDocument/2006/relationships/slide" Target="slide32.xml"/><Relationship Id="rId1" Type="http://schemas.openxmlformats.org/officeDocument/2006/relationships/tags" Target="../tags/tag1102.xml"/><Relationship Id="rId6" Type="http://schemas.openxmlformats.org/officeDocument/2006/relationships/tags" Target="../tags/tag1107.xml"/><Relationship Id="rId11" Type="http://schemas.openxmlformats.org/officeDocument/2006/relationships/tags" Target="../tags/tag1112.xml"/><Relationship Id="rId24" Type="http://schemas.openxmlformats.org/officeDocument/2006/relationships/tags" Target="../tags/tag1125.xml"/><Relationship Id="rId32" Type="http://schemas.openxmlformats.org/officeDocument/2006/relationships/tags" Target="../tags/tag1133.xml"/><Relationship Id="rId37" Type="http://schemas.openxmlformats.org/officeDocument/2006/relationships/notesSlide" Target="../notesSlides/notesSlide33.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31.xml"/><Relationship Id="rId58" Type="http://schemas.openxmlformats.org/officeDocument/2006/relationships/audio" Target="../media/audio4.wav"/><Relationship Id="rId5" Type="http://schemas.openxmlformats.org/officeDocument/2006/relationships/tags" Target="../tags/tag1106.xml"/><Relationship Id="rId15" Type="http://schemas.openxmlformats.org/officeDocument/2006/relationships/tags" Target="../tags/tag1116.xml"/><Relationship Id="rId23" Type="http://schemas.openxmlformats.org/officeDocument/2006/relationships/tags" Target="../tags/tag1124.xml"/><Relationship Id="rId28" Type="http://schemas.openxmlformats.org/officeDocument/2006/relationships/tags" Target="../tags/tag1129.xml"/><Relationship Id="rId36" Type="http://schemas.openxmlformats.org/officeDocument/2006/relationships/slideLayout" Target="../slideLayouts/slideLayout4.xml"/><Relationship Id="rId49" Type="http://schemas.openxmlformats.org/officeDocument/2006/relationships/slide" Target="slide27.xml"/><Relationship Id="rId57" Type="http://schemas.openxmlformats.org/officeDocument/2006/relationships/audio" Target="../media/audio3.wav"/><Relationship Id="rId10" Type="http://schemas.openxmlformats.org/officeDocument/2006/relationships/tags" Target="../tags/tag1111.xml"/><Relationship Id="rId19" Type="http://schemas.openxmlformats.org/officeDocument/2006/relationships/tags" Target="../tags/tag1120.xml"/><Relationship Id="rId31" Type="http://schemas.openxmlformats.org/officeDocument/2006/relationships/tags" Target="../tags/tag1132.xml"/><Relationship Id="rId44" Type="http://schemas.openxmlformats.org/officeDocument/2006/relationships/slide" Target="slide24.xml"/><Relationship Id="rId52" Type="http://schemas.openxmlformats.org/officeDocument/2006/relationships/slide" Target="slide30.xml"/><Relationship Id="rId4" Type="http://schemas.openxmlformats.org/officeDocument/2006/relationships/tags" Target="../tags/tag1105.xml"/><Relationship Id="rId9" Type="http://schemas.openxmlformats.org/officeDocument/2006/relationships/tags" Target="../tags/tag1110.xml"/><Relationship Id="rId14" Type="http://schemas.openxmlformats.org/officeDocument/2006/relationships/tags" Target="../tags/tag1115.xml"/><Relationship Id="rId22" Type="http://schemas.openxmlformats.org/officeDocument/2006/relationships/tags" Target="../tags/tag1123.xml"/><Relationship Id="rId27" Type="http://schemas.openxmlformats.org/officeDocument/2006/relationships/tags" Target="../tags/tag1128.xml"/><Relationship Id="rId30" Type="http://schemas.openxmlformats.org/officeDocument/2006/relationships/tags" Target="../tags/tag1131.xml"/><Relationship Id="rId35" Type="http://schemas.openxmlformats.org/officeDocument/2006/relationships/tags" Target="../tags/tag1136.xml"/><Relationship Id="rId43" Type="http://schemas.openxmlformats.org/officeDocument/2006/relationships/slide" Target="slide13.xml"/><Relationship Id="rId48" Type="http://schemas.openxmlformats.org/officeDocument/2006/relationships/slide" Target="slide26.xml"/><Relationship Id="rId56" Type="http://schemas.openxmlformats.org/officeDocument/2006/relationships/slide" Target="slide34.xml"/><Relationship Id="rId8" Type="http://schemas.openxmlformats.org/officeDocument/2006/relationships/tags" Target="../tags/tag1109.xml"/><Relationship Id="rId51" Type="http://schemas.openxmlformats.org/officeDocument/2006/relationships/slide" Target="slide29.xml"/><Relationship Id="rId3" Type="http://schemas.openxmlformats.org/officeDocument/2006/relationships/tags" Target="../tags/tag1104.xml"/></Relationships>
</file>

<file path=ppt/slides/_rels/slide34.xml.rels><?xml version="1.0" encoding="UTF-8" standalone="yes"?>
<Relationships xmlns="http://schemas.openxmlformats.org/package/2006/relationships"><Relationship Id="rId13" Type="http://schemas.openxmlformats.org/officeDocument/2006/relationships/tags" Target="../tags/tag1149.xml"/><Relationship Id="rId18" Type="http://schemas.openxmlformats.org/officeDocument/2006/relationships/tags" Target="../tags/tag1154.xml"/><Relationship Id="rId26" Type="http://schemas.openxmlformats.org/officeDocument/2006/relationships/tags" Target="../tags/tag1162.xml"/><Relationship Id="rId39" Type="http://schemas.openxmlformats.org/officeDocument/2006/relationships/slide" Target="slide1.xml"/><Relationship Id="rId21" Type="http://schemas.openxmlformats.org/officeDocument/2006/relationships/tags" Target="../tags/tag1157.xml"/><Relationship Id="rId34" Type="http://schemas.openxmlformats.org/officeDocument/2006/relationships/tags" Target="../tags/tag1170.xml"/><Relationship Id="rId42" Type="http://schemas.openxmlformats.org/officeDocument/2006/relationships/slide" Target="slide2.xml"/><Relationship Id="rId47" Type="http://schemas.openxmlformats.org/officeDocument/2006/relationships/slide" Target="slide25.xml"/><Relationship Id="rId50" Type="http://schemas.openxmlformats.org/officeDocument/2006/relationships/slide" Target="slide28.xml"/><Relationship Id="rId55" Type="http://schemas.openxmlformats.org/officeDocument/2006/relationships/slide" Target="slide33.xml"/><Relationship Id="rId7" Type="http://schemas.openxmlformats.org/officeDocument/2006/relationships/tags" Target="../tags/tag1143.xml"/><Relationship Id="rId12" Type="http://schemas.openxmlformats.org/officeDocument/2006/relationships/tags" Target="../tags/tag1148.xml"/><Relationship Id="rId17" Type="http://schemas.openxmlformats.org/officeDocument/2006/relationships/tags" Target="../tags/tag1153.xml"/><Relationship Id="rId25" Type="http://schemas.openxmlformats.org/officeDocument/2006/relationships/tags" Target="../tags/tag1161.xml"/><Relationship Id="rId33" Type="http://schemas.openxmlformats.org/officeDocument/2006/relationships/tags" Target="../tags/tag1169.xml"/><Relationship Id="rId38" Type="http://schemas.openxmlformats.org/officeDocument/2006/relationships/image" Target="../media/image30.jpeg"/><Relationship Id="rId46" Type="http://schemas.openxmlformats.org/officeDocument/2006/relationships/slide" Target="slide36.xml"/><Relationship Id="rId2" Type="http://schemas.openxmlformats.org/officeDocument/2006/relationships/tags" Target="../tags/tag1138.xml"/><Relationship Id="rId16" Type="http://schemas.openxmlformats.org/officeDocument/2006/relationships/tags" Target="../tags/tag1152.xml"/><Relationship Id="rId20" Type="http://schemas.openxmlformats.org/officeDocument/2006/relationships/tags" Target="../tags/tag1156.xml"/><Relationship Id="rId29" Type="http://schemas.openxmlformats.org/officeDocument/2006/relationships/tags" Target="../tags/tag1165.xml"/><Relationship Id="rId41" Type="http://schemas.openxmlformats.org/officeDocument/2006/relationships/audio" Target="../media/audio2.wav"/><Relationship Id="rId54" Type="http://schemas.openxmlformats.org/officeDocument/2006/relationships/slide" Target="slide32.xml"/><Relationship Id="rId1" Type="http://schemas.openxmlformats.org/officeDocument/2006/relationships/tags" Target="../tags/tag1137.xml"/><Relationship Id="rId6" Type="http://schemas.openxmlformats.org/officeDocument/2006/relationships/tags" Target="../tags/tag1142.xml"/><Relationship Id="rId11" Type="http://schemas.openxmlformats.org/officeDocument/2006/relationships/tags" Target="../tags/tag1147.xml"/><Relationship Id="rId24" Type="http://schemas.openxmlformats.org/officeDocument/2006/relationships/tags" Target="../tags/tag1160.xml"/><Relationship Id="rId32" Type="http://schemas.openxmlformats.org/officeDocument/2006/relationships/tags" Target="../tags/tag1168.xml"/><Relationship Id="rId37" Type="http://schemas.openxmlformats.org/officeDocument/2006/relationships/notesSlide" Target="../notesSlides/notesSlide34.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31.xml"/><Relationship Id="rId58" Type="http://schemas.openxmlformats.org/officeDocument/2006/relationships/audio" Target="../media/audio4.wav"/><Relationship Id="rId5" Type="http://schemas.openxmlformats.org/officeDocument/2006/relationships/tags" Target="../tags/tag1141.xml"/><Relationship Id="rId15" Type="http://schemas.openxmlformats.org/officeDocument/2006/relationships/tags" Target="../tags/tag1151.xml"/><Relationship Id="rId23" Type="http://schemas.openxmlformats.org/officeDocument/2006/relationships/tags" Target="../tags/tag1159.xml"/><Relationship Id="rId28" Type="http://schemas.openxmlformats.org/officeDocument/2006/relationships/tags" Target="../tags/tag1164.xml"/><Relationship Id="rId36" Type="http://schemas.openxmlformats.org/officeDocument/2006/relationships/slideLayout" Target="../slideLayouts/slideLayout4.xml"/><Relationship Id="rId49" Type="http://schemas.openxmlformats.org/officeDocument/2006/relationships/slide" Target="slide27.xml"/><Relationship Id="rId57" Type="http://schemas.openxmlformats.org/officeDocument/2006/relationships/audio" Target="../media/audio3.wav"/><Relationship Id="rId10" Type="http://schemas.openxmlformats.org/officeDocument/2006/relationships/tags" Target="../tags/tag1146.xml"/><Relationship Id="rId19" Type="http://schemas.openxmlformats.org/officeDocument/2006/relationships/tags" Target="../tags/tag1155.xml"/><Relationship Id="rId31" Type="http://schemas.openxmlformats.org/officeDocument/2006/relationships/tags" Target="../tags/tag1167.xml"/><Relationship Id="rId44" Type="http://schemas.openxmlformats.org/officeDocument/2006/relationships/slide" Target="slide24.xml"/><Relationship Id="rId52" Type="http://schemas.openxmlformats.org/officeDocument/2006/relationships/slide" Target="slide30.xml"/><Relationship Id="rId4" Type="http://schemas.openxmlformats.org/officeDocument/2006/relationships/tags" Target="../tags/tag1140.xml"/><Relationship Id="rId9" Type="http://schemas.openxmlformats.org/officeDocument/2006/relationships/tags" Target="../tags/tag1145.xml"/><Relationship Id="rId14" Type="http://schemas.openxmlformats.org/officeDocument/2006/relationships/tags" Target="../tags/tag1150.xml"/><Relationship Id="rId22" Type="http://schemas.openxmlformats.org/officeDocument/2006/relationships/tags" Target="../tags/tag1158.xml"/><Relationship Id="rId27" Type="http://schemas.openxmlformats.org/officeDocument/2006/relationships/tags" Target="../tags/tag1163.xml"/><Relationship Id="rId30" Type="http://schemas.openxmlformats.org/officeDocument/2006/relationships/tags" Target="../tags/tag1166.xml"/><Relationship Id="rId35" Type="http://schemas.openxmlformats.org/officeDocument/2006/relationships/tags" Target="../tags/tag1171.xml"/><Relationship Id="rId43" Type="http://schemas.openxmlformats.org/officeDocument/2006/relationships/slide" Target="slide13.xml"/><Relationship Id="rId48" Type="http://schemas.openxmlformats.org/officeDocument/2006/relationships/slide" Target="slide26.xml"/><Relationship Id="rId56" Type="http://schemas.openxmlformats.org/officeDocument/2006/relationships/slide" Target="slide34.xml"/><Relationship Id="rId8" Type="http://schemas.openxmlformats.org/officeDocument/2006/relationships/tags" Target="../tags/tag1144.xml"/><Relationship Id="rId51" Type="http://schemas.openxmlformats.org/officeDocument/2006/relationships/slide" Target="slide29.xml"/><Relationship Id="rId3" Type="http://schemas.openxmlformats.org/officeDocument/2006/relationships/tags" Target="../tags/tag1139.xml"/></Relationships>
</file>

<file path=ppt/slides/_rels/slide35.xml.rels><?xml version="1.0" encoding="UTF-8" standalone="yes"?>
<Relationships xmlns="http://schemas.openxmlformats.org/package/2006/relationships"><Relationship Id="rId8" Type="http://schemas.openxmlformats.org/officeDocument/2006/relationships/tags" Target="../tags/tag1177.xml"/><Relationship Id="rId13" Type="http://schemas.openxmlformats.org/officeDocument/2006/relationships/tags" Target="../tags/tag1182.xml"/><Relationship Id="rId18" Type="http://schemas.openxmlformats.org/officeDocument/2006/relationships/slideLayout" Target="../slideLayouts/slideLayout10.xml"/><Relationship Id="rId26" Type="http://schemas.openxmlformats.org/officeDocument/2006/relationships/image" Target="../media/image37.png"/><Relationship Id="rId39" Type="http://schemas.openxmlformats.org/officeDocument/2006/relationships/audio" Target="../media/audio4.wav"/><Relationship Id="rId3" Type="http://schemas.openxmlformats.org/officeDocument/2006/relationships/tags" Target="../tags/tag1172.xml"/><Relationship Id="rId21" Type="http://schemas.openxmlformats.org/officeDocument/2006/relationships/image" Target="../media/image32.png"/><Relationship Id="rId34" Type="http://schemas.openxmlformats.org/officeDocument/2006/relationships/slide" Target="slide13.xml"/><Relationship Id="rId7" Type="http://schemas.openxmlformats.org/officeDocument/2006/relationships/tags" Target="../tags/tag1176.xml"/><Relationship Id="rId12" Type="http://schemas.openxmlformats.org/officeDocument/2006/relationships/tags" Target="../tags/tag1181.xml"/><Relationship Id="rId17" Type="http://schemas.openxmlformats.org/officeDocument/2006/relationships/tags" Target="../tags/tag1186.xml"/><Relationship Id="rId25" Type="http://schemas.openxmlformats.org/officeDocument/2006/relationships/image" Target="../media/image36.jpg"/><Relationship Id="rId33" Type="http://schemas.openxmlformats.org/officeDocument/2006/relationships/slide" Target="slide2.xml"/><Relationship Id="rId38" Type="http://schemas.openxmlformats.org/officeDocument/2006/relationships/audio" Target="../media/audio3.wav"/><Relationship Id="rId2" Type="http://schemas.openxmlformats.org/officeDocument/2006/relationships/video" Target="../media/media1.mp4"/><Relationship Id="rId16" Type="http://schemas.openxmlformats.org/officeDocument/2006/relationships/tags" Target="../tags/tag1185.xml"/><Relationship Id="rId20" Type="http://schemas.openxmlformats.org/officeDocument/2006/relationships/image" Target="../media/image31.jpeg"/><Relationship Id="rId29" Type="http://schemas.openxmlformats.org/officeDocument/2006/relationships/image" Target="../media/image40.png"/><Relationship Id="rId1" Type="http://schemas.microsoft.com/office/2007/relationships/media" Target="../media/media1.mp4"/><Relationship Id="rId6" Type="http://schemas.openxmlformats.org/officeDocument/2006/relationships/tags" Target="../tags/tag1175.xml"/><Relationship Id="rId11" Type="http://schemas.openxmlformats.org/officeDocument/2006/relationships/tags" Target="../tags/tag1180.xml"/><Relationship Id="rId24" Type="http://schemas.openxmlformats.org/officeDocument/2006/relationships/image" Target="../media/image35.png"/><Relationship Id="rId32" Type="http://schemas.openxmlformats.org/officeDocument/2006/relationships/audio" Target="../media/audio2.wav"/><Relationship Id="rId37" Type="http://schemas.openxmlformats.org/officeDocument/2006/relationships/slide" Target="slide36.xml"/><Relationship Id="rId5" Type="http://schemas.openxmlformats.org/officeDocument/2006/relationships/tags" Target="../tags/tag1174.xml"/><Relationship Id="rId15" Type="http://schemas.openxmlformats.org/officeDocument/2006/relationships/tags" Target="../tags/tag1184.xml"/><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slide" Target="slide35.xml"/><Relationship Id="rId10" Type="http://schemas.openxmlformats.org/officeDocument/2006/relationships/tags" Target="../tags/tag1179.xml"/><Relationship Id="rId19" Type="http://schemas.openxmlformats.org/officeDocument/2006/relationships/notesSlide" Target="../notesSlides/notesSlide35.xml"/><Relationship Id="rId31" Type="http://schemas.openxmlformats.org/officeDocument/2006/relationships/audio" Target="../media/audio1.wav"/><Relationship Id="rId4" Type="http://schemas.openxmlformats.org/officeDocument/2006/relationships/tags" Target="../tags/tag1173.xml"/><Relationship Id="rId9" Type="http://schemas.openxmlformats.org/officeDocument/2006/relationships/tags" Target="../tags/tag1178.xml"/><Relationship Id="rId14" Type="http://schemas.openxmlformats.org/officeDocument/2006/relationships/tags" Target="../tags/tag1183.xml"/><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slide" Target="slide1.xml"/><Relationship Id="rId35" Type="http://schemas.openxmlformats.org/officeDocument/2006/relationships/slide" Target="slide24.xml"/></Relationships>
</file>

<file path=ppt/slides/_rels/slide36.xml.rels><?xml version="1.0" encoding="UTF-8" standalone="yes"?>
<Relationships xmlns="http://schemas.openxmlformats.org/package/2006/relationships"><Relationship Id="rId8" Type="http://schemas.openxmlformats.org/officeDocument/2006/relationships/tags" Target="../tags/tag1194.xml"/><Relationship Id="rId13" Type="http://schemas.openxmlformats.org/officeDocument/2006/relationships/tags" Target="../tags/tag1199.xml"/><Relationship Id="rId18" Type="http://schemas.openxmlformats.org/officeDocument/2006/relationships/hyperlink" Target="http://youpresent.biz/products/powerpoint-add-ins/activeprez/activeprez-support/activeprez-templates/" TargetMode="External"/><Relationship Id="rId26" Type="http://schemas.openxmlformats.org/officeDocument/2006/relationships/slide" Target="slide35.xml"/><Relationship Id="rId3" Type="http://schemas.openxmlformats.org/officeDocument/2006/relationships/tags" Target="../tags/tag1189.xml"/><Relationship Id="rId21" Type="http://schemas.openxmlformats.org/officeDocument/2006/relationships/audio" Target="../media/audio1.wav"/><Relationship Id="rId7" Type="http://schemas.openxmlformats.org/officeDocument/2006/relationships/tags" Target="../tags/tag1193.xml"/><Relationship Id="rId12" Type="http://schemas.openxmlformats.org/officeDocument/2006/relationships/tags" Target="../tags/tag1198.xml"/><Relationship Id="rId17" Type="http://schemas.openxmlformats.org/officeDocument/2006/relationships/notesSlide" Target="../notesSlides/notesSlide36.xml"/><Relationship Id="rId25" Type="http://schemas.openxmlformats.org/officeDocument/2006/relationships/slide" Target="slide24.xml"/><Relationship Id="rId2" Type="http://schemas.openxmlformats.org/officeDocument/2006/relationships/tags" Target="../tags/tag1188.xml"/><Relationship Id="rId16" Type="http://schemas.openxmlformats.org/officeDocument/2006/relationships/slideLayout" Target="../slideLayouts/slideLayout10.xml"/><Relationship Id="rId20" Type="http://schemas.openxmlformats.org/officeDocument/2006/relationships/slide" Target="slide1.xml"/><Relationship Id="rId29" Type="http://schemas.openxmlformats.org/officeDocument/2006/relationships/audio" Target="../media/audio4.wav"/><Relationship Id="rId1" Type="http://schemas.openxmlformats.org/officeDocument/2006/relationships/tags" Target="../tags/tag1187.xml"/><Relationship Id="rId6" Type="http://schemas.openxmlformats.org/officeDocument/2006/relationships/tags" Target="../tags/tag1192.xml"/><Relationship Id="rId11" Type="http://schemas.openxmlformats.org/officeDocument/2006/relationships/tags" Target="../tags/tag1197.xml"/><Relationship Id="rId24" Type="http://schemas.openxmlformats.org/officeDocument/2006/relationships/slide" Target="slide13.xml"/><Relationship Id="rId5" Type="http://schemas.openxmlformats.org/officeDocument/2006/relationships/tags" Target="../tags/tag1191.xml"/><Relationship Id="rId15" Type="http://schemas.openxmlformats.org/officeDocument/2006/relationships/tags" Target="../tags/tag1201.xml"/><Relationship Id="rId23" Type="http://schemas.openxmlformats.org/officeDocument/2006/relationships/slide" Target="slide2.xml"/><Relationship Id="rId28" Type="http://schemas.openxmlformats.org/officeDocument/2006/relationships/audio" Target="../media/audio3.wav"/><Relationship Id="rId10" Type="http://schemas.openxmlformats.org/officeDocument/2006/relationships/tags" Target="../tags/tag1196.xml"/><Relationship Id="rId19" Type="http://schemas.openxmlformats.org/officeDocument/2006/relationships/image" Target="../media/image41.png"/><Relationship Id="rId4" Type="http://schemas.openxmlformats.org/officeDocument/2006/relationships/tags" Target="../tags/tag1190.xml"/><Relationship Id="rId9" Type="http://schemas.openxmlformats.org/officeDocument/2006/relationships/tags" Target="../tags/tag1195.xml"/><Relationship Id="rId14" Type="http://schemas.openxmlformats.org/officeDocument/2006/relationships/tags" Target="../tags/tag1200.xml"/><Relationship Id="rId22" Type="http://schemas.openxmlformats.org/officeDocument/2006/relationships/audio" Target="../media/audio2.wav"/><Relationship Id="rId27" Type="http://schemas.openxmlformats.org/officeDocument/2006/relationships/slide" Target="slide36.xml"/></Relationships>
</file>

<file path=ppt/slides/_rels/slide37.xml.rels><?xml version="1.0" encoding="UTF-8" standalone="yes"?>
<Relationships xmlns="http://schemas.openxmlformats.org/package/2006/relationships"><Relationship Id="rId8" Type="http://schemas.openxmlformats.org/officeDocument/2006/relationships/tags" Target="../tags/tag1209.xml"/><Relationship Id="rId13" Type="http://schemas.openxmlformats.org/officeDocument/2006/relationships/tags" Target="../tags/tag1214.xml"/><Relationship Id="rId18" Type="http://schemas.openxmlformats.org/officeDocument/2006/relationships/hyperlink" Target="http://youpresent.biz/products/powerpoint-add-ins/activeprez/activeprez-support/" TargetMode="External"/><Relationship Id="rId3" Type="http://schemas.openxmlformats.org/officeDocument/2006/relationships/tags" Target="../tags/tag1204.xml"/><Relationship Id="rId7" Type="http://schemas.openxmlformats.org/officeDocument/2006/relationships/tags" Target="../tags/tag1208.xml"/><Relationship Id="rId12" Type="http://schemas.openxmlformats.org/officeDocument/2006/relationships/tags" Target="../tags/tag1213.xml"/><Relationship Id="rId17" Type="http://schemas.openxmlformats.org/officeDocument/2006/relationships/slideLayout" Target="../slideLayouts/slideLayout10.xml"/><Relationship Id="rId2" Type="http://schemas.openxmlformats.org/officeDocument/2006/relationships/tags" Target="../tags/tag1203.xml"/><Relationship Id="rId16" Type="http://schemas.openxmlformats.org/officeDocument/2006/relationships/tags" Target="../tags/tag1217.xml"/><Relationship Id="rId1" Type="http://schemas.openxmlformats.org/officeDocument/2006/relationships/tags" Target="../tags/tag1202.xml"/><Relationship Id="rId6" Type="http://schemas.openxmlformats.org/officeDocument/2006/relationships/tags" Target="../tags/tag1207.xml"/><Relationship Id="rId11" Type="http://schemas.openxmlformats.org/officeDocument/2006/relationships/tags" Target="../tags/tag1212.xml"/><Relationship Id="rId5" Type="http://schemas.openxmlformats.org/officeDocument/2006/relationships/tags" Target="../tags/tag1206.xml"/><Relationship Id="rId15" Type="http://schemas.openxmlformats.org/officeDocument/2006/relationships/tags" Target="../tags/tag1216.xml"/><Relationship Id="rId10" Type="http://schemas.openxmlformats.org/officeDocument/2006/relationships/tags" Target="../tags/tag1211.xml"/><Relationship Id="rId4" Type="http://schemas.openxmlformats.org/officeDocument/2006/relationships/tags" Target="../tags/tag1205.xml"/><Relationship Id="rId9" Type="http://schemas.openxmlformats.org/officeDocument/2006/relationships/tags" Target="../tags/tag1210.xml"/><Relationship Id="rId14" Type="http://schemas.openxmlformats.org/officeDocument/2006/relationships/tags" Target="../tags/tag1215.xml"/></Relationships>
</file>

<file path=ppt/slides/_rels/slide4.xml.rels><?xml version="1.0" encoding="UTF-8" standalone="yes"?>
<Relationships xmlns="http://schemas.openxmlformats.org/package/2006/relationships"><Relationship Id="rId13" Type="http://schemas.openxmlformats.org/officeDocument/2006/relationships/tags" Target="../tags/tag99.xml"/><Relationship Id="rId18" Type="http://schemas.openxmlformats.org/officeDocument/2006/relationships/tags" Target="../tags/tag104.xml"/><Relationship Id="rId26" Type="http://schemas.openxmlformats.org/officeDocument/2006/relationships/tags" Target="../tags/tag112.xml"/><Relationship Id="rId39" Type="http://schemas.openxmlformats.org/officeDocument/2006/relationships/slide" Target="slide1.xml"/><Relationship Id="rId21" Type="http://schemas.openxmlformats.org/officeDocument/2006/relationships/tags" Target="../tags/tag107.xml"/><Relationship Id="rId34" Type="http://schemas.openxmlformats.org/officeDocument/2006/relationships/tags" Target="../tags/tag120.xml"/><Relationship Id="rId42" Type="http://schemas.openxmlformats.org/officeDocument/2006/relationships/slide" Target="slide2.xml"/><Relationship Id="rId47" Type="http://schemas.openxmlformats.org/officeDocument/2006/relationships/slide" Target="slide3.xml"/><Relationship Id="rId50" Type="http://schemas.openxmlformats.org/officeDocument/2006/relationships/slide" Target="slide6.xml"/><Relationship Id="rId55" Type="http://schemas.openxmlformats.org/officeDocument/2006/relationships/slide" Target="slide11.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tags" Target="../tags/tag103.xml"/><Relationship Id="rId25" Type="http://schemas.openxmlformats.org/officeDocument/2006/relationships/tags" Target="../tags/tag111.xml"/><Relationship Id="rId33" Type="http://schemas.openxmlformats.org/officeDocument/2006/relationships/tags" Target="../tags/tag119.xml"/><Relationship Id="rId38" Type="http://schemas.openxmlformats.org/officeDocument/2006/relationships/image" Target="../media/image2.png"/><Relationship Id="rId46" Type="http://schemas.openxmlformats.org/officeDocument/2006/relationships/slide" Target="slide36.xml"/><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tags" Target="../tags/tag106.xml"/><Relationship Id="rId29" Type="http://schemas.openxmlformats.org/officeDocument/2006/relationships/tags" Target="../tags/tag115.xml"/><Relationship Id="rId41" Type="http://schemas.openxmlformats.org/officeDocument/2006/relationships/audio" Target="../media/audio2.wav"/><Relationship Id="rId54" Type="http://schemas.openxmlformats.org/officeDocument/2006/relationships/slide" Target="slide10.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24" Type="http://schemas.openxmlformats.org/officeDocument/2006/relationships/tags" Target="../tags/tag110.xml"/><Relationship Id="rId32" Type="http://schemas.openxmlformats.org/officeDocument/2006/relationships/tags" Target="../tags/tag118.xml"/><Relationship Id="rId37" Type="http://schemas.openxmlformats.org/officeDocument/2006/relationships/notesSlide" Target="../notesSlides/notesSlide4.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9.xml"/><Relationship Id="rId58" Type="http://schemas.openxmlformats.org/officeDocument/2006/relationships/audio" Target="../media/audio4.wav"/><Relationship Id="rId5" Type="http://schemas.openxmlformats.org/officeDocument/2006/relationships/tags" Target="../tags/tag91.xml"/><Relationship Id="rId15" Type="http://schemas.openxmlformats.org/officeDocument/2006/relationships/tags" Target="../tags/tag101.xml"/><Relationship Id="rId23" Type="http://schemas.openxmlformats.org/officeDocument/2006/relationships/tags" Target="../tags/tag109.xml"/><Relationship Id="rId28" Type="http://schemas.openxmlformats.org/officeDocument/2006/relationships/tags" Target="../tags/tag114.xml"/><Relationship Id="rId36" Type="http://schemas.openxmlformats.org/officeDocument/2006/relationships/slideLayout" Target="../slideLayouts/slideLayout3.xml"/><Relationship Id="rId49" Type="http://schemas.openxmlformats.org/officeDocument/2006/relationships/slide" Target="slide5.xml"/><Relationship Id="rId57" Type="http://schemas.openxmlformats.org/officeDocument/2006/relationships/audio" Target="../media/audio3.wav"/><Relationship Id="rId10" Type="http://schemas.openxmlformats.org/officeDocument/2006/relationships/tags" Target="../tags/tag96.xml"/><Relationship Id="rId19" Type="http://schemas.openxmlformats.org/officeDocument/2006/relationships/tags" Target="../tags/tag105.xml"/><Relationship Id="rId31" Type="http://schemas.openxmlformats.org/officeDocument/2006/relationships/tags" Target="../tags/tag117.xml"/><Relationship Id="rId44" Type="http://schemas.openxmlformats.org/officeDocument/2006/relationships/slide" Target="slide24.xml"/><Relationship Id="rId52" Type="http://schemas.openxmlformats.org/officeDocument/2006/relationships/slide" Target="slide8.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tags" Target="../tags/tag108.xml"/><Relationship Id="rId27" Type="http://schemas.openxmlformats.org/officeDocument/2006/relationships/tags" Target="../tags/tag113.xml"/><Relationship Id="rId30" Type="http://schemas.openxmlformats.org/officeDocument/2006/relationships/tags" Target="../tags/tag116.xml"/><Relationship Id="rId35" Type="http://schemas.openxmlformats.org/officeDocument/2006/relationships/tags" Target="../tags/tag121.xml"/><Relationship Id="rId43" Type="http://schemas.openxmlformats.org/officeDocument/2006/relationships/slide" Target="slide13.xml"/><Relationship Id="rId48" Type="http://schemas.openxmlformats.org/officeDocument/2006/relationships/slide" Target="slide4.xml"/><Relationship Id="rId56" Type="http://schemas.openxmlformats.org/officeDocument/2006/relationships/slide" Target="slide12.xml"/><Relationship Id="rId8" Type="http://schemas.openxmlformats.org/officeDocument/2006/relationships/tags" Target="../tags/tag94.xml"/><Relationship Id="rId51" Type="http://schemas.openxmlformats.org/officeDocument/2006/relationships/slide" Target="slide7.xml"/><Relationship Id="rId3" Type="http://schemas.openxmlformats.org/officeDocument/2006/relationships/tags" Target="../tags/tag89.xml"/></Relationships>
</file>

<file path=ppt/slides/_rels/slide5.xml.rels><?xml version="1.0" encoding="UTF-8" standalone="yes"?>
<Relationships xmlns="http://schemas.openxmlformats.org/package/2006/relationships"><Relationship Id="rId13" Type="http://schemas.openxmlformats.org/officeDocument/2006/relationships/tags" Target="../tags/tag134.xml"/><Relationship Id="rId18" Type="http://schemas.openxmlformats.org/officeDocument/2006/relationships/tags" Target="../tags/tag139.xml"/><Relationship Id="rId26" Type="http://schemas.openxmlformats.org/officeDocument/2006/relationships/tags" Target="../tags/tag147.xml"/><Relationship Id="rId39" Type="http://schemas.openxmlformats.org/officeDocument/2006/relationships/slide" Target="slide1.xml"/><Relationship Id="rId21" Type="http://schemas.openxmlformats.org/officeDocument/2006/relationships/tags" Target="../tags/tag142.xml"/><Relationship Id="rId34" Type="http://schemas.openxmlformats.org/officeDocument/2006/relationships/tags" Target="../tags/tag155.xml"/><Relationship Id="rId42" Type="http://schemas.openxmlformats.org/officeDocument/2006/relationships/slide" Target="slide2.xml"/><Relationship Id="rId47" Type="http://schemas.openxmlformats.org/officeDocument/2006/relationships/slide" Target="slide3.xml"/><Relationship Id="rId50" Type="http://schemas.openxmlformats.org/officeDocument/2006/relationships/slide" Target="slide6.xml"/><Relationship Id="rId55" Type="http://schemas.openxmlformats.org/officeDocument/2006/relationships/slide" Target="slide11.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tags" Target="../tags/tag138.xml"/><Relationship Id="rId25" Type="http://schemas.openxmlformats.org/officeDocument/2006/relationships/tags" Target="../tags/tag146.xml"/><Relationship Id="rId33" Type="http://schemas.openxmlformats.org/officeDocument/2006/relationships/tags" Target="../tags/tag154.xml"/><Relationship Id="rId38" Type="http://schemas.openxmlformats.org/officeDocument/2006/relationships/image" Target="../media/image3.png"/><Relationship Id="rId46" Type="http://schemas.openxmlformats.org/officeDocument/2006/relationships/slide" Target="slide36.xml"/><Relationship Id="rId2" Type="http://schemas.openxmlformats.org/officeDocument/2006/relationships/tags" Target="../tags/tag123.xml"/><Relationship Id="rId16" Type="http://schemas.openxmlformats.org/officeDocument/2006/relationships/tags" Target="../tags/tag137.xml"/><Relationship Id="rId20" Type="http://schemas.openxmlformats.org/officeDocument/2006/relationships/tags" Target="../tags/tag141.xml"/><Relationship Id="rId29" Type="http://schemas.openxmlformats.org/officeDocument/2006/relationships/tags" Target="../tags/tag150.xml"/><Relationship Id="rId41" Type="http://schemas.openxmlformats.org/officeDocument/2006/relationships/audio" Target="../media/audio2.wav"/><Relationship Id="rId54" Type="http://schemas.openxmlformats.org/officeDocument/2006/relationships/slide" Target="slide10.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24" Type="http://schemas.openxmlformats.org/officeDocument/2006/relationships/tags" Target="../tags/tag145.xml"/><Relationship Id="rId32" Type="http://schemas.openxmlformats.org/officeDocument/2006/relationships/tags" Target="../tags/tag153.xml"/><Relationship Id="rId37" Type="http://schemas.openxmlformats.org/officeDocument/2006/relationships/notesSlide" Target="../notesSlides/notesSlide5.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9.xml"/><Relationship Id="rId58" Type="http://schemas.openxmlformats.org/officeDocument/2006/relationships/audio" Target="../media/audio4.wav"/><Relationship Id="rId5" Type="http://schemas.openxmlformats.org/officeDocument/2006/relationships/tags" Target="../tags/tag126.xml"/><Relationship Id="rId15" Type="http://schemas.openxmlformats.org/officeDocument/2006/relationships/tags" Target="../tags/tag136.xml"/><Relationship Id="rId23" Type="http://schemas.openxmlformats.org/officeDocument/2006/relationships/tags" Target="../tags/tag144.xml"/><Relationship Id="rId28" Type="http://schemas.openxmlformats.org/officeDocument/2006/relationships/tags" Target="../tags/tag149.xml"/><Relationship Id="rId36" Type="http://schemas.openxmlformats.org/officeDocument/2006/relationships/slideLayout" Target="../slideLayouts/slideLayout3.xml"/><Relationship Id="rId49" Type="http://schemas.openxmlformats.org/officeDocument/2006/relationships/slide" Target="slide5.xml"/><Relationship Id="rId57" Type="http://schemas.openxmlformats.org/officeDocument/2006/relationships/audio" Target="../media/audio3.wav"/><Relationship Id="rId10" Type="http://schemas.openxmlformats.org/officeDocument/2006/relationships/tags" Target="../tags/tag131.xml"/><Relationship Id="rId19" Type="http://schemas.openxmlformats.org/officeDocument/2006/relationships/tags" Target="../tags/tag140.xml"/><Relationship Id="rId31" Type="http://schemas.openxmlformats.org/officeDocument/2006/relationships/tags" Target="../tags/tag152.xml"/><Relationship Id="rId44" Type="http://schemas.openxmlformats.org/officeDocument/2006/relationships/slide" Target="slide24.xml"/><Relationship Id="rId52" Type="http://schemas.openxmlformats.org/officeDocument/2006/relationships/slide" Target="slide8.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 Id="rId22" Type="http://schemas.openxmlformats.org/officeDocument/2006/relationships/tags" Target="../tags/tag143.xml"/><Relationship Id="rId27" Type="http://schemas.openxmlformats.org/officeDocument/2006/relationships/tags" Target="../tags/tag148.xml"/><Relationship Id="rId30" Type="http://schemas.openxmlformats.org/officeDocument/2006/relationships/tags" Target="../tags/tag151.xml"/><Relationship Id="rId35" Type="http://schemas.openxmlformats.org/officeDocument/2006/relationships/tags" Target="../tags/tag156.xml"/><Relationship Id="rId43" Type="http://schemas.openxmlformats.org/officeDocument/2006/relationships/slide" Target="slide13.xml"/><Relationship Id="rId48" Type="http://schemas.openxmlformats.org/officeDocument/2006/relationships/slide" Target="slide4.xml"/><Relationship Id="rId56" Type="http://schemas.openxmlformats.org/officeDocument/2006/relationships/slide" Target="slide12.xml"/><Relationship Id="rId8" Type="http://schemas.openxmlformats.org/officeDocument/2006/relationships/tags" Target="../tags/tag129.xml"/><Relationship Id="rId51" Type="http://schemas.openxmlformats.org/officeDocument/2006/relationships/slide" Target="slide7.xml"/><Relationship Id="rId3" Type="http://schemas.openxmlformats.org/officeDocument/2006/relationships/tags" Target="../tags/tag124.xml"/></Relationships>
</file>

<file path=ppt/slides/_rels/slide6.xml.rels><?xml version="1.0" encoding="UTF-8" standalone="yes"?>
<Relationships xmlns="http://schemas.openxmlformats.org/package/2006/relationships"><Relationship Id="rId13" Type="http://schemas.openxmlformats.org/officeDocument/2006/relationships/tags" Target="../tags/tag169.xml"/><Relationship Id="rId18" Type="http://schemas.openxmlformats.org/officeDocument/2006/relationships/tags" Target="../tags/tag174.xml"/><Relationship Id="rId26" Type="http://schemas.openxmlformats.org/officeDocument/2006/relationships/tags" Target="../tags/tag182.xml"/><Relationship Id="rId39" Type="http://schemas.openxmlformats.org/officeDocument/2006/relationships/slide" Target="slide1.xml"/><Relationship Id="rId21" Type="http://schemas.openxmlformats.org/officeDocument/2006/relationships/tags" Target="../tags/tag177.xml"/><Relationship Id="rId34" Type="http://schemas.openxmlformats.org/officeDocument/2006/relationships/tags" Target="../tags/tag190.xml"/><Relationship Id="rId42" Type="http://schemas.openxmlformats.org/officeDocument/2006/relationships/slide" Target="slide2.xml"/><Relationship Id="rId47" Type="http://schemas.openxmlformats.org/officeDocument/2006/relationships/slide" Target="slide3.xml"/><Relationship Id="rId50" Type="http://schemas.openxmlformats.org/officeDocument/2006/relationships/slide" Target="slide6.xml"/><Relationship Id="rId55" Type="http://schemas.openxmlformats.org/officeDocument/2006/relationships/slide" Target="slide11.xml"/><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tags" Target="../tags/tag173.xml"/><Relationship Id="rId25" Type="http://schemas.openxmlformats.org/officeDocument/2006/relationships/tags" Target="../tags/tag181.xml"/><Relationship Id="rId33" Type="http://schemas.openxmlformats.org/officeDocument/2006/relationships/tags" Target="../tags/tag189.xml"/><Relationship Id="rId38" Type="http://schemas.openxmlformats.org/officeDocument/2006/relationships/image" Target="../media/image4.jpeg"/><Relationship Id="rId46" Type="http://schemas.openxmlformats.org/officeDocument/2006/relationships/slide" Target="slide36.xml"/><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tags" Target="../tags/tag176.xml"/><Relationship Id="rId29" Type="http://schemas.openxmlformats.org/officeDocument/2006/relationships/tags" Target="../tags/tag185.xml"/><Relationship Id="rId41" Type="http://schemas.openxmlformats.org/officeDocument/2006/relationships/audio" Target="../media/audio2.wav"/><Relationship Id="rId54" Type="http://schemas.openxmlformats.org/officeDocument/2006/relationships/slide" Target="slide10.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24" Type="http://schemas.openxmlformats.org/officeDocument/2006/relationships/tags" Target="../tags/tag180.xml"/><Relationship Id="rId32" Type="http://schemas.openxmlformats.org/officeDocument/2006/relationships/tags" Target="../tags/tag188.xml"/><Relationship Id="rId37" Type="http://schemas.openxmlformats.org/officeDocument/2006/relationships/notesSlide" Target="../notesSlides/notesSlide6.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9.xml"/><Relationship Id="rId58" Type="http://schemas.openxmlformats.org/officeDocument/2006/relationships/audio" Target="../media/audio4.wav"/><Relationship Id="rId5" Type="http://schemas.openxmlformats.org/officeDocument/2006/relationships/tags" Target="../tags/tag161.xml"/><Relationship Id="rId15" Type="http://schemas.openxmlformats.org/officeDocument/2006/relationships/tags" Target="../tags/tag171.xml"/><Relationship Id="rId23" Type="http://schemas.openxmlformats.org/officeDocument/2006/relationships/tags" Target="../tags/tag179.xml"/><Relationship Id="rId28" Type="http://schemas.openxmlformats.org/officeDocument/2006/relationships/tags" Target="../tags/tag184.xml"/><Relationship Id="rId36" Type="http://schemas.openxmlformats.org/officeDocument/2006/relationships/slideLayout" Target="../slideLayouts/slideLayout3.xml"/><Relationship Id="rId49" Type="http://schemas.openxmlformats.org/officeDocument/2006/relationships/slide" Target="slide5.xml"/><Relationship Id="rId57" Type="http://schemas.openxmlformats.org/officeDocument/2006/relationships/audio" Target="../media/audio3.wav"/><Relationship Id="rId10" Type="http://schemas.openxmlformats.org/officeDocument/2006/relationships/tags" Target="../tags/tag166.xml"/><Relationship Id="rId19" Type="http://schemas.openxmlformats.org/officeDocument/2006/relationships/tags" Target="../tags/tag175.xml"/><Relationship Id="rId31" Type="http://schemas.openxmlformats.org/officeDocument/2006/relationships/tags" Target="../tags/tag187.xml"/><Relationship Id="rId44" Type="http://schemas.openxmlformats.org/officeDocument/2006/relationships/slide" Target="slide24.xml"/><Relationship Id="rId52" Type="http://schemas.openxmlformats.org/officeDocument/2006/relationships/slide" Target="slide8.xml"/><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tags" Target="../tags/tag178.xml"/><Relationship Id="rId27" Type="http://schemas.openxmlformats.org/officeDocument/2006/relationships/tags" Target="../tags/tag183.xml"/><Relationship Id="rId30" Type="http://schemas.openxmlformats.org/officeDocument/2006/relationships/tags" Target="../tags/tag186.xml"/><Relationship Id="rId35" Type="http://schemas.openxmlformats.org/officeDocument/2006/relationships/tags" Target="../tags/tag191.xml"/><Relationship Id="rId43" Type="http://schemas.openxmlformats.org/officeDocument/2006/relationships/slide" Target="slide13.xml"/><Relationship Id="rId48" Type="http://schemas.openxmlformats.org/officeDocument/2006/relationships/slide" Target="slide4.xml"/><Relationship Id="rId56" Type="http://schemas.openxmlformats.org/officeDocument/2006/relationships/slide" Target="slide12.xml"/><Relationship Id="rId8" Type="http://schemas.openxmlformats.org/officeDocument/2006/relationships/tags" Target="../tags/tag164.xml"/><Relationship Id="rId51" Type="http://schemas.openxmlformats.org/officeDocument/2006/relationships/slide" Target="slide7.xml"/><Relationship Id="rId3" Type="http://schemas.openxmlformats.org/officeDocument/2006/relationships/tags" Target="../tags/tag159.xml"/></Relationships>
</file>

<file path=ppt/slides/_rels/slide7.xml.rels><?xml version="1.0" encoding="UTF-8" standalone="yes"?>
<Relationships xmlns="http://schemas.openxmlformats.org/package/2006/relationships"><Relationship Id="rId13" Type="http://schemas.openxmlformats.org/officeDocument/2006/relationships/tags" Target="../tags/tag204.xml"/><Relationship Id="rId18" Type="http://schemas.openxmlformats.org/officeDocument/2006/relationships/tags" Target="../tags/tag209.xml"/><Relationship Id="rId26" Type="http://schemas.openxmlformats.org/officeDocument/2006/relationships/tags" Target="../tags/tag217.xml"/><Relationship Id="rId39" Type="http://schemas.openxmlformats.org/officeDocument/2006/relationships/slide" Target="slide1.xml"/><Relationship Id="rId21" Type="http://schemas.openxmlformats.org/officeDocument/2006/relationships/tags" Target="../tags/tag212.xml"/><Relationship Id="rId34" Type="http://schemas.openxmlformats.org/officeDocument/2006/relationships/tags" Target="../tags/tag225.xml"/><Relationship Id="rId42" Type="http://schemas.openxmlformats.org/officeDocument/2006/relationships/slide" Target="slide2.xml"/><Relationship Id="rId47" Type="http://schemas.openxmlformats.org/officeDocument/2006/relationships/slide" Target="slide3.xml"/><Relationship Id="rId50" Type="http://schemas.openxmlformats.org/officeDocument/2006/relationships/slide" Target="slide6.xml"/><Relationship Id="rId55" Type="http://schemas.openxmlformats.org/officeDocument/2006/relationships/slide" Target="slide11.xml"/><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tags" Target="../tags/tag208.xml"/><Relationship Id="rId25" Type="http://schemas.openxmlformats.org/officeDocument/2006/relationships/tags" Target="../tags/tag216.xml"/><Relationship Id="rId33" Type="http://schemas.openxmlformats.org/officeDocument/2006/relationships/tags" Target="../tags/tag224.xml"/><Relationship Id="rId38" Type="http://schemas.openxmlformats.org/officeDocument/2006/relationships/image" Target="../media/image5.png"/><Relationship Id="rId46" Type="http://schemas.openxmlformats.org/officeDocument/2006/relationships/slide" Target="slide36.xml"/><Relationship Id="rId2" Type="http://schemas.openxmlformats.org/officeDocument/2006/relationships/tags" Target="../tags/tag193.xml"/><Relationship Id="rId16" Type="http://schemas.openxmlformats.org/officeDocument/2006/relationships/tags" Target="../tags/tag207.xml"/><Relationship Id="rId20" Type="http://schemas.openxmlformats.org/officeDocument/2006/relationships/tags" Target="../tags/tag211.xml"/><Relationship Id="rId29" Type="http://schemas.openxmlformats.org/officeDocument/2006/relationships/tags" Target="../tags/tag220.xml"/><Relationship Id="rId41" Type="http://schemas.openxmlformats.org/officeDocument/2006/relationships/audio" Target="../media/audio2.wav"/><Relationship Id="rId54" Type="http://schemas.openxmlformats.org/officeDocument/2006/relationships/slide" Target="slide10.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24" Type="http://schemas.openxmlformats.org/officeDocument/2006/relationships/tags" Target="../tags/tag215.xml"/><Relationship Id="rId32" Type="http://schemas.openxmlformats.org/officeDocument/2006/relationships/tags" Target="../tags/tag223.xml"/><Relationship Id="rId37" Type="http://schemas.openxmlformats.org/officeDocument/2006/relationships/notesSlide" Target="../notesSlides/notesSlide7.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9.xml"/><Relationship Id="rId58" Type="http://schemas.openxmlformats.org/officeDocument/2006/relationships/audio" Target="../media/audio4.wav"/><Relationship Id="rId5" Type="http://schemas.openxmlformats.org/officeDocument/2006/relationships/tags" Target="../tags/tag196.xml"/><Relationship Id="rId15" Type="http://schemas.openxmlformats.org/officeDocument/2006/relationships/tags" Target="../tags/tag206.xml"/><Relationship Id="rId23" Type="http://schemas.openxmlformats.org/officeDocument/2006/relationships/tags" Target="../tags/tag214.xml"/><Relationship Id="rId28" Type="http://schemas.openxmlformats.org/officeDocument/2006/relationships/tags" Target="../tags/tag219.xml"/><Relationship Id="rId36" Type="http://schemas.openxmlformats.org/officeDocument/2006/relationships/slideLayout" Target="../slideLayouts/slideLayout3.xml"/><Relationship Id="rId49" Type="http://schemas.openxmlformats.org/officeDocument/2006/relationships/slide" Target="slide5.xml"/><Relationship Id="rId57" Type="http://schemas.openxmlformats.org/officeDocument/2006/relationships/audio" Target="../media/audio3.wav"/><Relationship Id="rId10" Type="http://schemas.openxmlformats.org/officeDocument/2006/relationships/tags" Target="../tags/tag201.xml"/><Relationship Id="rId19" Type="http://schemas.openxmlformats.org/officeDocument/2006/relationships/tags" Target="../tags/tag210.xml"/><Relationship Id="rId31" Type="http://schemas.openxmlformats.org/officeDocument/2006/relationships/tags" Target="../tags/tag222.xml"/><Relationship Id="rId44" Type="http://schemas.openxmlformats.org/officeDocument/2006/relationships/slide" Target="slide24.xml"/><Relationship Id="rId52" Type="http://schemas.openxmlformats.org/officeDocument/2006/relationships/slide" Target="slide8.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 Id="rId22" Type="http://schemas.openxmlformats.org/officeDocument/2006/relationships/tags" Target="../tags/tag213.xml"/><Relationship Id="rId27" Type="http://schemas.openxmlformats.org/officeDocument/2006/relationships/tags" Target="../tags/tag218.xml"/><Relationship Id="rId30" Type="http://schemas.openxmlformats.org/officeDocument/2006/relationships/tags" Target="../tags/tag221.xml"/><Relationship Id="rId35" Type="http://schemas.openxmlformats.org/officeDocument/2006/relationships/tags" Target="../tags/tag226.xml"/><Relationship Id="rId43" Type="http://schemas.openxmlformats.org/officeDocument/2006/relationships/slide" Target="slide13.xml"/><Relationship Id="rId48" Type="http://schemas.openxmlformats.org/officeDocument/2006/relationships/slide" Target="slide4.xml"/><Relationship Id="rId56" Type="http://schemas.openxmlformats.org/officeDocument/2006/relationships/slide" Target="slide12.xml"/><Relationship Id="rId8" Type="http://schemas.openxmlformats.org/officeDocument/2006/relationships/tags" Target="../tags/tag199.xml"/><Relationship Id="rId51" Type="http://schemas.openxmlformats.org/officeDocument/2006/relationships/slide" Target="slide7.xml"/><Relationship Id="rId3" Type="http://schemas.openxmlformats.org/officeDocument/2006/relationships/tags" Target="../tags/tag194.xml"/></Relationships>
</file>

<file path=ppt/slides/_rels/slide8.xml.rels><?xml version="1.0" encoding="UTF-8" standalone="yes"?>
<Relationships xmlns="http://schemas.openxmlformats.org/package/2006/relationships"><Relationship Id="rId13" Type="http://schemas.openxmlformats.org/officeDocument/2006/relationships/tags" Target="../tags/tag239.xml"/><Relationship Id="rId18" Type="http://schemas.openxmlformats.org/officeDocument/2006/relationships/tags" Target="../tags/tag244.xml"/><Relationship Id="rId26" Type="http://schemas.openxmlformats.org/officeDocument/2006/relationships/tags" Target="../tags/tag252.xml"/><Relationship Id="rId39" Type="http://schemas.openxmlformats.org/officeDocument/2006/relationships/slide" Target="slide1.xml"/><Relationship Id="rId21" Type="http://schemas.openxmlformats.org/officeDocument/2006/relationships/tags" Target="../tags/tag247.xml"/><Relationship Id="rId34" Type="http://schemas.openxmlformats.org/officeDocument/2006/relationships/tags" Target="../tags/tag260.xml"/><Relationship Id="rId42" Type="http://schemas.openxmlformats.org/officeDocument/2006/relationships/slide" Target="slide2.xml"/><Relationship Id="rId47" Type="http://schemas.openxmlformats.org/officeDocument/2006/relationships/slide" Target="slide3.xml"/><Relationship Id="rId50" Type="http://schemas.openxmlformats.org/officeDocument/2006/relationships/slide" Target="slide6.xml"/><Relationship Id="rId55" Type="http://schemas.openxmlformats.org/officeDocument/2006/relationships/slide" Target="slide11.xml"/><Relationship Id="rId7" Type="http://schemas.openxmlformats.org/officeDocument/2006/relationships/tags" Target="../tags/tag233.xml"/><Relationship Id="rId12" Type="http://schemas.openxmlformats.org/officeDocument/2006/relationships/tags" Target="../tags/tag238.xml"/><Relationship Id="rId17" Type="http://schemas.openxmlformats.org/officeDocument/2006/relationships/tags" Target="../tags/tag243.xml"/><Relationship Id="rId25" Type="http://schemas.openxmlformats.org/officeDocument/2006/relationships/tags" Target="../tags/tag251.xml"/><Relationship Id="rId33" Type="http://schemas.openxmlformats.org/officeDocument/2006/relationships/tags" Target="../tags/tag259.xml"/><Relationship Id="rId38" Type="http://schemas.openxmlformats.org/officeDocument/2006/relationships/image" Target="../media/image6.jpeg"/><Relationship Id="rId46" Type="http://schemas.openxmlformats.org/officeDocument/2006/relationships/slide" Target="slide36.xml"/><Relationship Id="rId2" Type="http://schemas.openxmlformats.org/officeDocument/2006/relationships/tags" Target="../tags/tag228.xml"/><Relationship Id="rId16" Type="http://schemas.openxmlformats.org/officeDocument/2006/relationships/tags" Target="../tags/tag242.xml"/><Relationship Id="rId20" Type="http://schemas.openxmlformats.org/officeDocument/2006/relationships/tags" Target="../tags/tag246.xml"/><Relationship Id="rId29" Type="http://schemas.openxmlformats.org/officeDocument/2006/relationships/tags" Target="../tags/tag255.xml"/><Relationship Id="rId41" Type="http://schemas.openxmlformats.org/officeDocument/2006/relationships/audio" Target="../media/audio2.wav"/><Relationship Id="rId54" Type="http://schemas.openxmlformats.org/officeDocument/2006/relationships/slide" Target="slide10.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tags" Target="../tags/tag237.xml"/><Relationship Id="rId24" Type="http://schemas.openxmlformats.org/officeDocument/2006/relationships/tags" Target="../tags/tag250.xml"/><Relationship Id="rId32" Type="http://schemas.openxmlformats.org/officeDocument/2006/relationships/tags" Target="../tags/tag258.xml"/><Relationship Id="rId37" Type="http://schemas.openxmlformats.org/officeDocument/2006/relationships/notesSlide" Target="../notesSlides/notesSlide8.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9.xml"/><Relationship Id="rId58" Type="http://schemas.openxmlformats.org/officeDocument/2006/relationships/audio" Target="../media/audio4.wav"/><Relationship Id="rId5" Type="http://schemas.openxmlformats.org/officeDocument/2006/relationships/tags" Target="../tags/tag231.xml"/><Relationship Id="rId15" Type="http://schemas.openxmlformats.org/officeDocument/2006/relationships/tags" Target="../tags/tag241.xml"/><Relationship Id="rId23" Type="http://schemas.openxmlformats.org/officeDocument/2006/relationships/tags" Target="../tags/tag249.xml"/><Relationship Id="rId28" Type="http://schemas.openxmlformats.org/officeDocument/2006/relationships/tags" Target="../tags/tag254.xml"/><Relationship Id="rId36" Type="http://schemas.openxmlformats.org/officeDocument/2006/relationships/slideLayout" Target="../slideLayouts/slideLayout3.xml"/><Relationship Id="rId49" Type="http://schemas.openxmlformats.org/officeDocument/2006/relationships/slide" Target="slide5.xml"/><Relationship Id="rId57" Type="http://schemas.openxmlformats.org/officeDocument/2006/relationships/audio" Target="../media/audio3.wav"/><Relationship Id="rId10" Type="http://schemas.openxmlformats.org/officeDocument/2006/relationships/tags" Target="../tags/tag236.xml"/><Relationship Id="rId19" Type="http://schemas.openxmlformats.org/officeDocument/2006/relationships/tags" Target="../tags/tag245.xml"/><Relationship Id="rId31" Type="http://schemas.openxmlformats.org/officeDocument/2006/relationships/tags" Target="../tags/tag257.xml"/><Relationship Id="rId44" Type="http://schemas.openxmlformats.org/officeDocument/2006/relationships/slide" Target="slide24.xml"/><Relationship Id="rId52" Type="http://schemas.openxmlformats.org/officeDocument/2006/relationships/slide" Target="slide8.xml"/><Relationship Id="rId4" Type="http://schemas.openxmlformats.org/officeDocument/2006/relationships/tags" Target="../tags/tag230.xml"/><Relationship Id="rId9" Type="http://schemas.openxmlformats.org/officeDocument/2006/relationships/tags" Target="../tags/tag235.xml"/><Relationship Id="rId14" Type="http://schemas.openxmlformats.org/officeDocument/2006/relationships/tags" Target="../tags/tag240.xml"/><Relationship Id="rId22" Type="http://schemas.openxmlformats.org/officeDocument/2006/relationships/tags" Target="../tags/tag248.xml"/><Relationship Id="rId27" Type="http://schemas.openxmlformats.org/officeDocument/2006/relationships/tags" Target="../tags/tag253.xml"/><Relationship Id="rId30" Type="http://schemas.openxmlformats.org/officeDocument/2006/relationships/tags" Target="../tags/tag256.xml"/><Relationship Id="rId35" Type="http://schemas.openxmlformats.org/officeDocument/2006/relationships/tags" Target="../tags/tag261.xml"/><Relationship Id="rId43" Type="http://schemas.openxmlformats.org/officeDocument/2006/relationships/slide" Target="slide13.xml"/><Relationship Id="rId48" Type="http://schemas.openxmlformats.org/officeDocument/2006/relationships/slide" Target="slide4.xml"/><Relationship Id="rId56" Type="http://schemas.openxmlformats.org/officeDocument/2006/relationships/slide" Target="slide12.xml"/><Relationship Id="rId8" Type="http://schemas.openxmlformats.org/officeDocument/2006/relationships/tags" Target="../tags/tag234.xml"/><Relationship Id="rId51" Type="http://schemas.openxmlformats.org/officeDocument/2006/relationships/slide" Target="slide7.xml"/><Relationship Id="rId3" Type="http://schemas.openxmlformats.org/officeDocument/2006/relationships/tags" Target="../tags/tag229.xml"/></Relationships>
</file>

<file path=ppt/slides/_rels/slide9.xml.rels><?xml version="1.0" encoding="UTF-8" standalone="yes"?>
<Relationships xmlns="http://schemas.openxmlformats.org/package/2006/relationships"><Relationship Id="rId13" Type="http://schemas.openxmlformats.org/officeDocument/2006/relationships/tags" Target="../tags/tag274.xml"/><Relationship Id="rId18" Type="http://schemas.openxmlformats.org/officeDocument/2006/relationships/tags" Target="../tags/tag279.xml"/><Relationship Id="rId26" Type="http://schemas.openxmlformats.org/officeDocument/2006/relationships/tags" Target="../tags/tag287.xml"/><Relationship Id="rId39" Type="http://schemas.openxmlformats.org/officeDocument/2006/relationships/slide" Target="slide1.xml"/><Relationship Id="rId21" Type="http://schemas.openxmlformats.org/officeDocument/2006/relationships/tags" Target="../tags/tag282.xml"/><Relationship Id="rId34" Type="http://schemas.openxmlformats.org/officeDocument/2006/relationships/tags" Target="../tags/tag295.xml"/><Relationship Id="rId42" Type="http://schemas.openxmlformats.org/officeDocument/2006/relationships/slide" Target="slide2.xml"/><Relationship Id="rId47" Type="http://schemas.openxmlformats.org/officeDocument/2006/relationships/slide" Target="slide3.xml"/><Relationship Id="rId50" Type="http://schemas.openxmlformats.org/officeDocument/2006/relationships/slide" Target="slide6.xml"/><Relationship Id="rId55" Type="http://schemas.openxmlformats.org/officeDocument/2006/relationships/slide" Target="slide11.xml"/><Relationship Id="rId7" Type="http://schemas.openxmlformats.org/officeDocument/2006/relationships/tags" Target="../tags/tag268.xml"/><Relationship Id="rId12" Type="http://schemas.openxmlformats.org/officeDocument/2006/relationships/tags" Target="../tags/tag273.xml"/><Relationship Id="rId17" Type="http://schemas.openxmlformats.org/officeDocument/2006/relationships/tags" Target="../tags/tag278.xml"/><Relationship Id="rId25" Type="http://schemas.openxmlformats.org/officeDocument/2006/relationships/tags" Target="../tags/tag286.xml"/><Relationship Id="rId33" Type="http://schemas.openxmlformats.org/officeDocument/2006/relationships/tags" Target="../tags/tag294.xml"/><Relationship Id="rId38" Type="http://schemas.openxmlformats.org/officeDocument/2006/relationships/image" Target="../media/image7.jpeg"/><Relationship Id="rId46" Type="http://schemas.openxmlformats.org/officeDocument/2006/relationships/slide" Target="slide36.xml"/><Relationship Id="rId2" Type="http://schemas.openxmlformats.org/officeDocument/2006/relationships/tags" Target="../tags/tag263.xml"/><Relationship Id="rId16" Type="http://schemas.openxmlformats.org/officeDocument/2006/relationships/tags" Target="../tags/tag277.xml"/><Relationship Id="rId20" Type="http://schemas.openxmlformats.org/officeDocument/2006/relationships/tags" Target="../tags/tag281.xml"/><Relationship Id="rId29" Type="http://schemas.openxmlformats.org/officeDocument/2006/relationships/tags" Target="../tags/tag290.xml"/><Relationship Id="rId41" Type="http://schemas.openxmlformats.org/officeDocument/2006/relationships/audio" Target="../media/audio2.wav"/><Relationship Id="rId54" Type="http://schemas.openxmlformats.org/officeDocument/2006/relationships/slide" Target="slide10.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tags" Target="../tags/tag272.xml"/><Relationship Id="rId24" Type="http://schemas.openxmlformats.org/officeDocument/2006/relationships/tags" Target="../tags/tag285.xml"/><Relationship Id="rId32" Type="http://schemas.openxmlformats.org/officeDocument/2006/relationships/tags" Target="../tags/tag293.xml"/><Relationship Id="rId37" Type="http://schemas.openxmlformats.org/officeDocument/2006/relationships/notesSlide" Target="../notesSlides/notesSlide9.xml"/><Relationship Id="rId40" Type="http://schemas.openxmlformats.org/officeDocument/2006/relationships/audio" Target="../media/audio1.wav"/><Relationship Id="rId45" Type="http://schemas.openxmlformats.org/officeDocument/2006/relationships/slide" Target="slide35.xml"/><Relationship Id="rId53" Type="http://schemas.openxmlformats.org/officeDocument/2006/relationships/slide" Target="slide9.xml"/><Relationship Id="rId58" Type="http://schemas.openxmlformats.org/officeDocument/2006/relationships/audio" Target="../media/audio4.wav"/><Relationship Id="rId5" Type="http://schemas.openxmlformats.org/officeDocument/2006/relationships/tags" Target="../tags/tag266.xml"/><Relationship Id="rId15" Type="http://schemas.openxmlformats.org/officeDocument/2006/relationships/tags" Target="../tags/tag276.xml"/><Relationship Id="rId23" Type="http://schemas.openxmlformats.org/officeDocument/2006/relationships/tags" Target="../tags/tag284.xml"/><Relationship Id="rId28" Type="http://schemas.openxmlformats.org/officeDocument/2006/relationships/tags" Target="../tags/tag289.xml"/><Relationship Id="rId36" Type="http://schemas.openxmlformats.org/officeDocument/2006/relationships/slideLayout" Target="../slideLayouts/slideLayout3.xml"/><Relationship Id="rId49" Type="http://schemas.openxmlformats.org/officeDocument/2006/relationships/slide" Target="slide5.xml"/><Relationship Id="rId57" Type="http://schemas.openxmlformats.org/officeDocument/2006/relationships/audio" Target="../media/audio3.wav"/><Relationship Id="rId10" Type="http://schemas.openxmlformats.org/officeDocument/2006/relationships/tags" Target="../tags/tag271.xml"/><Relationship Id="rId19" Type="http://schemas.openxmlformats.org/officeDocument/2006/relationships/tags" Target="../tags/tag280.xml"/><Relationship Id="rId31" Type="http://schemas.openxmlformats.org/officeDocument/2006/relationships/tags" Target="../tags/tag292.xml"/><Relationship Id="rId44" Type="http://schemas.openxmlformats.org/officeDocument/2006/relationships/slide" Target="slide24.xml"/><Relationship Id="rId52" Type="http://schemas.openxmlformats.org/officeDocument/2006/relationships/slide" Target="slide8.xml"/><Relationship Id="rId4" Type="http://schemas.openxmlformats.org/officeDocument/2006/relationships/tags" Target="../tags/tag265.xml"/><Relationship Id="rId9" Type="http://schemas.openxmlformats.org/officeDocument/2006/relationships/tags" Target="../tags/tag270.xml"/><Relationship Id="rId14" Type="http://schemas.openxmlformats.org/officeDocument/2006/relationships/tags" Target="../tags/tag275.xml"/><Relationship Id="rId22" Type="http://schemas.openxmlformats.org/officeDocument/2006/relationships/tags" Target="../tags/tag283.xml"/><Relationship Id="rId27" Type="http://schemas.openxmlformats.org/officeDocument/2006/relationships/tags" Target="../tags/tag288.xml"/><Relationship Id="rId30" Type="http://schemas.openxmlformats.org/officeDocument/2006/relationships/tags" Target="../tags/tag291.xml"/><Relationship Id="rId35" Type="http://schemas.openxmlformats.org/officeDocument/2006/relationships/tags" Target="../tags/tag296.xml"/><Relationship Id="rId43" Type="http://schemas.openxmlformats.org/officeDocument/2006/relationships/slide" Target="slide13.xml"/><Relationship Id="rId48" Type="http://schemas.openxmlformats.org/officeDocument/2006/relationships/slide" Target="slide4.xml"/><Relationship Id="rId56" Type="http://schemas.openxmlformats.org/officeDocument/2006/relationships/slide" Target="slide12.xml"/><Relationship Id="rId8" Type="http://schemas.openxmlformats.org/officeDocument/2006/relationships/tags" Target="../tags/tag269.xml"/><Relationship Id="rId51" Type="http://schemas.openxmlformats.org/officeDocument/2006/relationships/slide" Target="slide7.xml"/><Relationship Id="rId3" Type="http://schemas.openxmlformats.org/officeDocument/2006/relationships/tags" Target="../tags/tag2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5577853" y="6525344"/>
            <a:ext cx="4977645" cy="261610"/>
          </a:xfrm>
          <a:prstGeom prst="rect">
            <a:avLst/>
          </a:prstGeom>
          <a:noFill/>
        </p:spPr>
        <p:txBody>
          <a:bodyPr wrap="none" rtlCol="0">
            <a:spAutoFit/>
          </a:bodyPr>
          <a:lstStyle/>
          <a:p>
            <a:pPr algn="r"/>
            <a:r>
              <a:rPr lang="en-GB" sz="1100" dirty="0">
                <a:solidFill>
                  <a:schemeClr val="accent3">
                    <a:lumMod val="40000"/>
                    <a:lumOff val="60000"/>
                  </a:schemeClr>
                </a:solidFill>
                <a:latin typeface="Calibri" pitchFamily="34" charset="0"/>
                <a:cs typeface="Calibri" pitchFamily="34" charset="0"/>
              </a:rPr>
              <a:t>Copyright © 2011 GMARK Ltd. Copying or reuse of this content is strictly prohibited.</a:t>
            </a:r>
          </a:p>
        </p:txBody>
      </p:sp>
      <p:sp>
        <p:nvSpPr>
          <p:cNvPr id="24" name="TextBox 23"/>
          <p:cNvSpPr txBox="1"/>
          <p:nvPr/>
        </p:nvSpPr>
        <p:spPr>
          <a:xfrm>
            <a:off x="1902738" y="1884678"/>
            <a:ext cx="6619504" cy="646331"/>
          </a:xfrm>
          <a:prstGeom prst="rect">
            <a:avLst/>
          </a:prstGeom>
          <a:noFill/>
        </p:spPr>
        <p:txBody>
          <a:bodyPr wrap="none" rtlCol="0">
            <a:spAutoFit/>
          </a:bodyPr>
          <a:lstStyle/>
          <a:p>
            <a:r>
              <a:rPr lang="en-GB" sz="3600" dirty="0">
                <a:solidFill>
                  <a:schemeClr val="accent3">
                    <a:lumMod val="40000"/>
                    <a:lumOff val="60000"/>
                  </a:schemeClr>
                </a:solidFill>
                <a:latin typeface="Calibri" pitchFamily="34" charset="0"/>
                <a:cs typeface="Calibri" pitchFamily="34" charset="0"/>
                <a:sym typeface="Wingdings 2"/>
              </a:rPr>
              <a:t></a:t>
            </a:r>
            <a:r>
              <a:rPr lang="en-GB" sz="3600" dirty="0">
                <a:latin typeface="Calibri" pitchFamily="34" charset="0"/>
                <a:cs typeface="Calibri" pitchFamily="34" charset="0"/>
                <a:sym typeface="Wingdings 2"/>
              </a:rPr>
              <a:t> </a:t>
            </a:r>
            <a:r>
              <a:rPr lang="en-GB" sz="3600" dirty="0">
                <a:latin typeface="Calibri" pitchFamily="34" charset="0"/>
                <a:cs typeface="Calibri" pitchFamily="34" charset="0"/>
              </a:rPr>
              <a:t>Click a </a:t>
            </a:r>
            <a:r>
              <a:rPr lang="en-GB" sz="3600" dirty="0">
                <a:effectLst>
                  <a:outerShdw blurRad="50800" dist="38100" dir="2700000" algn="tl" rotWithShape="0">
                    <a:prstClr val="black">
                      <a:alpha val="40000"/>
                    </a:prstClr>
                  </a:outerShdw>
                </a:effectLst>
                <a:latin typeface="Calibri" pitchFamily="34" charset="0"/>
                <a:cs typeface="Calibri" pitchFamily="34" charset="0"/>
              </a:rPr>
              <a:t>section</a:t>
            </a:r>
            <a:r>
              <a:rPr lang="en-GB" sz="3600" dirty="0">
                <a:latin typeface="Calibri" pitchFamily="34" charset="0"/>
                <a:cs typeface="Calibri" pitchFamily="34" charset="0"/>
              </a:rPr>
              <a:t> in the green bar.</a:t>
            </a:r>
          </a:p>
        </p:txBody>
      </p:sp>
      <p:sp>
        <p:nvSpPr>
          <p:cNvPr id="25" name="Right Arrow 24"/>
          <p:cNvSpPr/>
          <p:nvPr/>
        </p:nvSpPr>
        <p:spPr>
          <a:xfrm rot="16200000">
            <a:off x="4214076" y="582922"/>
            <a:ext cx="551436" cy="576064"/>
          </a:xfrm>
          <a:prstGeom prst="rightArrow">
            <a:avLst/>
          </a:prstGeom>
          <a:solidFill>
            <a:schemeClr val="tx1"/>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Arrow 25"/>
          <p:cNvSpPr/>
          <p:nvPr/>
        </p:nvSpPr>
        <p:spPr>
          <a:xfrm rot="16200000">
            <a:off x="2701908" y="582923"/>
            <a:ext cx="551436" cy="576064"/>
          </a:xfrm>
          <a:prstGeom prst="rightArrow">
            <a:avLst/>
          </a:prstGeom>
          <a:solidFill>
            <a:schemeClr val="tx1"/>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891106" y="1403484"/>
            <a:ext cx="5281254" cy="369332"/>
          </a:xfrm>
          <a:prstGeom prst="rect">
            <a:avLst/>
          </a:prstGeom>
          <a:noFill/>
        </p:spPr>
        <p:txBody>
          <a:bodyPr wrap="none" rtlCol="0">
            <a:spAutoFit/>
          </a:bodyPr>
          <a:lstStyle/>
          <a:p>
            <a:r>
              <a:rPr lang="en-GB" dirty="0">
                <a:solidFill>
                  <a:schemeClr val="accent3">
                    <a:lumMod val="40000"/>
                    <a:lumOff val="60000"/>
                  </a:schemeClr>
                </a:solidFill>
              </a:rPr>
              <a:t>To navigate around this demo presentation:</a:t>
            </a:r>
          </a:p>
        </p:txBody>
      </p:sp>
      <p:cxnSp>
        <p:nvCxnSpPr>
          <p:cNvPr id="29" name="Straight Connector 28"/>
          <p:cNvCxnSpPr/>
          <p:nvPr/>
        </p:nvCxnSpPr>
        <p:spPr>
          <a:xfrm>
            <a:off x="1701800" y="6453336"/>
            <a:ext cx="8788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Demo facts"/>
          <p:cNvSpPr txBox="1"/>
          <p:nvPr/>
        </p:nvSpPr>
        <p:spPr>
          <a:xfrm>
            <a:off x="2973294" y="4552382"/>
            <a:ext cx="6516977" cy="1569660"/>
          </a:xfrm>
          <a:prstGeom prst="rect">
            <a:avLst/>
          </a:prstGeom>
          <a:noFill/>
        </p:spPr>
        <p:txBody>
          <a:bodyPr wrap="none" rtlCol="0" anchor="ctr">
            <a:spAutoFit/>
          </a:bodyPr>
          <a:lstStyle/>
          <a:p>
            <a:r>
              <a:rPr lang="en-GB" sz="1200" dirty="0">
                <a:solidFill>
                  <a:schemeClr val="bg1"/>
                </a:solidFill>
              </a:rPr>
              <a:t>Created solely with PowerPoint and ActivePrez</a:t>
            </a:r>
          </a:p>
          <a:p>
            <a:r>
              <a:rPr lang="en-GB" sz="1200" dirty="0">
                <a:solidFill>
                  <a:schemeClr val="bg1"/>
                </a:solidFill>
              </a:rPr>
              <a:t>Demonstrates non-linear presenting</a:t>
            </a:r>
          </a:p>
          <a:p>
            <a:r>
              <a:rPr lang="en-GB" sz="1200" dirty="0" smtClean="0">
                <a:solidFill>
                  <a:schemeClr val="bg1"/>
                </a:solidFill>
              </a:rPr>
              <a:t>2 hierarchy </a:t>
            </a:r>
            <a:r>
              <a:rPr lang="en-GB" sz="1200" dirty="0">
                <a:solidFill>
                  <a:schemeClr val="bg1"/>
                </a:solidFill>
              </a:rPr>
              <a:t>levels </a:t>
            </a:r>
            <a:r>
              <a:rPr lang="en-GB" sz="1200" dirty="0" smtClean="0">
                <a:solidFill>
                  <a:schemeClr val="bg1"/>
                </a:solidFill>
              </a:rPr>
              <a:t>enable </a:t>
            </a:r>
            <a:r>
              <a:rPr lang="en-GB" sz="1200" dirty="0">
                <a:solidFill>
                  <a:schemeClr val="bg1"/>
                </a:solidFill>
              </a:rPr>
              <a:t>navigation to any slide in 2 clicks </a:t>
            </a:r>
            <a:r>
              <a:rPr lang="en-GB" sz="1200" dirty="0" smtClean="0">
                <a:solidFill>
                  <a:schemeClr val="bg1"/>
                </a:solidFill>
              </a:rPr>
              <a:t>maximum</a:t>
            </a:r>
            <a:endParaRPr lang="en-GB" sz="1200" dirty="0">
              <a:solidFill>
                <a:schemeClr val="bg1"/>
              </a:solidFill>
            </a:endParaRPr>
          </a:p>
          <a:p>
            <a:r>
              <a:rPr lang="en-GB" sz="1200" dirty="0">
                <a:solidFill>
                  <a:schemeClr val="bg1"/>
                </a:solidFill>
              </a:rPr>
              <a:t>Includes optional mouse over/click sounds</a:t>
            </a:r>
          </a:p>
          <a:p>
            <a:r>
              <a:rPr lang="en-GB" sz="1200" dirty="0">
                <a:solidFill>
                  <a:schemeClr val="bg1"/>
                </a:solidFill>
              </a:rPr>
              <a:t>Contains 36 slides</a:t>
            </a:r>
          </a:p>
          <a:p>
            <a:r>
              <a:rPr lang="en-GB" sz="1200" dirty="0" smtClean="0">
                <a:solidFill>
                  <a:schemeClr val="bg1"/>
                </a:solidFill>
              </a:rPr>
              <a:t>Navigation </a:t>
            </a:r>
            <a:r>
              <a:rPr lang="en-GB" sz="1200" dirty="0">
                <a:solidFill>
                  <a:schemeClr val="bg1"/>
                </a:solidFill>
              </a:rPr>
              <a:t>design : less than 5 minutes</a:t>
            </a:r>
          </a:p>
          <a:p>
            <a:r>
              <a:rPr lang="en-GB" sz="1200" dirty="0">
                <a:solidFill>
                  <a:schemeClr val="bg1"/>
                </a:solidFill>
              </a:rPr>
              <a:t>Navigation apply : </a:t>
            </a:r>
            <a:r>
              <a:rPr lang="en-GB" sz="1200" dirty="0" smtClean="0">
                <a:solidFill>
                  <a:schemeClr val="bg1"/>
                </a:solidFill>
              </a:rPr>
              <a:t>33 </a:t>
            </a:r>
            <a:r>
              <a:rPr lang="en-GB" sz="1200" dirty="0">
                <a:solidFill>
                  <a:schemeClr val="bg1"/>
                </a:solidFill>
              </a:rPr>
              <a:t>seconds (1158 shapes and 546 hyperlinks)</a:t>
            </a:r>
          </a:p>
          <a:p>
            <a:r>
              <a:rPr lang="en-GB" sz="1200" dirty="0" smtClean="0">
                <a:solidFill>
                  <a:schemeClr val="bg1"/>
                </a:solidFill>
              </a:rPr>
              <a:t>Everything </a:t>
            </a:r>
            <a:r>
              <a:rPr lang="en-GB" sz="1200" dirty="0">
                <a:solidFill>
                  <a:schemeClr val="bg1"/>
                </a:solidFill>
              </a:rPr>
              <a:t>you can see and interact with is available in the source PowerPoint file</a:t>
            </a:r>
          </a:p>
        </p:txBody>
      </p:sp>
      <p:cxnSp>
        <p:nvCxnSpPr>
          <p:cNvPr id="32" name="Straight Connector 31"/>
          <p:cNvCxnSpPr/>
          <p:nvPr/>
        </p:nvCxnSpPr>
        <p:spPr>
          <a:xfrm>
            <a:off x="1701800" y="4221088"/>
            <a:ext cx="8788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902742" y="2479070"/>
            <a:ext cx="8486169" cy="646331"/>
          </a:xfrm>
          <a:prstGeom prst="rect">
            <a:avLst/>
          </a:prstGeom>
          <a:noFill/>
        </p:spPr>
        <p:txBody>
          <a:bodyPr wrap="none" rtlCol="0">
            <a:spAutoFit/>
          </a:bodyPr>
          <a:lstStyle/>
          <a:p>
            <a:r>
              <a:rPr lang="en-GB" sz="3600" dirty="0">
                <a:solidFill>
                  <a:schemeClr val="accent3">
                    <a:lumMod val="40000"/>
                    <a:lumOff val="60000"/>
                  </a:schemeClr>
                </a:solidFill>
                <a:latin typeface="Calibri" pitchFamily="34" charset="0"/>
                <a:cs typeface="Calibri" pitchFamily="34" charset="0"/>
                <a:sym typeface="Wingdings 2"/>
              </a:rPr>
              <a:t></a:t>
            </a:r>
            <a:r>
              <a:rPr lang="en-GB" sz="3600" dirty="0">
                <a:latin typeface="Calibri" pitchFamily="34" charset="0"/>
                <a:cs typeface="Calibri" pitchFamily="34" charset="0"/>
                <a:sym typeface="Wingdings 2"/>
              </a:rPr>
              <a:t> C</a:t>
            </a:r>
            <a:r>
              <a:rPr lang="en-GB" sz="3600" dirty="0">
                <a:latin typeface="Calibri" pitchFamily="34" charset="0"/>
                <a:cs typeface="Calibri" pitchFamily="34" charset="0"/>
              </a:rPr>
              <a:t>lick </a:t>
            </a:r>
            <a:r>
              <a:rPr lang="en-GB" sz="3600" dirty="0">
                <a:effectLst>
                  <a:outerShdw blurRad="50800" dist="38100" dir="2700000" algn="tl" rotWithShape="0">
                    <a:prstClr val="black">
                      <a:alpha val="40000"/>
                    </a:prstClr>
                  </a:outerShdw>
                </a:effectLst>
                <a:latin typeface="Calibri" pitchFamily="34" charset="0"/>
                <a:cs typeface="Calibri" pitchFamily="34" charset="0"/>
              </a:rPr>
              <a:t>slides</a:t>
            </a:r>
            <a:r>
              <a:rPr lang="en-GB" sz="3600" dirty="0">
                <a:latin typeface="Calibri" pitchFamily="34" charset="0"/>
                <a:cs typeface="Calibri" pitchFamily="34" charset="0"/>
              </a:rPr>
              <a:t> in the yellow bar that appears.</a:t>
            </a:r>
          </a:p>
        </p:txBody>
      </p:sp>
      <p:sp>
        <p:nvSpPr>
          <p:cNvPr id="57" name="Slide Number Placeholder 56"/>
          <p:cNvSpPr>
            <a:spLocks noGrp="1"/>
          </p:cNvSpPr>
          <p:nvPr>
            <p:ph type="sldNum" sz="quarter" idx="12"/>
          </p:nvPr>
        </p:nvSpPr>
        <p:spPr/>
        <p:txBody>
          <a:bodyPr/>
          <a:lstStyle/>
          <a:p>
            <a:fld id="{CA002AFF-DAC4-483E-9874-67CA33B40BD1}" type="slidenum">
              <a:rPr lang="en-GB" smtClean="0"/>
              <a:pPr/>
              <a:t>1</a:t>
            </a:fld>
            <a:endParaRPr lang="en-GB" dirty="0"/>
          </a:p>
        </p:txBody>
      </p:sp>
      <p:sp>
        <p:nvSpPr>
          <p:cNvPr id="41" name="Right Arrow 40"/>
          <p:cNvSpPr/>
          <p:nvPr/>
        </p:nvSpPr>
        <p:spPr>
          <a:xfrm rot="16200000">
            <a:off x="5582228" y="582922"/>
            <a:ext cx="551436" cy="576064"/>
          </a:xfrm>
          <a:prstGeom prst="rightArrow">
            <a:avLst/>
          </a:prstGeom>
          <a:solidFill>
            <a:schemeClr val="tx1"/>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ight Arrow 41"/>
          <p:cNvSpPr/>
          <p:nvPr/>
        </p:nvSpPr>
        <p:spPr>
          <a:xfrm rot="16200000">
            <a:off x="6806364" y="582923"/>
            <a:ext cx="551436" cy="576064"/>
          </a:xfrm>
          <a:prstGeom prst="rightArrow">
            <a:avLst/>
          </a:prstGeom>
          <a:solidFill>
            <a:schemeClr val="tx1"/>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ight Arrow 42"/>
          <p:cNvSpPr/>
          <p:nvPr/>
        </p:nvSpPr>
        <p:spPr>
          <a:xfrm rot="16200000">
            <a:off x="7958492" y="582923"/>
            <a:ext cx="551436" cy="576064"/>
          </a:xfrm>
          <a:prstGeom prst="rightArrow">
            <a:avLst/>
          </a:prstGeom>
          <a:solidFill>
            <a:schemeClr val="tx1"/>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1891106" y="3707740"/>
            <a:ext cx="8442439" cy="369332"/>
          </a:xfrm>
          <a:prstGeom prst="rect">
            <a:avLst/>
          </a:prstGeom>
          <a:noFill/>
        </p:spPr>
        <p:txBody>
          <a:bodyPr wrap="none" rtlCol="0">
            <a:spAutoFit/>
          </a:bodyPr>
          <a:lstStyle/>
          <a:p>
            <a:r>
              <a:rPr lang="en-GB" dirty="0">
                <a:solidFill>
                  <a:schemeClr val="accent3">
                    <a:lumMod val="40000"/>
                    <a:lumOff val="60000"/>
                  </a:schemeClr>
                </a:solidFill>
                <a:sym typeface="Wingdings 2"/>
              </a:rPr>
              <a:t>Your </a:t>
            </a:r>
            <a:r>
              <a:rPr lang="en-GB" dirty="0" smtClean="0">
                <a:solidFill>
                  <a:schemeClr val="accent3">
                    <a:lumMod val="40000"/>
                    <a:lumOff val="60000"/>
                  </a:schemeClr>
                </a:solidFill>
                <a:sym typeface="Wingdings 2"/>
              </a:rPr>
              <a:t>challenge : </a:t>
            </a:r>
            <a:r>
              <a:rPr lang="en-GB" dirty="0">
                <a:solidFill>
                  <a:schemeClr val="accent3">
                    <a:lumMod val="40000"/>
                    <a:lumOff val="60000"/>
                  </a:schemeClr>
                </a:solidFill>
                <a:sym typeface="Wingdings 2"/>
              </a:rPr>
              <a:t>get to the Bucket List Eiffel slide (#31) in just 2 clicks!</a:t>
            </a:r>
            <a:endParaRPr lang="en-GB" dirty="0">
              <a:solidFill>
                <a:schemeClr val="accent3">
                  <a:lumMod val="40000"/>
                  <a:lumOff val="60000"/>
                </a:schemeClr>
              </a:solidFill>
            </a:endParaRPr>
          </a:p>
        </p:txBody>
      </p:sp>
      <p:grpSp>
        <p:nvGrpSpPr>
          <p:cNvPr id="15" name="Group 14"/>
          <p:cNvGrpSpPr/>
          <p:nvPr/>
        </p:nvGrpSpPr>
        <p:grpSpPr>
          <a:xfrm>
            <a:off x="1902742" y="3070706"/>
            <a:ext cx="6871433" cy="646331"/>
            <a:chOff x="378737" y="3070701"/>
            <a:chExt cx="6871433" cy="646331"/>
          </a:xfrm>
        </p:grpSpPr>
        <p:sp>
          <p:nvSpPr>
            <p:cNvPr id="40" name="TextBox 39"/>
            <p:cNvSpPr txBox="1"/>
            <p:nvPr/>
          </p:nvSpPr>
          <p:spPr>
            <a:xfrm>
              <a:off x="378737" y="3070701"/>
              <a:ext cx="6871433" cy="646331"/>
            </a:xfrm>
            <a:prstGeom prst="rect">
              <a:avLst/>
            </a:prstGeom>
            <a:noFill/>
          </p:spPr>
          <p:txBody>
            <a:bodyPr wrap="none" rtlCol="0">
              <a:spAutoFit/>
            </a:bodyPr>
            <a:lstStyle/>
            <a:p>
              <a:r>
                <a:rPr lang="en-GB" sz="3600" dirty="0">
                  <a:solidFill>
                    <a:schemeClr val="accent3">
                      <a:lumMod val="40000"/>
                      <a:lumOff val="60000"/>
                    </a:schemeClr>
                  </a:solidFill>
                  <a:latin typeface="Calibri" pitchFamily="34" charset="0"/>
                  <a:cs typeface="Calibri" pitchFamily="34" charset="0"/>
                  <a:sym typeface="Wingdings 2"/>
                </a:rPr>
                <a:t></a:t>
              </a:r>
              <a:r>
                <a:rPr lang="en-GB" sz="3600" dirty="0">
                  <a:latin typeface="Calibri" pitchFamily="34" charset="0"/>
                  <a:cs typeface="Calibri" pitchFamily="34" charset="0"/>
                  <a:sym typeface="Wingdings 2"/>
                </a:rPr>
                <a:t> C</a:t>
              </a:r>
              <a:r>
                <a:rPr lang="en-GB" sz="3600" dirty="0">
                  <a:latin typeface="Calibri" pitchFamily="34" charset="0"/>
                  <a:cs typeface="Calibri" pitchFamily="34" charset="0"/>
                </a:rPr>
                <a:t>lick    to hide the navigation bar.</a:t>
              </a:r>
            </a:p>
          </p:txBody>
        </p:sp>
        <p:sp>
          <p:nvSpPr>
            <p:cNvPr id="46" name="Rounded Rectangle 86026"/>
            <p:cNvSpPr/>
            <p:nvPr/>
          </p:nvSpPr>
          <p:spPr bwMode="auto">
            <a:xfrm rot="2700000">
              <a:off x="1962075" y="333032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grpSp>
      <p:sp>
        <p:nvSpPr>
          <p:cNvPr id="30" name="Click for demo facts"/>
          <p:cNvSpPr txBox="1"/>
          <p:nvPr/>
        </p:nvSpPr>
        <p:spPr>
          <a:xfrm>
            <a:off x="4849505" y="5152546"/>
            <a:ext cx="2492990" cy="369332"/>
          </a:xfrm>
          <a:prstGeom prst="rect">
            <a:avLst/>
          </a:prstGeom>
          <a:noFill/>
        </p:spPr>
        <p:txBody>
          <a:bodyPr wrap="none" rtlCol="0">
            <a:spAutoFit/>
          </a:bodyPr>
          <a:lstStyle/>
          <a:p>
            <a:r>
              <a:rPr lang="en-GB" dirty="0">
                <a:solidFill>
                  <a:schemeClr val="bg1"/>
                </a:solidFill>
              </a:rPr>
              <a:t>Click for demo facts</a:t>
            </a:r>
          </a:p>
        </p:txBody>
      </p:sp>
      <p:sp>
        <p:nvSpPr>
          <p:cNvPr id="5" name="Freeform 4"/>
          <p:cNvSpPr/>
          <p:nvPr/>
        </p:nvSpPr>
        <p:spPr>
          <a:xfrm>
            <a:off x="3713405" y="419100"/>
            <a:ext cx="8059496" cy="3009900"/>
          </a:xfrm>
          <a:custGeom>
            <a:avLst/>
            <a:gdLst>
              <a:gd name="connsiteX0" fmla="*/ 0 w 7991475"/>
              <a:gd name="connsiteY0" fmla="*/ 2971800 h 2971800"/>
              <a:gd name="connsiteX1" fmla="*/ 4895850 w 7991475"/>
              <a:gd name="connsiteY1" fmla="*/ 2286000 h 2971800"/>
              <a:gd name="connsiteX2" fmla="*/ 7991475 w 7991475"/>
              <a:gd name="connsiteY2" fmla="*/ 0 h 2971800"/>
              <a:gd name="connsiteX0" fmla="*/ 0 w 7991475"/>
              <a:gd name="connsiteY0" fmla="*/ 2971800 h 2971800"/>
              <a:gd name="connsiteX1" fmla="*/ 4895850 w 7991475"/>
              <a:gd name="connsiteY1" fmla="*/ 2286000 h 2971800"/>
              <a:gd name="connsiteX2" fmla="*/ 7991475 w 7991475"/>
              <a:gd name="connsiteY2" fmla="*/ 0 h 2971800"/>
              <a:gd name="connsiteX0" fmla="*/ 0 w 7991475"/>
              <a:gd name="connsiteY0" fmla="*/ 2971800 h 2971800"/>
              <a:gd name="connsiteX1" fmla="*/ 4895850 w 7991475"/>
              <a:gd name="connsiteY1" fmla="*/ 2286000 h 2971800"/>
              <a:gd name="connsiteX2" fmla="*/ 7991475 w 7991475"/>
              <a:gd name="connsiteY2" fmla="*/ 0 h 2971800"/>
              <a:gd name="connsiteX0" fmla="*/ 0 w 7991475"/>
              <a:gd name="connsiteY0" fmla="*/ 2971800 h 2971800"/>
              <a:gd name="connsiteX1" fmla="*/ 4895850 w 7991475"/>
              <a:gd name="connsiteY1" fmla="*/ 2286000 h 2971800"/>
              <a:gd name="connsiteX2" fmla="*/ 7991475 w 7991475"/>
              <a:gd name="connsiteY2" fmla="*/ 0 h 2971800"/>
              <a:gd name="connsiteX0" fmla="*/ 0 w 7991475"/>
              <a:gd name="connsiteY0" fmla="*/ 2971800 h 2971800"/>
              <a:gd name="connsiteX1" fmla="*/ 5267325 w 7991475"/>
              <a:gd name="connsiteY1" fmla="*/ 2362200 h 2971800"/>
              <a:gd name="connsiteX2" fmla="*/ 7991475 w 7991475"/>
              <a:gd name="connsiteY2" fmla="*/ 0 h 2971800"/>
              <a:gd name="connsiteX0" fmla="*/ 0 w 7991475"/>
              <a:gd name="connsiteY0" fmla="*/ 2971800 h 2971800"/>
              <a:gd name="connsiteX1" fmla="*/ 5267325 w 7991475"/>
              <a:gd name="connsiteY1" fmla="*/ 2362200 h 2971800"/>
              <a:gd name="connsiteX2" fmla="*/ 7991475 w 7991475"/>
              <a:gd name="connsiteY2" fmla="*/ 0 h 2971800"/>
            </a:gdLst>
            <a:ahLst/>
            <a:cxnLst>
              <a:cxn ang="0">
                <a:pos x="connsiteX0" y="connsiteY0"/>
              </a:cxn>
              <a:cxn ang="0">
                <a:pos x="connsiteX1" y="connsiteY1"/>
              </a:cxn>
              <a:cxn ang="0">
                <a:pos x="connsiteX2" y="connsiteY2"/>
              </a:cxn>
            </a:cxnLst>
            <a:rect l="l" t="t" r="r" b="b"/>
            <a:pathLst>
              <a:path w="7991475" h="2971800">
                <a:moveTo>
                  <a:pt x="0" y="2971800"/>
                </a:moveTo>
                <a:cubicBezTo>
                  <a:pt x="1660525" y="2867025"/>
                  <a:pt x="3935413" y="2857500"/>
                  <a:pt x="5267325" y="2362200"/>
                </a:cubicBezTo>
                <a:cubicBezTo>
                  <a:pt x="6599237" y="1866900"/>
                  <a:pt x="7131050" y="1123950"/>
                  <a:pt x="7991475" y="0"/>
                </a:cubicBezTo>
              </a:path>
            </a:pathLst>
          </a:custGeom>
          <a:ln>
            <a:headEnd type="none" w="lg" len="lg"/>
            <a:tailEnd type="triangle" w="lg" len="lg"/>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grpSp>
        <p:nvGrpSpPr>
          <p:cNvPr id="37" name="ActivePrez Menu"/>
          <p:cNvGrpSpPr/>
          <p:nvPr>
            <p:custDataLst>
              <p:tags r:id="rId1"/>
            </p:custDataLst>
          </p:nvPr>
        </p:nvGrpSpPr>
        <p:grpSpPr>
          <a:xfrm>
            <a:off x="177800" y="182349"/>
            <a:ext cx="11836400" cy="254000"/>
            <a:chOff x="177800" y="182349"/>
            <a:chExt cx="11836400" cy="254000"/>
          </a:xfrm>
        </p:grpSpPr>
        <p:sp>
          <p:nvSpPr>
            <p:cNvPr id="101"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2" name="ActivePrez - Level 1 Active Text">
              <a:hlinkClick r:id="rId18" action="ppaction://hlinksldjump" tooltip="Go to this slide">
                <a:snd r:embed="rId19" name="Windows Notify.wav"/>
              </a:hlinkClick>
              <a:hlinkHover r:id="" action="ppaction://noaction">
                <a:snd r:embed="rId20"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Intro</a:t>
              </a:r>
              <a:endParaRPr lang="en-GB" sz="1000" dirty="0">
                <a:solidFill>
                  <a:schemeClr val="bg1"/>
                </a:solidFill>
              </a:endParaRPr>
            </a:p>
          </p:txBody>
        </p:sp>
        <p:sp>
          <p:nvSpPr>
            <p:cNvPr id="103"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4" name="ActivePrez - Level 1 Inactive Text">
              <a:hlinkClick r:id="rId21" action="ppaction://hlinksldjump" tooltip="Go to this slide">
                <a:snd r:embed="rId19" name="Windows Notify.wav"/>
              </a:hlinkClick>
              <a:hlinkHover r:id="" action="ppaction://noaction">
                <a:snd r:embed="rId20"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05"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6" name="ActivePrez - Level 1 Inactive Text">
              <a:hlinkClick r:id="rId22" action="ppaction://hlinksldjump" tooltip="Go to this slide">
                <a:snd r:embed="rId19" name="Windows Notify.wav"/>
              </a:hlinkClick>
              <a:hlinkHover r:id="" action="ppaction://noaction">
                <a:snd r:embed="rId20"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07"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8" name="ActivePrez - Level 1 Inactive Text">
              <a:hlinkClick r:id="rId23" action="ppaction://hlinksldjump" tooltip="Go to this slide">
                <a:snd r:embed="rId19" name="Windows Notify.wav"/>
              </a:hlinkClick>
              <a:hlinkHover r:id="" action="ppaction://noaction">
                <a:snd r:embed="rId20"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09"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0" name="ActivePrez - Level 1 Inactive Text">
              <a:hlinkClick r:id="rId24" action="ppaction://hlinksldjump" tooltip="Go to this slide">
                <a:snd r:embed="rId19" name="Windows Notify.wav"/>
              </a:hlinkClick>
              <a:hlinkHover r:id="" action="ppaction://noaction">
                <a:snd r:embed="rId20"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11"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2" name="ActivePrez - Level 1 Inactive Text">
              <a:hlinkClick r:id="rId25" action="ppaction://hlinksldjump" tooltip="Go to this slide">
                <a:snd r:embed="rId19" name="Windows Notify.wav"/>
              </a:hlinkClick>
              <a:hlinkHover r:id="" action="ppaction://noaction">
                <a:snd r:embed="rId20"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grpSp>
      <p:grpSp>
        <p:nvGrpSpPr>
          <p:cNvPr id="113" name="ActivePrez - Show Button"/>
          <p:cNvGrpSpPr/>
          <p:nvPr>
            <p:custDataLst>
              <p:tags r:id="rId2"/>
            </p:custDataLst>
          </p:nvPr>
        </p:nvGrpSpPr>
        <p:grpSpPr>
          <a:xfrm>
            <a:off x="11705721" y="181916"/>
            <a:ext cx="230400" cy="230400"/>
            <a:chOff x="8666160" y="1052736"/>
            <a:chExt cx="230400" cy="230400"/>
          </a:xfrm>
        </p:grpSpPr>
        <p:sp>
          <p:nvSpPr>
            <p:cNvPr id="114" name="APDSB - Outer circle">
              <a:hlinkClick r:id="" action="ppaction://noaction">
                <a:snd r:embed="rId26"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15"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6"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17" name="ActivePrez - Hide Button"/>
          <p:cNvGrpSpPr/>
          <p:nvPr>
            <p:custDataLst>
              <p:tags r:id="rId3"/>
            </p:custDataLst>
          </p:nvPr>
        </p:nvGrpSpPr>
        <p:grpSpPr>
          <a:xfrm>
            <a:off x="11688245" y="170305"/>
            <a:ext cx="266327" cy="251338"/>
            <a:chOff x="8717836" y="177800"/>
            <a:chExt cx="266327" cy="251338"/>
          </a:xfrm>
        </p:grpSpPr>
        <p:sp>
          <p:nvSpPr>
            <p:cNvPr id="118" name="Rounded Rectangle 86026">
              <a:hlinkClick r:id="" action="ppaction://noaction">
                <a:snd r:embed="rId27"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19" name="Rounded Rectangle 118"/>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
        <p:nvSpPr>
          <p:cNvPr id="89" name="Start"/>
          <p:cNvSpPr/>
          <p:nvPr/>
        </p:nvSpPr>
        <p:spPr>
          <a:xfrm>
            <a:off x="0" y="0"/>
            <a:ext cx="12192000"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latin typeface="MetaOT-Medi" pitchFamily="34" charset="0"/>
              </a:rPr>
              <a:t>click here to</a:t>
            </a:r>
          </a:p>
          <a:p>
            <a:pPr algn="ctr"/>
            <a:r>
              <a:rPr lang="en-GB" sz="6600" dirty="0">
                <a:latin typeface="MetaOT-Medi" pitchFamily="34" charset="0"/>
              </a:rPr>
              <a:t>start the demo</a:t>
            </a:r>
          </a:p>
        </p:txBody>
      </p:sp>
    </p:spTree>
    <p:extLst>
      <p:ext uri="{BB962C8B-B14F-4D97-AF65-F5344CB8AC3E}">
        <p14:creationId xmlns:p14="http://schemas.microsoft.com/office/powerpoint/2010/main" val="2014725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9"/>
                                        </p:tgtEl>
                                      </p:cBhvr>
                                    </p:animEffect>
                                    <p:set>
                                      <p:cBhvr>
                                        <p:cTn id="7" dur="1" fill="hold">
                                          <p:stCondLst>
                                            <p:cond delay="499"/>
                                          </p:stCondLst>
                                        </p:cTn>
                                        <p:tgtEl>
                                          <p:spTgt spid="89"/>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10" presetClass="entr" presetSubtype="0" fill="hold" grpId="0" nodeType="afterEffect">
                                  <p:stCondLst>
                                    <p:cond delay="1500"/>
                                  </p:stCondLst>
                                  <p:iterate type="wd">
                                    <p:tmPct val="10000"/>
                                  </p:iterate>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39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1000"/>
                                        <p:tgtEl>
                                          <p:spTgt spid="41"/>
                                        </p:tgtEl>
                                      </p:cBhvr>
                                    </p:animEffect>
                                    <p:anim calcmode="lin" valueType="num">
                                      <p:cBhvr>
                                        <p:cTn id="30" dur="1000" fill="hold"/>
                                        <p:tgtEl>
                                          <p:spTgt spid="41"/>
                                        </p:tgtEl>
                                        <p:attrNameLst>
                                          <p:attrName>ppt_x</p:attrName>
                                        </p:attrNameLst>
                                      </p:cBhvr>
                                      <p:tavLst>
                                        <p:tav tm="0">
                                          <p:val>
                                            <p:strVal val="#ppt_x"/>
                                          </p:val>
                                        </p:tav>
                                        <p:tav tm="100000">
                                          <p:val>
                                            <p:strVal val="#ppt_x"/>
                                          </p:val>
                                        </p:tav>
                                      </p:tavLst>
                                    </p:anim>
                                    <p:anim calcmode="lin" valueType="num">
                                      <p:cBhvr>
                                        <p:cTn id="31" dur="1000" fill="hold"/>
                                        <p:tgtEl>
                                          <p:spTgt spid="4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anim calcmode="lin" valueType="num">
                                      <p:cBhvr>
                                        <p:cTn id="35" dur="1000" fill="hold"/>
                                        <p:tgtEl>
                                          <p:spTgt spid="42"/>
                                        </p:tgtEl>
                                        <p:attrNameLst>
                                          <p:attrName>ppt_x</p:attrName>
                                        </p:attrNameLst>
                                      </p:cBhvr>
                                      <p:tavLst>
                                        <p:tav tm="0">
                                          <p:val>
                                            <p:strVal val="#ppt_x"/>
                                          </p:val>
                                        </p:tav>
                                        <p:tav tm="100000">
                                          <p:val>
                                            <p:strVal val="#ppt_x"/>
                                          </p:val>
                                        </p:tav>
                                      </p:tavLst>
                                    </p:anim>
                                    <p:anim calcmode="lin" valueType="num">
                                      <p:cBhvr>
                                        <p:cTn id="36" dur="1000" fill="hold"/>
                                        <p:tgtEl>
                                          <p:spTgt spid="4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900"/>
                            </p:stCondLst>
                            <p:childTnLst>
                              <p:par>
                                <p:cTn id="43" presetID="10" presetClass="entr" presetSubtype="0" fill="hold" grpId="0" nodeType="afterEffect">
                                  <p:stCondLst>
                                    <p:cond delay="1500"/>
                                  </p:stCondLst>
                                  <p:iterate type="wd">
                                    <p:tmPct val="10000"/>
                                  </p:iterate>
                                  <p:childTnLst>
                                    <p:set>
                                      <p:cBhvr>
                                        <p:cTn id="44" dur="1" fill="hold">
                                          <p:stCondLst>
                                            <p:cond delay="0"/>
                                          </p:stCondLst>
                                        </p:cTn>
                                        <p:tgtEl>
                                          <p:spTgt spid="88"/>
                                        </p:tgtEl>
                                        <p:attrNameLst>
                                          <p:attrName>style.visibility</p:attrName>
                                        </p:attrNameLst>
                                      </p:cBhvr>
                                      <p:to>
                                        <p:strVal val="visible"/>
                                      </p:to>
                                    </p:set>
                                    <p:animEffect transition="in" filter="fade">
                                      <p:cBhvr>
                                        <p:cTn id="45" dur="500"/>
                                        <p:tgtEl>
                                          <p:spTgt spid="88"/>
                                        </p:tgtEl>
                                      </p:cBhvr>
                                    </p:animEffect>
                                  </p:childTnLst>
                                </p:cTn>
                              </p:par>
                            </p:childTnLst>
                          </p:cTn>
                        </p:par>
                        <p:par>
                          <p:cTn id="46" fill="hold">
                            <p:stCondLst>
                              <p:cond delay="7350"/>
                            </p:stCondLst>
                            <p:childTnLst>
                              <p:par>
                                <p:cTn id="47" presetID="10" presetClass="entr" presetSubtype="0" fill="hold" nodeType="afterEffect">
                                  <p:stCondLst>
                                    <p:cond delay="1500"/>
                                  </p:stCondLst>
                                  <p:iterate type="wd">
                                    <p:tmPct val="10000"/>
                                  </p:iterate>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9350"/>
                            </p:stCondLst>
                            <p:childTnLst>
                              <p:par>
                                <p:cTn id="51" presetID="22" presetClass="entr" presetSubtype="8"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par>
                          <p:cTn id="54" fill="hold">
                            <p:stCondLst>
                              <p:cond delay="9850"/>
                            </p:stCondLst>
                            <p:childTnLst>
                              <p:par>
                                <p:cTn id="55" presetID="22" presetClass="exit" presetSubtype="4" fill="hold" grpId="1" nodeType="afterEffect">
                                  <p:stCondLst>
                                    <p:cond delay="0"/>
                                  </p:stCondLst>
                                  <p:childTnLst>
                                    <p:animEffect transition="out" filter="wipe(down)">
                                      <p:cBhvr>
                                        <p:cTn id="56" dur="500"/>
                                        <p:tgtEl>
                                          <p:spTgt spid="5"/>
                                        </p:tgtEl>
                                      </p:cBhvr>
                                    </p:animEffect>
                                    <p:set>
                                      <p:cBhvr>
                                        <p:cTn id="57" dur="1" fill="hold">
                                          <p:stCondLst>
                                            <p:cond delay="499"/>
                                          </p:stCondLst>
                                        </p:cTn>
                                        <p:tgtEl>
                                          <p:spTgt spid="5"/>
                                        </p:tgtEl>
                                        <p:attrNameLst>
                                          <p:attrName>style.visibility</p:attrName>
                                        </p:attrNameLst>
                                      </p:cBhvr>
                                      <p:to>
                                        <p:strVal val="hidden"/>
                                      </p:to>
                                    </p:set>
                                  </p:childTnLst>
                                </p:cTn>
                              </p:par>
                            </p:childTnLst>
                          </p:cTn>
                        </p:par>
                        <p:par>
                          <p:cTn id="58" fill="hold">
                            <p:stCondLst>
                              <p:cond delay="10350"/>
                            </p:stCondLst>
                            <p:childTnLst>
                              <p:par>
                                <p:cTn id="59" presetID="10" presetClass="entr" presetSubtype="0" fill="hold" grpId="0" nodeType="afterEffect">
                                  <p:stCondLst>
                                    <p:cond delay="1500"/>
                                  </p:stCondLst>
                                  <p:iterate type="wd">
                                    <p:tmPct val="10000"/>
                                  </p:iterate>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par>
                          <p:cTn id="62" fill="hold">
                            <p:stCondLst>
                              <p:cond delay="13200"/>
                            </p:stCondLst>
                            <p:childTnLst>
                              <p:par>
                                <p:cTn id="63" presetID="10" presetClass="entr" presetSubtype="0" fill="hold" grpId="1" nodeType="afterEffect">
                                  <p:stCondLst>
                                    <p:cond delay="100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childTnLst>
                    </p:cTn>
                  </p:par>
                </p:childTnLst>
              </p:cTn>
              <p:nextCondLst>
                <p:cond evt="onClick" delay="0">
                  <p:tgtEl>
                    <p:spTgt spid="89"/>
                  </p:tgtEl>
                </p:cond>
              </p:nextCondLst>
            </p:seq>
            <p:seq concurrent="1" nextAc="seek">
              <p:cTn id="66" restart="whenNotActive" fill="hold" evtFilter="cancelBubble" nodeType="interactiveSeq">
                <p:stCondLst>
                  <p:cond evt="onClick" delay="0">
                    <p:tgtEl>
                      <p:spTgt spid="30"/>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grpId="0" nodeType="clickEffect">
                                  <p:stCondLst>
                                    <p:cond delay="0"/>
                                  </p:stCondLst>
                                  <p:iterate type="wd">
                                    <p:tmPct val="10000"/>
                                  </p:iterate>
                                  <p:childTnLst>
                                    <p:set>
                                      <p:cBhvr>
                                        <p:cTn id="70" dur="1" fill="hold">
                                          <p:stCondLst>
                                            <p:cond delay="0"/>
                                          </p:stCondLst>
                                        </p:cTn>
                                        <p:tgtEl>
                                          <p:spTgt spid="31"/>
                                        </p:tgtEl>
                                        <p:attrNameLst>
                                          <p:attrName>style.visibility</p:attrName>
                                        </p:attrNameLst>
                                      </p:cBhvr>
                                      <p:to>
                                        <p:strVal val="visible"/>
                                      </p:to>
                                    </p:set>
                                    <p:animEffect transition="in" filter="fade">
                                      <p:cBhvr>
                                        <p:cTn id="71" dur="250"/>
                                        <p:tgtEl>
                                          <p:spTgt spid="31"/>
                                        </p:tgtEl>
                                      </p:cBhvr>
                                    </p:animEffect>
                                  </p:childTnLst>
                                </p:cTn>
                              </p:par>
                              <p:par>
                                <p:cTn id="72" presetID="10" presetClass="exit" presetSubtype="0" fill="hold" grpId="0" nodeType="withEffect">
                                  <p:stCondLst>
                                    <p:cond delay="0"/>
                                  </p:stCondLst>
                                  <p:childTnLst>
                                    <p:animEffect transition="out" filter="fade">
                                      <p:cBhvr>
                                        <p:cTn id="73" dur="500"/>
                                        <p:tgtEl>
                                          <p:spTgt spid="30"/>
                                        </p:tgtEl>
                                      </p:cBhvr>
                                    </p:animEffect>
                                    <p:set>
                                      <p:cBhvr>
                                        <p:cTn id="7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5" restart="whenNotActive" fill="hold" evtFilter="cancelBubble" nodeType="interactiveSeq">
                <p:stCondLst>
                  <p:cond evt="onClick" delay="0">
                    <p:tgtEl>
                      <p:spTgt spid="117"/>
                    </p:tgtEl>
                  </p:cond>
                </p:stCondLst>
                <p:endSync evt="end" delay="0">
                  <p:rtn val="all"/>
                </p:endSync>
                <p:childTnLst>
                  <p:par>
                    <p:cTn id="76" fill="hold">
                      <p:stCondLst>
                        <p:cond delay="0"/>
                      </p:stCondLst>
                      <p:childTnLst>
                        <p:par>
                          <p:cTn id="77" fill="hold">
                            <p:stCondLst>
                              <p:cond delay="0"/>
                            </p:stCondLst>
                            <p:childTnLst>
                              <p:par>
                                <p:cTn id="78" presetID="2" presetClass="exit" presetSubtype="2" fill="hold" nodeType="clickEffect">
                                  <p:stCondLst>
                                    <p:cond delay="0"/>
                                  </p:stCondLst>
                                  <p:childTnLst>
                                    <p:anim calcmode="lin" valueType="num">
                                      <p:cBhvr additive="base">
                                        <p:cTn id="79" dur="250"/>
                                        <p:tgtEl>
                                          <p:spTgt spid="37"/>
                                        </p:tgtEl>
                                        <p:attrNameLst>
                                          <p:attrName>ppt_x</p:attrName>
                                        </p:attrNameLst>
                                      </p:cBhvr>
                                      <p:tavLst>
                                        <p:tav tm="0">
                                          <p:val>
                                            <p:strVal val="ppt_x"/>
                                          </p:val>
                                        </p:tav>
                                        <p:tav tm="100000">
                                          <p:val>
                                            <p:strVal val="1+ppt_w/2"/>
                                          </p:val>
                                        </p:tav>
                                      </p:tavLst>
                                    </p:anim>
                                    <p:anim calcmode="lin" valueType="num">
                                      <p:cBhvr additive="base">
                                        <p:cTn id="80" dur="250"/>
                                        <p:tgtEl>
                                          <p:spTgt spid="37"/>
                                        </p:tgtEl>
                                        <p:attrNameLst>
                                          <p:attrName>ppt_y</p:attrName>
                                        </p:attrNameLst>
                                      </p:cBhvr>
                                      <p:tavLst>
                                        <p:tav tm="0">
                                          <p:val>
                                            <p:strVal val="ppt_y"/>
                                          </p:val>
                                        </p:tav>
                                        <p:tav tm="100000">
                                          <p:val>
                                            <p:strVal val="ppt_y"/>
                                          </p:val>
                                        </p:tav>
                                      </p:tavLst>
                                    </p:anim>
                                    <p:set>
                                      <p:cBhvr>
                                        <p:cTn id="81" dur="1" fill="hold">
                                          <p:stCondLst>
                                            <p:cond delay="249"/>
                                          </p:stCondLst>
                                        </p:cTn>
                                        <p:tgtEl>
                                          <p:spTgt spid="37"/>
                                        </p:tgtEl>
                                        <p:attrNameLst>
                                          <p:attrName>style.visibility</p:attrName>
                                        </p:attrNameLst>
                                      </p:cBhvr>
                                      <p:to>
                                        <p:strVal val="hidden"/>
                                      </p:to>
                                    </p:set>
                                  </p:childTnLst>
                                </p:cTn>
                              </p:par>
                              <p:par>
                                <p:cTn id="82" presetID="1" presetClass="entr" presetSubtype="0" fill="hold" nodeType="withEffect">
                                  <p:stCondLst>
                                    <p:cond delay="0"/>
                                  </p:stCondLst>
                                  <p:childTnLst>
                                    <p:set>
                                      <p:cBhvr>
                                        <p:cTn id="83" dur="1" fill="hold">
                                          <p:stCondLst>
                                            <p:cond delay="0"/>
                                          </p:stCondLst>
                                        </p:cTn>
                                        <p:tgtEl>
                                          <p:spTgt spid="113"/>
                                        </p:tgtEl>
                                        <p:attrNameLst>
                                          <p:attrName>style.visibility</p:attrName>
                                        </p:attrNameLst>
                                      </p:cBhvr>
                                      <p:to>
                                        <p:strVal val="visible"/>
                                      </p:to>
                                    </p:set>
                                  </p:childTnLst>
                                </p:cTn>
                              </p:par>
                              <p:par>
                                <p:cTn id="84" presetID="1" presetClass="exit" presetSubtype="0" fill="hold" nodeType="withEffect">
                                  <p:stCondLst>
                                    <p:cond delay="0"/>
                                  </p:stCondLst>
                                  <p:childTnLst>
                                    <p:set>
                                      <p:cBhvr>
                                        <p:cTn id="85" dur="1" fill="hold">
                                          <p:stCondLst>
                                            <p:cond delay="0"/>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86" restart="whenNotActive" fill="hold" evtFilter="cancelBubble" nodeType="interactiveSeq">
                <p:stCondLst>
                  <p:cond evt="onClick" delay="0">
                    <p:tgtEl>
                      <p:spTgt spid="113"/>
                    </p:tgtEl>
                  </p:cond>
                </p:stCondLst>
                <p:endSync evt="end" delay="0">
                  <p:rtn val="all"/>
                </p:endSync>
                <p:childTnLst>
                  <p:par>
                    <p:cTn id="87" fill="hold">
                      <p:stCondLst>
                        <p:cond delay="0"/>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250" fill="hold"/>
                                        <p:tgtEl>
                                          <p:spTgt spid="37"/>
                                        </p:tgtEl>
                                        <p:attrNameLst>
                                          <p:attrName>ppt_x</p:attrName>
                                        </p:attrNameLst>
                                      </p:cBhvr>
                                      <p:tavLst>
                                        <p:tav tm="0">
                                          <p:val>
                                            <p:strVal val="1+#ppt_w/2"/>
                                          </p:val>
                                        </p:tav>
                                        <p:tav tm="100000">
                                          <p:val>
                                            <p:strVal val="#ppt_x"/>
                                          </p:val>
                                        </p:tav>
                                      </p:tavLst>
                                    </p:anim>
                                    <p:anim calcmode="lin" valueType="num">
                                      <p:cBhvr additive="base">
                                        <p:cTn id="92" dur="250" fill="hold"/>
                                        <p:tgtEl>
                                          <p:spTgt spid="37"/>
                                        </p:tgtEl>
                                        <p:attrNameLst>
                                          <p:attrName>ppt_y</p:attrName>
                                        </p:attrNameLst>
                                      </p:cBhvr>
                                      <p:tavLst>
                                        <p:tav tm="0">
                                          <p:val>
                                            <p:strVal val="#ppt_y"/>
                                          </p:val>
                                        </p:tav>
                                        <p:tav tm="100000">
                                          <p:val>
                                            <p:strVal val="#ppt_y"/>
                                          </p:val>
                                        </p:tav>
                                      </p:tavLst>
                                    </p:anim>
                                  </p:childTnLst>
                                </p:cTn>
                              </p:par>
                              <p:par>
                                <p:cTn id="93" presetID="1" presetClass="exit" presetSubtype="0" fill="hold" nodeType="withEffect">
                                  <p:stCondLst>
                                    <p:cond delay="0"/>
                                  </p:stCondLst>
                                  <p:childTnLst>
                                    <p:set>
                                      <p:cBhvr>
                                        <p:cTn id="94" dur="1" fill="hold">
                                          <p:stCondLst>
                                            <p:cond delay="0"/>
                                          </p:stCondLst>
                                        </p:cTn>
                                        <p:tgtEl>
                                          <p:spTgt spid="113"/>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117"/>
                                        </p:tgtEl>
                                        <p:attrNameLst>
                                          <p:attrName>style.visibility</p:attrName>
                                        </p:attrNameLst>
                                      </p:cBhvr>
                                      <p:to>
                                        <p:strVal val="visible"/>
                                      </p:to>
                                    </p:set>
                                  </p:childTnLst>
                                </p:cTn>
                              </p:par>
                            </p:childTnLst>
                          </p:cTn>
                        </p:par>
                      </p:childTnLst>
                    </p:cTn>
                  </p:par>
                </p:childTnLst>
              </p:cTn>
              <p:nextCondLst>
                <p:cond evt="onClick" delay="0">
                  <p:tgtEl>
                    <p:spTgt spid="113"/>
                  </p:tgtEl>
                </p:cond>
              </p:nextCondLst>
            </p:seq>
          </p:childTnLst>
        </p:cTn>
      </p:par>
    </p:tnLst>
    <p:bldLst>
      <p:bldP spid="24" grpId="0"/>
      <p:bldP spid="25" grpId="0" animBg="1"/>
      <p:bldP spid="26" grpId="0" animBg="1"/>
      <p:bldP spid="27" grpId="0"/>
      <p:bldP spid="31" grpId="0"/>
      <p:bldP spid="88" grpId="0"/>
      <p:bldP spid="41" grpId="0" animBg="1"/>
      <p:bldP spid="42" grpId="0" animBg="1"/>
      <p:bldP spid="43" grpId="0" animBg="1"/>
      <p:bldP spid="44" grpId="0"/>
      <p:bldP spid="30" grpId="0"/>
      <p:bldP spid="30" grpId="1"/>
      <p:bldP spid="5" grpId="0" animBg="1"/>
      <p:bldP spid="5" grpId="1" animBg="1"/>
      <p:bldP spid="8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Blackberry</a:t>
            </a:r>
            <a:endParaRPr lang="en-GB" dirty="0"/>
          </a:p>
        </p:txBody>
      </p:sp>
      <p:sp>
        <p:nvSpPr>
          <p:cNvPr id="13350" name="Slide Number Placeholder 13349"/>
          <p:cNvSpPr>
            <a:spLocks noGrp="1"/>
          </p:cNvSpPr>
          <p:nvPr>
            <p:ph type="sldNum" sz="quarter" idx="4"/>
          </p:nvPr>
        </p:nvSpPr>
        <p:spPr/>
        <p:txBody>
          <a:bodyPr/>
          <a:lstStyle/>
          <a:p>
            <a:fld id="{CA002AFF-DAC4-483E-9874-67CA33B40BD1}" type="slidenum">
              <a:rPr lang="en-GB" smtClean="0"/>
              <a:pPr/>
              <a:t>10</a:t>
            </a:fld>
            <a:endParaRPr lang="en-GB" dirty="0"/>
          </a:p>
        </p:txBody>
      </p:sp>
      <p:pic>
        <p:nvPicPr>
          <p:cNvPr id="13314" name="Picture 2" descr="http://goodejuice.com/store/images/categories/blackberries.jpg"/>
          <p:cNvPicPr>
            <a:picLocks noGrp="1" noChangeAspect="1" noChangeArrowheads="1"/>
          </p:cNvPicPr>
          <p:nvPr>
            <p:ph type="pic" sz="quarter" idx="15"/>
          </p:nvPr>
        </p:nvPicPr>
        <p:blipFill rotWithShape="1">
          <a:blip r:embed="rId38">
            <a:extLst>
              <a:ext uri="{28A0092B-C50C-407E-A947-70E740481C1C}">
                <a14:useLocalDpi xmlns:a14="http://schemas.microsoft.com/office/drawing/2010/main" val="0"/>
              </a:ext>
            </a:extLst>
          </a:blip>
          <a:srcRect l="2442" t="-1154" r="-601" b="1154"/>
          <a:stretch/>
        </p:blipFill>
        <p:spPr>
          <a:xfrm>
            <a:off x="7565542" y="3104897"/>
            <a:ext cx="4075074" cy="3124995"/>
          </a:xfrm>
        </p:spPr>
      </p:pic>
      <p:sp>
        <p:nvSpPr>
          <p:cNvPr id="52" name="TextBox 51"/>
          <p:cNvSpPr txBox="1"/>
          <p:nvPr/>
        </p:nvSpPr>
        <p:spPr>
          <a:xfrm>
            <a:off x="2406756" y="3940167"/>
            <a:ext cx="1066318" cy="1569660"/>
          </a:xfrm>
          <a:prstGeom prst="rect">
            <a:avLst/>
          </a:prstGeom>
          <a:noFill/>
        </p:spPr>
        <p:txBody>
          <a:bodyPr wrap="none" rtlCol="0">
            <a:spAutoFit/>
          </a:bodyPr>
          <a:lstStyle/>
          <a:p>
            <a:pPr algn="ctr"/>
            <a:r>
              <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a:t>
            </a:r>
          </a:p>
        </p:txBody>
      </p:sp>
      <p:grpSp>
        <p:nvGrpSpPr>
          <p:cNvPr id="4" name="ActivePrez Menu"/>
          <p:cNvGrpSpPr/>
          <p:nvPr>
            <p:custDataLst>
              <p:tags r:id="rId1"/>
            </p:custDataLst>
          </p:nvPr>
        </p:nvGrpSpPr>
        <p:grpSpPr>
          <a:xfrm>
            <a:off x="177800" y="182349"/>
            <a:ext cx="11836400" cy="508000"/>
            <a:chOff x="177800" y="182349"/>
            <a:chExt cx="11836400" cy="508000"/>
          </a:xfrm>
        </p:grpSpPr>
        <p:sp>
          <p:nvSpPr>
            <p:cNvPr id="103"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09"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0" name="ActivePrez - Level 1 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Fruits</a:t>
              </a:r>
              <a:endParaRPr lang="en-GB" sz="1000" dirty="0">
                <a:solidFill>
                  <a:schemeClr val="bg1"/>
                </a:solidFill>
              </a:endParaRPr>
            </a:p>
          </p:txBody>
        </p:sp>
        <p:sp>
          <p:nvSpPr>
            <p:cNvPr id="114"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5"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16"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7"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18"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9"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20"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1"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22"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23"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54534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Apple</a:t>
              </a:r>
              <a:endParaRPr lang="en-GB" sz="1000" dirty="0">
                <a:solidFill>
                  <a:schemeClr val="bg1">
                    <a:alpha val="30000"/>
                  </a:schemeClr>
                </a:solidFill>
              </a:endParaRPr>
            </a:p>
          </p:txBody>
        </p:sp>
        <p:sp>
          <p:nvSpPr>
            <p:cNvPr id="124" name="ActivePrez - Level 2 Separator"/>
            <p:cNvSpPr/>
            <p:nvPr>
              <p:custDataLst>
                <p:tags r:id="rId18"/>
              </p:custDataLst>
            </p:nvPr>
          </p:nvSpPr>
          <p:spPr>
            <a:xfrm>
              <a:off x="7231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5"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80850" y="444128"/>
              <a:ext cx="66717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Banana</a:t>
              </a:r>
              <a:endParaRPr lang="en-GB" sz="1000" dirty="0">
                <a:solidFill>
                  <a:schemeClr val="bg1">
                    <a:alpha val="30000"/>
                  </a:schemeClr>
                </a:solidFill>
              </a:endParaRPr>
            </a:p>
          </p:txBody>
        </p:sp>
        <p:sp>
          <p:nvSpPr>
            <p:cNvPr id="126" name="ActivePrez - Level 2 Separator"/>
            <p:cNvSpPr/>
            <p:nvPr>
              <p:custDataLst>
                <p:tags r:id="rId20"/>
              </p:custDataLst>
            </p:nvPr>
          </p:nvSpPr>
          <p:spPr>
            <a:xfrm>
              <a:off x="144802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7"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505728" y="444128"/>
              <a:ext cx="6559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Orange</a:t>
              </a:r>
              <a:endParaRPr lang="en-GB" sz="1000" dirty="0">
                <a:solidFill>
                  <a:schemeClr val="bg1">
                    <a:alpha val="30000"/>
                  </a:schemeClr>
                </a:solidFill>
              </a:endParaRPr>
            </a:p>
          </p:txBody>
        </p:sp>
        <p:sp>
          <p:nvSpPr>
            <p:cNvPr id="128" name="ActivePrez - Level 2 Separator"/>
            <p:cNvSpPr/>
            <p:nvPr>
              <p:custDataLst>
                <p:tags r:id="rId22"/>
              </p:custDataLst>
            </p:nvPr>
          </p:nvSpPr>
          <p:spPr>
            <a:xfrm>
              <a:off x="216167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9"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2219385" y="444128"/>
              <a:ext cx="56457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Peach</a:t>
              </a:r>
              <a:endParaRPr lang="en-GB" sz="1000" dirty="0">
                <a:solidFill>
                  <a:schemeClr val="bg1">
                    <a:alpha val="30000"/>
                  </a:schemeClr>
                </a:solidFill>
              </a:endParaRPr>
            </a:p>
          </p:txBody>
        </p:sp>
        <p:sp>
          <p:nvSpPr>
            <p:cNvPr id="130" name="ActivePrez - Level 2 Separator"/>
            <p:cNvSpPr/>
            <p:nvPr>
              <p:custDataLst>
                <p:tags r:id="rId24"/>
              </p:custDataLst>
            </p:nvPr>
          </p:nvSpPr>
          <p:spPr>
            <a:xfrm>
              <a:off x="2783963"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1"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841671" y="444128"/>
              <a:ext cx="47000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Pear</a:t>
              </a:r>
              <a:endParaRPr lang="en-GB" sz="1000" dirty="0">
                <a:solidFill>
                  <a:schemeClr val="bg1">
                    <a:alpha val="30000"/>
                  </a:schemeClr>
                </a:solidFill>
              </a:endParaRPr>
            </a:p>
          </p:txBody>
        </p:sp>
        <p:sp>
          <p:nvSpPr>
            <p:cNvPr id="132" name="ActivePrez - Level 2 Separator"/>
            <p:cNvSpPr/>
            <p:nvPr>
              <p:custDataLst>
                <p:tags r:id="rId26"/>
              </p:custDataLst>
            </p:nvPr>
          </p:nvSpPr>
          <p:spPr>
            <a:xfrm>
              <a:off x="33116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3"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369379" y="444128"/>
              <a:ext cx="63991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Grapes</a:t>
              </a:r>
              <a:endParaRPr lang="en-GB" sz="1000" dirty="0">
                <a:solidFill>
                  <a:schemeClr val="bg1">
                    <a:alpha val="30000"/>
                  </a:schemeClr>
                </a:solidFill>
              </a:endParaRPr>
            </a:p>
          </p:txBody>
        </p:sp>
        <p:sp>
          <p:nvSpPr>
            <p:cNvPr id="134" name="ActivePrez - Level 2 Separator"/>
            <p:cNvSpPr/>
            <p:nvPr>
              <p:custDataLst>
                <p:tags r:id="rId28"/>
              </p:custDataLst>
            </p:nvPr>
          </p:nvSpPr>
          <p:spPr>
            <a:xfrm>
              <a:off x="400929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5"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4067006" y="444128"/>
              <a:ext cx="80502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Pineapple</a:t>
              </a:r>
              <a:endParaRPr lang="en-GB" sz="1000" dirty="0">
                <a:solidFill>
                  <a:schemeClr val="bg1">
                    <a:alpha val="30000"/>
                  </a:schemeClr>
                </a:solidFill>
              </a:endParaRPr>
            </a:p>
          </p:txBody>
        </p:sp>
        <p:sp>
          <p:nvSpPr>
            <p:cNvPr id="136" name="ActivePrez - Level 2 Separator"/>
            <p:cNvSpPr/>
            <p:nvPr>
              <p:custDataLst>
                <p:tags r:id="rId30"/>
              </p:custDataLst>
            </p:nvPr>
          </p:nvSpPr>
          <p:spPr>
            <a:xfrm>
              <a:off x="487203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7" name="ActivePrez - Level 2 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929743" y="444128"/>
              <a:ext cx="8691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Blackberry</a:t>
              </a:r>
              <a:endParaRPr lang="en-GB" sz="1000" dirty="0">
                <a:solidFill>
                  <a:schemeClr val="bg1"/>
                </a:solidFill>
              </a:endParaRPr>
            </a:p>
          </p:txBody>
        </p:sp>
        <p:sp>
          <p:nvSpPr>
            <p:cNvPr id="138" name="ActivePrez - Level 2 Separator"/>
            <p:cNvSpPr/>
            <p:nvPr>
              <p:custDataLst>
                <p:tags r:id="rId32"/>
              </p:custDataLst>
            </p:nvPr>
          </p:nvSpPr>
          <p:spPr>
            <a:xfrm>
              <a:off x="579889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9"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5856600" y="444128"/>
              <a:ext cx="60946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Mango</a:t>
              </a:r>
              <a:endParaRPr lang="en-GB" sz="1000" dirty="0">
                <a:solidFill>
                  <a:schemeClr val="bg1">
                    <a:alpha val="30000"/>
                  </a:schemeClr>
                </a:solidFill>
              </a:endParaRPr>
            </a:p>
          </p:txBody>
        </p:sp>
        <p:sp>
          <p:nvSpPr>
            <p:cNvPr id="140" name="ActivePrez - Level 2 Separator"/>
            <p:cNvSpPr/>
            <p:nvPr>
              <p:custDataLst>
                <p:tags r:id="rId34"/>
              </p:custDataLst>
            </p:nvPr>
          </p:nvSpPr>
          <p:spPr>
            <a:xfrm>
              <a:off x="646606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1"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6523770" y="444128"/>
              <a:ext cx="61747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Cherry</a:t>
              </a:r>
              <a:endParaRPr lang="en-GB" sz="1000" dirty="0">
                <a:solidFill>
                  <a:schemeClr val="bg1">
                    <a:alpha val="30000"/>
                  </a:schemeClr>
                </a:solidFill>
              </a:endParaRPr>
            </a:p>
          </p:txBody>
        </p:sp>
      </p:grpSp>
      <p:grpSp>
        <p:nvGrpSpPr>
          <p:cNvPr id="142" name="ActivePrez - Show Button"/>
          <p:cNvGrpSpPr/>
          <p:nvPr>
            <p:custDataLst>
              <p:tags r:id="rId2"/>
            </p:custDataLst>
          </p:nvPr>
        </p:nvGrpSpPr>
        <p:grpSpPr>
          <a:xfrm>
            <a:off x="11705721" y="181916"/>
            <a:ext cx="230400" cy="230400"/>
            <a:chOff x="8666160" y="1052736"/>
            <a:chExt cx="230400" cy="230400"/>
          </a:xfrm>
        </p:grpSpPr>
        <p:sp>
          <p:nvSpPr>
            <p:cNvPr id="143"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4"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5"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46" name="ActivePrez - Hide Button"/>
          <p:cNvGrpSpPr/>
          <p:nvPr>
            <p:custDataLst>
              <p:tags r:id="rId3"/>
            </p:custDataLst>
          </p:nvPr>
        </p:nvGrpSpPr>
        <p:grpSpPr>
          <a:xfrm>
            <a:off x="11688245" y="170305"/>
            <a:ext cx="266327" cy="251338"/>
            <a:chOff x="8717836" y="177800"/>
            <a:chExt cx="266327" cy="251338"/>
          </a:xfrm>
        </p:grpSpPr>
        <p:sp>
          <p:nvSpPr>
            <p:cNvPr id="147"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48" name="Rounded Rectangle 147"/>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32761213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314"/>
                                        </p:tgtEl>
                                        <p:attrNameLst>
                                          <p:attrName>style.visibility</p:attrName>
                                        </p:attrNameLst>
                                      </p:cBhvr>
                                      <p:to>
                                        <p:strVal val="visible"/>
                                      </p:to>
                                    </p:set>
                                    <p:animEffect transition="in" filter="fade">
                                      <p:cBhvr>
                                        <p:cTn id="1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6"/>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4"/>
                                        </p:tgtEl>
                                        <p:attrNameLst>
                                          <p:attrName>ppt_x</p:attrName>
                                        </p:attrNameLst>
                                      </p:cBhvr>
                                      <p:tavLst>
                                        <p:tav tm="0">
                                          <p:val>
                                            <p:strVal val="ppt_x"/>
                                          </p:val>
                                        </p:tav>
                                        <p:tav tm="100000">
                                          <p:val>
                                            <p:strVal val="1+ppt_w/2"/>
                                          </p:val>
                                        </p:tav>
                                      </p:tavLst>
                                    </p:anim>
                                    <p:anim calcmode="lin" valueType="num">
                                      <p:cBhvr additive="base">
                                        <p:cTn id="25" dur="250"/>
                                        <p:tgtEl>
                                          <p:spTgt spid="4"/>
                                        </p:tgtEl>
                                        <p:attrNameLst>
                                          <p:attrName>ppt_y</p:attrName>
                                        </p:attrNameLst>
                                      </p:cBhvr>
                                      <p:tavLst>
                                        <p:tav tm="0">
                                          <p:val>
                                            <p:strVal val="ppt_y"/>
                                          </p:val>
                                        </p:tav>
                                        <p:tav tm="100000">
                                          <p:val>
                                            <p:strVal val="ppt_y"/>
                                          </p:val>
                                        </p:tav>
                                      </p:tavLst>
                                    </p:anim>
                                    <p:set>
                                      <p:cBhvr>
                                        <p:cTn id="26" dur="1" fill="hold">
                                          <p:stCondLst>
                                            <p:cond delay="249"/>
                                          </p:stCondLst>
                                        </p:cTn>
                                        <p:tgtEl>
                                          <p:spTgt spid="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42"/>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seq concurrent="1" nextAc="seek">
              <p:cTn id="31" restart="whenNotActive" fill="hold" evtFilter="cancelBubble" nodeType="interactiveSeq">
                <p:stCondLst>
                  <p:cond evt="onClick" delay="0">
                    <p:tgtEl>
                      <p:spTgt spid="142"/>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50" fill="hold"/>
                                        <p:tgtEl>
                                          <p:spTgt spid="4"/>
                                        </p:tgtEl>
                                        <p:attrNameLst>
                                          <p:attrName>ppt_x</p:attrName>
                                        </p:attrNameLst>
                                      </p:cBhvr>
                                      <p:tavLst>
                                        <p:tav tm="0">
                                          <p:val>
                                            <p:strVal val="1+#ppt_w/2"/>
                                          </p:val>
                                        </p:tav>
                                        <p:tav tm="100000">
                                          <p:val>
                                            <p:strVal val="#ppt_x"/>
                                          </p:val>
                                        </p:tav>
                                      </p:tavLst>
                                    </p:anim>
                                    <p:anim calcmode="lin" valueType="num">
                                      <p:cBhvr additive="base">
                                        <p:cTn id="37" dur="250" fill="hold"/>
                                        <p:tgtEl>
                                          <p:spTgt spid="4"/>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42"/>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46"/>
                                        </p:tgtEl>
                                        <p:attrNameLst>
                                          <p:attrName>style.visibility</p:attrName>
                                        </p:attrNameLst>
                                      </p:cBhvr>
                                      <p:to>
                                        <p:strVal val="visible"/>
                                      </p:to>
                                    </p:set>
                                  </p:childTnLst>
                                </p:cTn>
                              </p:par>
                            </p:childTnLst>
                          </p:cTn>
                        </p:par>
                      </p:childTnLst>
                    </p:cTn>
                  </p:par>
                </p:childTnLst>
              </p:cTn>
              <p:nextCondLst>
                <p:cond evt="onClick" delay="0">
                  <p:tgtEl>
                    <p:spTgt spid="142"/>
                  </p:tgtEl>
                </p:cond>
              </p:nextCondLst>
            </p:seq>
          </p:childTnLst>
        </p:cTn>
      </p:par>
    </p:tnLst>
    <p:bldLst>
      <p:bldP spid="2" grpId="0"/>
      <p:bldP spid="52" grpId="0"/>
      <p:bldP spid="52" grpId="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Mango</a:t>
            </a:r>
            <a:endParaRPr lang="en-GB" dirty="0"/>
          </a:p>
        </p:txBody>
      </p:sp>
      <p:sp>
        <p:nvSpPr>
          <p:cNvPr id="12323" name="Slide Number Placeholder 12322"/>
          <p:cNvSpPr>
            <a:spLocks noGrp="1"/>
          </p:cNvSpPr>
          <p:nvPr>
            <p:ph type="sldNum" sz="quarter" idx="4"/>
          </p:nvPr>
        </p:nvSpPr>
        <p:spPr/>
        <p:txBody>
          <a:bodyPr/>
          <a:lstStyle/>
          <a:p>
            <a:fld id="{CA002AFF-DAC4-483E-9874-67CA33B40BD1}" type="slidenum">
              <a:rPr lang="en-GB" smtClean="0"/>
              <a:pPr/>
              <a:t>11</a:t>
            </a:fld>
            <a:endParaRPr lang="en-GB" dirty="0"/>
          </a:p>
        </p:txBody>
      </p:sp>
      <p:pic>
        <p:nvPicPr>
          <p:cNvPr id="12290" name="Picture 2" descr="http://upload.wikimedia.org/wikipedia/commons/a/a5/Mango_and_cross_sections.jpg"/>
          <p:cNvPicPr>
            <a:picLocks noGrp="1" noChangeAspect="1" noChangeArrowheads="1"/>
          </p:cNvPicPr>
          <p:nvPr>
            <p:ph type="pic" sz="quarter" idx="15"/>
          </p:nvPr>
        </p:nvPicPr>
        <p:blipFill rotWithShape="1">
          <a:blip r:embed="rId38" cstate="email">
            <a:extLst>
              <a:ext uri="{28A0092B-C50C-407E-A947-70E740481C1C}">
                <a14:useLocalDpi xmlns:a14="http://schemas.microsoft.com/office/drawing/2010/main" val="0"/>
              </a:ext>
            </a:extLst>
          </a:blip>
          <a:srcRect l="28782" t="-18659" r="22138" b="-18659"/>
          <a:stretch/>
        </p:blipFill>
        <p:spPr/>
      </p:pic>
      <p:sp>
        <p:nvSpPr>
          <p:cNvPr id="52" name="TextBox 51"/>
          <p:cNvSpPr txBox="1"/>
          <p:nvPr/>
        </p:nvSpPr>
        <p:spPr>
          <a:xfrm>
            <a:off x="2406756" y="3940167"/>
            <a:ext cx="1066318" cy="1569660"/>
          </a:xfrm>
          <a:prstGeom prst="rect">
            <a:avLst/>
          </a:prstGeom>
          <a:noFill/>
        </p:spPr>
        <p:txBody>
          <a:bodyPr wrap="none" rtlCol="0">
            <a:spAutoFit/>
          </a:bodyPr>
          <a:lstStyle/>
          <a:p>
            <a:pPr algn="ctr"/>
            <a:r>
              <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p>
        </p:txBody>
      </p:sp>
      <p:grpSp>
        <p:nvGrpSpPr>
          <p:cNvPr id="4" name="ActivePrez Menu"/>
          <p:cNvGrpSpPr/>
          <p:nvPr>
            <p:custDataLst>
              <p:tags r:id="rId1"/>
            </p:custDataLst>
          </p:nvPr>
        </p:nvGrpSpPr>
        <p:grpSpPr>
          <a:xfrm>
            <a:off x="177800" y="182349"/>
            <a:ext cx="11836400" cy="508000"/>
            <a:chOff x="177800" y="182349"/>
            <a:chExt cx="11836400" cy="508000"/>
          </a:xfrm>
        </p:grpSpPr>
        <p:sp>
          <p:nvSpPr>
            <p:cNvPr id="91"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2"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93"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4" name="ActivePrez - Level 1 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Fruits</a:t>
              </a:r>
              <a:endParaRPr lang="en-GB" sz="1000" dirty="0">
                <a:solidFill>
                  <a:schemeClr val="bg1"/>
                </a:solidFill>
              </a:endParaRPr>
            </a:p>
          </p:txBody>
        </p:sp>
        <p:sp>
          <p:nvSpPr>
            <p:cNvPr id="95"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6"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97"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8"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99"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0"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01"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2"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03"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1"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54534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Apple</a:t>
              </a:r>
              <a:endParaRPr lang="en-GB" sz="1000" dirty="0">
                <a:solidFill>
                  <a:schemeClr val="bg1">
                    <a:alpha val="30000"/>
                  </a:schemeClr>
                </a:solidFill>
              </a:endParaRPr>
            </a:p>
          </p:txBody>
        </p:sp>
        <p:sp>
          <p:nvSpPr>
            <p:cNvPr id="112" name="ActivePrez - Level 2 Separator"/>
            <p:cNvSpPr/>
            <p:nvPr>
              <p:custDataLst>
                <p:tags r:id="rId18"/>
              </p:custDataLst>
            </p:nvPr>
          </p:nvSpPr>
          <p:spPr>
            <a:xfrm>
              <a:off x="7231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3"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80850" y="444128"/>
              <a:ext cx="66717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Banana</a:t>
              </a:r>
              <a:endParaRPr lang="en-GB" sz="1000" dirty="0">
                <a:solidFill>
                  <a:schemeClr val="bg1">
                    <a:alpha val="30000"/>
                  </a:schemeClr>
                </a:solidFill>
              </a:endParaRPr>
            </a:p>
          </p:txBody>
        </p:sp>
        <p:sp>
          <p:nvSpPr>
            <p:cNvPr id="114" name="ActivePrez - Level 2 Separator"/>
            <p:cNvSpPr/>
            <p:nvPr>
              <p:custDataLst>
                <p:tags r:id="rId20"/>
              </p:custDataLst>
            </p:nvPr>
          </p:nvSpPr>
          <p:spPr>
            <a:xfrm>
              <a:off x="144802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5"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505728" y="444128"/>
              <a:ext cx="6559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Orange</a:t>
              </a:r>
              <a:endParaRPr lang="en-GB" sz="1000" dirty="0">
                <a:solidFill>
                  <a:schemeClr val="bg1">
                    <a:alpha val="30000"/>
                  </a:schemeClr>
                </a:solidFill>
              </a:endParaRPr>
            </a:p>
          </p:txBody>
        </p:sp>
        <p:sp>
          <p:nvSpPr>
            <p:cNvPr id="116" name="ActivePrez - Level 2 Separator"/>
            <p:cNvSpPr/>
            <p:nvPr>
              <p:custDataLst>
                <p:tags r:id="rId22"/>
              </p:custDataLst>
            </p:nvPr>
          </p:nvSpPr>
          <p:spPr>
            <a:xfrm>
              <a:off x="216167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7"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2219385" y="444128"/>
              <a:ext cx="56457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Peach</a:t>
              </a:r>
              <a:endParaRPr lang="en-GB" sz="1000" dirty="0">
                <a:solidFill>
                  <a:schemeClr val="bg1">
                    <a:alpha val="30000"/>
                  </a:schemeClr>
                </a:solidFill>
              </a:endParaRPr>
            </a:p>
          </p:txBody>
        </p:sp>
        <p:sp>
          <p:nvSpPr>
            <p:cNvPr id="118" name="ActivePrez - Level 2 Separator"/>
            <p:cNvSpPr/>
            <p:nvPr>
              <p:custDataLst>
                <p:tags r:id="rId24"/>
              </p:custDataLst>
            </p:nvPr>
          </p:nvSpPr>
          <p:spPr>
            <a:xfrm>
              <a:off x="2783963"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9"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841671" y="444128"/>
              <a:ext cx="47000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Pear</a:t>
              </a:r>
              <a:endParaRPr lang="en-GB" sz="1000" dirty="0">
                <a:solidFill>
                  <a:schemeClr val="bg1">
                    <a:alpha val="30000"/>
                  </a:schemeClr>
                </a:solidFill>
              </a:endParaRPr>
            </a:p>
          </p:txBody>
        </p:sp>
        <p:sp>
          <p:nvSpPr>
            <p:cNvPr id="120" name="ActivePrez - Level 2 Separator"/>
            <p:cNvSpPr/>
            <p:nvPr>
              <p:custDataLst>
                <p:tags r:id="rId26"/>
              </p:custDataLst>
            </p:nvPr>
          </p:nvSpPr>
          <p:spPr>
            <a:xfrm>
              <a:off x="33116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1"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369379" y="444128"/>
              <a:ext cx="63991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Grapes</a:t>
              </a:r>
              <a:endParaRPr lang="en-GB" sz="1000" dirty="0">
                <a:solidFill>
                  <a:schemeClr val="bg1">
                    <a:alpha val="30000"/>
                  </a:schemeClr>
                </a:solidFill>
              </a:endParaRPr>
            </a:p>
          </p:txBody>
        </p:sp>
        <p:sp>
          <p:nvSpPr>
            <p:cNvPr id="122" name="ActivePrez - Level 2 Separator"/>
            <p:cNvSpPr/>
            <p:nvPr>
              <p:custDataLst>
                <p:tags r:id="rId28"/>
              </p:custDataLst>
            </p:nvPr>
          </p:nvSpPr>
          <p:spPr>
            <a:xfrm>
              <a:off x="400929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3"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4067006" y="444128"/>
              <a:ext cx="80502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Pineapple</a:t>
              </a:r>
              <a:endParaRPr lang="en-GB" sz="1000" dirty="0">
                <a:solidFill>
                  <a:schemeClr val="bg1">
                    <a:alpha val="30000"/>
                  </a:schemeClr>
                </a:solidFill>
              </a:endParaRPr>
            </a:p>
          </p:txBody>
        </p:sp>
        <p:sp>
          <p:nvSpPr>
            <p:cNvPr id="124" name="ActivePrez - Level 2 Separator"/>
            <p:cNvSpPr/>
            <p:nvPr>
              <p:custDataLst>
                <p:tags r:id="rId30"/>
              </p:custDataLst>
            </p:nvPr>
          </p:nvSpPr>
          <p:spPr>
            <a:xfrm>
              <a:off x="487203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5"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929743" y="444128"/>
              <a:ext cx="8691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Blackberry</a:t>
              </a:r>
              <a:endParaRPr lang="en-GB" sz="1000" dirty="0">
                <a:solidFill>
                  <a:schemeClr val="bg1">
                    <a:alpha val="30000"/>
                  </a:schemeClr>
                </a:solidFill>
              </a:endParaRPr>
            </a:p>
          </p:txBody>
        </p:sp>
        <p:sp>
          <p:nvSpPr>
            <p:cNvPr id="126" name="ActivePrez - Level 2 Separator"/>
            <p:cNvSpPr/>
            <p:nvPr>
              <p:custDataLst>
                <p:tags r:id="rId32"/>
              </p:custDataLst>
            </p:nvPr>
          </p:nvSpPr>
          <p:spPr>
            <a:xfrm>
              <a:off x="579889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7" name="ActivePrez - Level 2 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5856600" y="444128"/>
              <a:ext cx="60946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Mango</a:t>
              </a:r>
              <a:endParaRPr lang="en-GB" sz="1000" dirty="0">
                <a:solidFill>
                  <a:schemeClr val="bg1"/>
                </a:solidFill>
              </a:endParaRPr>
            </a:p>
          </p:txBody>
        </p:sp>
        <p:sp>
          <p:nvSpPr>
            <p:cNvPr id="128" name="ActivePrez - Level 2 Separator"/>
            <p:cNvSpPr/>
            <p:nvPr>
              <p:custDataLst>
                <p:tags r:id="rId34"/>
              </p:custDataLst>
            </p:nvPr>
          </p:nvSpPr>
          <p:spPr>
            <a:xfrm>
              <a:off x="646606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9"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6523770" y="444128"/>
              <a:ext cx="61747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Cherry</a:t>
              </a:r>
              <a:endParaRPr lang="en-GB" sz="1000" dirty="0">
                <a:solidFill>
                  <a:schemeClr val="bg1">
                    <a:alpha val="30000"/>
                  </a:schemeClr>
                </a:solidFill>
              </a:endParaRPr>
            </a:p>
          </p:txBody>
        </p:sp>
      </p:grpSp>
      <p:grpSp>
        <p:nvGrpSpPr>
          <p:cNvPr id="130" name="ActivePrez - Show Button"/>
          <p:cNvGrpSpPr/>
          <p:nvPr>
            <p:custDataLst>
              <p:tags r:id="rId2"/>
            </p:custDataLst>
          </p:nvPr>
        </p:nvGrpSpPr>
        <p:grpSpPr>
          <a:xfrm>
            <a:off x="11705721" y="181916"/>
            <a:ext cx="230400" cy="230400"/>
            <a:chOff x="8666160" y="1052736"/>
            <a:chExt cx="230400" cy="230400"/>
          </a:xfrm>
        </p:grpSpPr>
        <p:sp>
          <p:nvSpPr>
            <p:cNvPr id="131"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2"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3"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34" name="ActivePrez - Hide Button"/>
          <p:cNvGrpSpPr/>
          <p:nvPr>
            <p:custDataLst>
              <p:tags r:id="rId3"/>
            </p:custDataLst>
          </p:nvPr>
        </p:nvGrpSpPr>
        <p:grpSpPr>
          <a:xfrm>
            <a:off x="11688245" y="170305"/>
            <a:ext cx="266327" cy="251338"/>
            <a:chOff x="8717836" y="177800"/>
            <a:chExt cx="266327" cy="251338"/>
          </a:xfrm>
        </p:grpSpPr>
        <p:sp>
          <p:nvSpPr>
            <p:cNvPr id="135"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36" name="Rounded Rectangle 135"/>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38737723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290"/>
                                        </p:tgtEl>
                                        <p:attrNameLst>
                                          <p:attrName>style.visibility</p:attrName>
                                        </p:attrNameLst>
                                      </p:cBhvr>
                                      <p:to>
                                        <p:strVal val="visible"/>
                                      </p:to>
                                    </p:set>
                                    <p:animEffect transition="in" filter="fade">
                                      <p:cBhvr>
                                        <p:cTn id="19"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34"/>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4"/>
                                        </p:tgtEl>
                                        <p:attrNameLst>
                                          <p:attrName>ppt_x</p:attrName>
                                        </p:attrNameLst>
                                      </p:cBhvr>
                                      <p:tavLst>
                                        <p:tav tm="0">
                                          <p:val>
                                            <p:strVal val="ppt_x"/>
                                          </p:val>
                                        </p:tav>
                                        <p:tav tm="100000">
                                          <p:val>
                                            <p:strVal val="1+ppt_w/2"/>
                                          </p:val>
                                        </p:tav>
                                      </p:tavLst>
                                    </p:anim>
                                    <p:anim calcmode="lin" valueType="num">
                                      <p:cBhvr additive="base">
                                        <p:cTn id="25" dur="250"/>
                                        <p:tgtEl>
                                          <p:spTgt spid="4"/>
                                        </p:tgtEl>
                                        <p:attrNameLst>
                                          <p:attrName>ppt_y</p:attrName>
                                        </p:attrNameLst>
                                      </p:cBhvr>
                                      <p:tavLst>
                                        <p:tav tm="0">
                                          <p:val>
                                            <p:strVal val="ppt_y"/>
                                          </p:val>
                                        </p:tav>
                                        <p:tav tm="100000">
                                          <p:val>
                                            <p:strVal val="ppt_y"/>
                                          </p:val>
                                        </p:tav>
                                      </p:tavLst>
                                    </p:anim>
                                    <p:set>
                                      <p:cBhvr>
                                        <p:cTn id="26" dur="1" fill="hold">
                                          <p:stCondLst>
                                            <p:cond delay="249"/>
                                          </p:stCondLst>
                                        </p:cTn>
                                        <p:tgtEl>
                                          <p:spTgt spid="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134"/>
                  </p:tgtEl>
                </p:cond>
              </p:nextCondLst>
            </p:seq>
            <p:seq concurrent="1" nextAc="seek">
              <p:cTn id="31" restart="whenNotActive" fill="hold" evtFilter="cancelBubble" nodeType="interactiveSeq">
                <p:stCondLst>
                  <p:cond evt="onClick" delay="0">
                    <p:tgtEl>
                      <p:spTgt spid="130"/>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50" fill="hold"/>
                                        <p:tgtEl>
                                          <p:spTgt spid="4"/>
                                        </p:tgtEl>
                                        <p:attrNameLst>
                                          <p:attrName>ppt_x</p:attrName>
                                        </p:attrNameLst>
                                      </p:cBhvr>
                                      <p:tavLst>
                                        <p:tav tm="0">
                                          <p:val>
                                            <p:strVal val="1+#ppt_w/2"/>
                                          </p:val>
                                        </p:tav>
                                        <p:tav tm="100000">
                                          <p:val>
                                            <p:strVal val="#ppt_x"/>
                                          </p:val>
                                        </p:tav>
                                      </p:tavLst>
                                    </p:anim>
                                    <p:anim calcmode="lin" valueType="num">
                                      <p:cBhvr additive="base">
                                        <p:cTn id="37" dur="250" fill="hold"/>
                                        <p:tgtEl>
                                          <p:spTgt spid="4"/>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30"/>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34"/>
                                        </p:tgtEl>
                                        <p:attrNameLst>
                                          <p:attrName>style.visibility</p:attrName>
                                        </p:attrNameLst>
                                      </p:cBhvr>
                                      <p:to>
                                        <p:strVal val="visible"/>
                                      </p:to>
                                    </p:set>
                                  </p:childTnLst>
                                </p:cTn>
                              </p:par>
                            </p:childTnLst>
                          </p:cTn>
                        </p:par>
                      </p:childTnLst>
                    </p:cTn>
                  </p:par>
                </p:childTnLst>
              </p:cTn>
              <p:nextCondLst>
                <p:cond evt="onClick" delay="0">
                  <p:tgtEl>
                    <p:spTgt spid="130"/>
                  </p:tgtEl>
                </p:cond>
              </p:nextCondLst>
            </p:seq>
          </p:childTnLst>
        </p:cTn>
      </p:par>
    </p:tnLst>
    <p:bldLst>
      <p:bldP spid="2" grpId="0"/>
      <p:bldP spid="52" grpId="0"/>
      <p:bldP spid="52" grpId="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Cherry</a:t>
            </a:r>
            <a:endParaRPr lang="en-GB" dirty="0"/>
          </a:p>
        </p:txBody>
      </p:sp>
      <p:sp>
        <p:nvSpPr>
          <p:cNvPr id="11319" name="Slide Number Placeholder 11318"/>
          <p:cNvSpPr>
            <a:spLocks noGrp="1"/>
          </p:cNvSpPr>
          <p:nvPr>
            <p:ph type="sldNum" sz="quarter" idx="4"/>
          </p:nvPr>
        </p:nvSpPr>
        <p:spPr/>
        <p:txBody>
          <a:bodyPr/>
          <a:lstStyle/>
          <a:p>
            <a:fld id="{CA002AFF-DAC4-483E-9874-67CA33B40BD1}" type="slidenum">
              <a:rPr lang="en-GB" smtClean="0"/>
              <a:pPr/>
              <a:t>12</a:t>
            </a:fld>
            <a:endParaRPr lang="en-GB" dirty="0"/>
          </a:p>
        </p:txBody>
      </p:sp>
      <p:pic>
        <p:nvPicPr>
          <p:cNvPr id="11266" name="Picture 2" descr="http://www.faqs.org/photo-dict/photofiles/list/265/844cherry.jpg"/>
          <p:cNvPicPr>
            <a:picLocks noGrp="1" noChangeAspect="1" noChangeArrowheads="1"/>
          </p:cNvPicPr>
          <p:nvPr>
            <p:ph type="pic" sz="quarter" idx="15"/>
          </p:nvPr>
        </p:nvPicPr>
        <p:blipFill rotWithShape="1">
          <a:blip r:embed="rId38" cstate="email">
            <a:extLst>
              <a:ext uri="{28A0092B-C50C-407E-A947-70E740481C1C}">
                <a14:useLocalDpi xmlns:a14="http://schemas.microsoft.com/office/drawing/2010/main" val="0"/>
              </a:ext>
            </a:extLst>
          </a:blip>
          <a:srcRect t="14254" b="3256"/>
          <a:stretch/>
        </p:blipFill>
        <p:spPr/>
      </p:pic>
      <p:sp>
        <p:nvSpPr>
          <p:cNvPr id="52" name="TextBox 51"/>
          <p:cNvSpPr txBox="1"/>
          <p:nvPr/>
        </p:nvSpPr>
        <p:spPr>
          <a:xfrm>
            <a:off x="2406756" y="3940167"/>
            <a:ext cx="1066318" cy="1569660"/>
          </a:xfrm>
          <a:prstGeom prst="rect">
            <a:avLst/>
          </a:prstGeom>
          <a:noFill/>
        </p:spPr>
        <p:txBody>
          <a:bodyPr wrap="none" rtlCol="0">
            <a:spAutoFit/>
          </a:bodyPr>
          <a:lstStyle/>
          <a:p>
            <a:pPr algn="ctr"/>
            <a:r>
              <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p>
        </p:txBody>
      </p:sp>
      <p:grpSp>
        <p:nvGrpSpPr>
          <p:cNvPr id="4" name="ActivePrez Menu"/>
          <p:cNvGrpSpPr/>
          <p:nvPr>
            <p:custDataLst>
              <p:tags r:id="rId1"/>
            </p:custDataLst>
          </p:nvPr>
        </p:nvGrpSpPr>
        <p:grpSpPr>
          <a:xfrm>
            <a:off x="177800" y="182349"/>
            <a:ext cx="11836400" cy="508000"/>
            <a:chOff x="177800" y="182349"/>
            <a:chExt cx="11836400" cy="508000"/>
          </a:xfrm>
        </p:grpSpPr>
        <p:sp>
          <p:nvSpPr>
            <p:cNvPr id="103"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09"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0" name="ActivePrez - Level 1 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Fruits</a:t>
              </a:r>
              <a:endParaRPr lang="en-GB" sz="1000" dirty="0">
                <a:solidFill>
                  <a:schemeClr val="bg1"/>
                </a:solidFill>
              </a:endParaRPr>
            </a:p>
          </p:txBody>
        </p:sp>
        <p:sp>
          <p:nvSpPr>
            <p:cNvPr id="114"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5"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16"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7"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18"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9"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20"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1"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22"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23"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54534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Apple</a:t>
              </a:r>
              <a:endParaRPr lang="en-GB" sz="1000" dirty="0">
                <a:solidFill>
                  <a:schemeClr val="bg1">
                    <a:alpha val="30000"/>
                  </a:schemeClr>
                </a:solidFill>
              </a:endParaRPr>
            </a:p>
          </p:txBody>
        </p:sp>
        <p:sp>
          <p:nvSpPr>
            <p:cNvPr id="124" name="ActivePrez - Level 2 Separator"/>
            <p:cNvSpPr/>
            <p:nvPr>
              <p:custDataLst>
                <p:tags r:id="rId18"/>
              </p:custDataLst>
            </p:nvPr>
          </p:nvSpPr>
          <p:spPr>
            <a:xfrm>
              <a:off x="7231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5"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80850" y="444128"/>
              <a:ext cx="66717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Banana</a:t>
              </a:r>
              <a:endParaRPr lang="en-GB" sz="1000" dirty="0">
                <a:solidFill>
                  <a:schemeClr val="bg1">
                    <a:alpha val="30000"/>
                  </a:schemeClr>
                </a:solidFill>
              </a:endParaRPr>
            </a:p>
          </p:txBody>
        </p:sp>
        <p:sp>
          <p:nvSpPr>
            <p:cNvPr id="126" name="ActivePrez - Level 2 Separator"/>
            <p:cNvSpPr/>
            <p:nvPr>
              <p:custDataLst>
                <p:tags r:id="rId20"/>
              </p:custDataLst>
            </p:nvPr>
          </p:nvSpPr>
          <p:spPr>
            <a:xfrm>
              <a:off x="144802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7"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505728" y="444128"/>
              <a:ext cx="6559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Orange</a:t>
              </a:r>
              <a:endParaRPr lang="en-GB" sz="1000" dirty="0">
                <a:solidFill>
                  <a:schemeClr val="bg1">
                    <a:alpha val="30000"/>
                  </a:schemeClr>
                </a:solidFill>
              </a:endParaRPr>
            </a:p>
          </p:txBody>
        </p:sp>
        <p:sp>
          <p:nvSpPr>
            <p:cNvPr id="128" name="ActivePrez - Level 2 Separator"/>
            <p:cNvSpPr/>
            <p:nvPr>
              <p:custDataLst>
                <p:tags r:id="rId22"/>
              </p:custDataLst>
            </p:nvPr>
          </p:nvSpPr>
          <p:spPr>
            <a:xfrm>
              <a:off x="216167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9"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2219385" y="444128"/>
              <a:ext cx="56457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Peach</a:t>
              </a:r>
              <a:endParaRPr lang="en-GB" sz="1000" dirty="0">
                <a:solidFill>
                  <a:schemeClr val="bg1">
                    <a:alpha val="30000"/>
                  </a:schemeClr>
                </a:solidFill>
              </a:endParaRPr>
            </a:p>
          </p:txBody>
        </p:sp>
        <p:sp>
          <p:nvSpPr>
            <p:cNvPr id="130" name="ActivePrez - Level 2 Separator"/>
            <p:cNvSpPr/>
            <p:nvPr>
              <p:custDataLst>
                <p:tags r:id="rId24"/>
              </p:custDataLst>
            </p:nvPr>
          </p:nvSpPr>
          <p:spPr>
            <a:xfrm>
              <a:off x="2783963"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1"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841671" y="444128"/>
              <a:ext cx="47000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Pear</a:t>
              </a:r>
              <a:endParaRPr lang="en-GB" sz="1000" dirty="0">
                <a:solidFill>
                  <a:schemeClr val="bg1">
                    <a:alpha val="30000"/>
                  </a:schemeClr>
                </a:solidFill>
              </a:endParaRPr>
            </a:p>
          </p:txBody>
        </p:sp>
        <p:sp>
          <p:nvSpPr>
            <p:cNvPr id="132" name="ActivePrez - Level 2 Separator"/>
            <p:cNvSpPr/>
            <p:nvPr>
              <p:custDataLst>
                <p:tags r:id="rId26"/>
              </p:custDataLst>
            </p:nvPr>
          </p:nvSpPr>
          <p:spPr>
            <a:xfrm>
              <a:off x="33116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3"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369379" y="444128"/>
              <a:ext cx="63991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Grapes</a:t>
              </a:r>
              <a:endParaRPr lang="en-GB" sz="1000" dirty="0">
                <a:solidFill>
                  <a:schemeClr val="bg1">
                    <a:alpha val="30000"/>
                  </a:schemeClr>
                </a:solidFill>
              </a:endParaRPr>
            </a:p>
          </p:txBody>
        </p:sp>
        <p:sp>
          <p:nvSpPr>
            <p:cNvPr id="134" name="ActivePrez - Level 2 Separator"/>
            <p:cNvSpPr/>
            <p:nvPr>
              <p:custDataLst>
                <p:tags r:id="rId28"/>
              </p:custDataLst>
            </p:nvPr>
          </p:nvSpPr>
          <p:spPr>
            <a:xfrm>
              <a:off x="400929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5"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4067006" y="444128"/>
              <a:ext cx="80502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Pineapple</a:t>
              </a:r>
              <a:endParaRPr lang="en-GB" sz="1000" dirty="0">
                <a:solidFill>
                  <a:schemeClr val="bg1">
                    <a:alpha val="30000"/>
                  </a:schemeClr>
                </a:solidFill>
              </a:endParaRPr>
            </a:p>
          </p:txBody>
        </p:sp>
        <p:sp>
          <p:nvSpPr>
            <p:cNvPr id="136" name="ActivePrez - Level 2 Separator"/>
            <p:cNvSpPr/>
            <p:nvPr>
              <p:custDataLst>
                <p:tags r:id="rId30"/>
              </p:custDataLst>
            </p:nvPr>
          </p:nvSpPr>
          <p:spPr>
            <a:xfrm>
              <a:off x="487203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7"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929743" y="444128"/>
              <a:ext cx="8691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Blackberry</a:t>
              </a:r>
              <a:endParaRPr lang="en-GB" sz="1000" dirty="0">
                <a:solidFill>
                  <a:schemeClr val="bg1">
                    <a:alpha val="30000"/>
                  </a:schemeClr>
                </a:solidFill>
              </a:endParaRPr>
            </a:p>
          </p:txBody>
        </p:sp>
        <p:sp>
          <p:nvSpPr>
            <p:cNvPr id="138" name="ActivePrez - Level 2 Separator"/>
            <p:cNvSpPr/>
            <p:nvPr>
              <p:custDataLst>
                <p:tags r:id="rId32"/>
              </p:custDataLst>
            </p:nvPr>
          </p:nvSpPr>
          <p:spPr>
            <a:xfrm>
              <a:off x="579889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9"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5856600" y="444128"/>
              <a:ext cx="60946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Mango</a:t>
              </a:r>
              <a:endParaRPr lang="en-GB" sz="1000" dirty="0">
                <a:solidFill>
                  <a:schemeClr val="bg1">
                    <a:alpha val="30000"/>
                  </a:schemeClr>
                </a:solidFill>
              </a:endParaRPr>
            </a:p>
          </p:txBody>
        </p:sp>
        <p:sp>
          <p:nvSpPr>
            <p:cNvPr id="140" name="ActivePrez - Level 2 Separator"/>
            <p:cNvSpPr/>
            <p:nvPr>
              <p:custDataLst>
                <p:tags r:id="rId34"/>
              </p:custDataLst>
            </p:nvPr>
          </p:nvSpPr>
          <p:spPr>
            <a:xfrm>
              <a:off x="646606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1" name="ActivePrez - Level 2 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6523770" y="444128"/>
              <a:ext cx="61747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Cherry</a:t>
              </a:r>
              <a:endParaRPr lang="en-GB" sz="1000" dirty="0">
                <a:solidFill>
                  <a:schemeClr val="bg1"/>
                </a:solidFill>
              </a:endParaRPr>
            </a:p>
          </p:txBody>
        </p:sp>
      </p:grpSp>
      <p:grpSp>
        <p:nvGrpSpPr>
          <p:cNvPr id="142" name="ActivePrez - Show Button"/>
          <p:cNvGrpSpPr/>
          <p:nvPr>
            <p:custDataLst>
              <p:tags r:id="rId2"/>
            </p:custDataLst>
          </p:nvPr>
        </p:nvGrpSpPr>
        <p:grpSpPr>
          <a:xfrm>
            <a:off x="11705721" y="181916"/>
            <a:ext cx="230400" cy="230400"/>
            <a:chOff x="8666160" y="1052736"/>
            <a:chExt cx="230400" cy="230400"/>
          </a:xfrm>
        </p:grpSpPr>
        <p:sp>
          <p:nvSpPr>
            <p:cNvPr id="143"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4"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5"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46" name="ActivePrez - Hide Button"/>
          <p:cNvGrpSpPr/>
          <p:nvPr>
            <p:custDataLst>
              <p:tags r:id="rId3"/>
            </p:custDataLst>
          </p:nvPr>
        </p:nvGrpSpPr>
        <p:grpSpPr>
          <a:xfrm>
            <a:off x="11688245" y="170305"/>
            <a:ext cx="266327" cy="251338"/>
            <a:chOff x="8717836" y="177800"/>
            <a:chExt cx="266327" cy="251338"/>
          </a:xfrm>
        </p:grpSpPr>
        <p:sp>
          <p:nvSpPr>
            <p:cNvPr id="147"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48" name="Rounded Rectangle 147"/>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24911246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fade">
                                      <p:cBhvr>
                                        <p:cTn id="19"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6"/>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4"/>
                                        </p:tgtEl>
                                        <p:attrNameLst>
                                          <p:attrName>ppt_x</p:attrName>
                                        </p:attrNameLst>
                                      </p:cBhvr>
                                      <p:tavLst>
                                        <p:tav tm="0">
                                          <p:val>
                                            <p:strVal val="ppt_x"/>
                                          </p:val>
                                        </p:tav>
                                        <p:tav tm="100000">
                                          <p:val>
                                            <p:strVal val="1+ppt_w/2"/>
                                          </p:val>
                                        </p:tav>
                                      </p:tavLst>
                                    </p:anim>
                                    <p:anim calcmode="lin" valueType="num">
                                      <p:cBhvr additive="base">
                                        <p:cTn id="25" dur="250"/>
                                        <p:tgtEl>
                                          <p:spTgt spid="4"/>
                                        </p:tgtEl>
                                        <p:attrNameLst>
                                          <p:attrName>ppt_y</p:attrName>
                                        </p:attrNameLst>
                                      </p:cBhvr>
                                      <p:tavLst>
                                        <p:tav tm="0">
                                          <p:val>
                                            <p:strVal val="ppt_y"/>
                                          </p:val>
                                        </p:tav>
                                        <p:tav tm="100000">
                                          <p:val>
                                            <p:strVal val="ppt_y"/>
                                          </p:val>
                                        </p:tav>
                                      </p:tavLst>
                                    </p:anim>
                                    <p:set>
                                      <p:cBhvr>
                                        <p:cTn id="26" dur="1" fill="hold">
                                          <p:stCondLst>
                                            <p:cond delay="249"/>
                                          </p:stCondLst>
                                        </p:cTn>
                                        <p:tgtEl>
                                          <p:spTgt spid="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42"/>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seq concurrent="1" nextAc="seek">
              <p:cTn id="31" restart="whenNotActive" fill="hold" evtFilter="cancelBubble" nodeType="interactiveSeq">
                <p:stCondLst>
                  <p:cond evt="onClick" delay="0">
                    <p:tgtEl>
                      <p:spTgt spid="142"/>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50" fill="hold"/>
                                        <p:tgtEl>
                                          <p:spTgt spid="4"/>
                                        </p:tgtEl>
                                        <p:attrNameLst>
                                          <p:attrName>ppt_x</p:attrName>
                                        </p:attrNameLst>
                                      </p:cBhvr>
                                      <p:tavLst>
                                        <p:tav tm="0">
                                          <p:val>
                                            <p:strVal val="1+#ppt_w/2"/>
                                          </p:val>
                                        </p:tav>
                                        <p:tav tm="100000">
                                          <p:val>
                                            <p:strVal val="#ppt_x"/>
                                          </p:val>
                                        </p:tav>
                                      </p:tavLst>
                                    </p:anim>
                                    <p:anim calcmode="lin" valueType="num">
                                      <p:cBhvr additive="base">
                                        <p:cTn id="37" dur="250" fill="hold"/>
                                        <p:tgtEl>
                                          <p:spTgt spid="4"/>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42"/>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46"/>
                                        </p:tgtEl>
                                        <p:attrNameLst>
                                          <p:attrName>style.visibility</p:attrName>
                                        </p:attrNameLst>
                                      </p:cBhvr>
                                      <p:to>
                                        <p:strVal val="visible"/>
                                      </p:to>
                                    </p:set>
                                  </p:childTnLst>
                                </p:cTn>
                              </p:par>
                            </p:childTnLst>
                          </p:cTn>
                        </p:par>
                      </p:childTnLst>
                    </p:cTn>
                  </p:par>
                </p:childTnLst>
              </p:cTn>
              <p:nextCondLst>
                <p:cond evt="onClick" delay="0">
                  <p:tgtEl>
                    <p:spTgt spid="142"/>
                  </p:tgtEl>
                </p:cond>
              </p:nextCondLst>
            </p:seq>
          </p:childTnLst>
        </p:cTn>
      </p:par>
    </p:tnLst>
    <p:bldLst>
      <p:bldP spid="2" grpId="0"/>
      <p:bldP spid="52" grpId="0"/>
      <p:bldP spid="5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My Top 10</a:t>
            </a:r>
            <a:br>
              <a:rPr lang="en-GB" smtClean="0"/>
            </a:br>
            <a:r>
              <a:rPr lang="en-GB" smtClean="0"/>
              <a:t>Beatles Tracks</a:t>
            </a:r>
            <a:endParaRPr lang="en-GB" dirty="0"/>
          </a:p>
        </p:txBody>
      </p:sp>
      <p:sp>
        <p:nvSpPr>
          <p:cNvPr id="4" name="Text Placeholder 3"/>
          <p:cNvSpPr>
            <a:spLocks noGrp="1"/>
          </p:cNvSpPr>
          <p:nvPr>
            <p:ph type="body" sz="half" idx="2"/>
          </p:nvPr>
        </p:nvSpPr>
        <p:spPr/>
        <p:txBody>
          <a:bodyPr/>
          <a:lstStyle/>
          <a:p>
            <a:r>
              <a:rPr lang="en-GB" smtClean="0"/>
              <a:t>In this section, we’ve listed the singles  in reverse numerical order and the names are hidden from the navigation.</a:t>
            </a:r>
          </a:p>
          <a:p>
            <a:endParaRPr lang="en-GB" smtClean="0"/>
          </a:p>
          <a:p>
            <a:r>
              <a:rPr lang="en-GB" smtClean="0"/>
              <a:t>You can also see the content of each section by hovering over the navigation items.</a:t>
            </a:r>
            <a:endParaRPr lang="en-GB" dirty="0"/>
          </a:p>
        </p:txBody>
      </p:sp>
      <p:sp>
        <p:nvSpPr>
          <p:cNvPr id="2" name="Slide Number Placeholder 1"/>
          <p:cNvSpPr>
            <a:spLocks noGrp="1"/>
          </p:cNvSpPr>
          <p:nvPr>
            <p:ph type="sldNum" sz="quarter" idx="12"/>
          </p:nvPr>
        </p:nvSpPr>
        <p:spPr/>
        <p:txBody>
          <a:bodyPr/>
          <a:lstStyle/>
          <a:p>
            <a:fld id="{CA002AFF-DAC4-483E-9874-67CA33B40BD1}" type="slidenum">
              <a:rPr lang="en-GB" smtClean="0"/>
              <a:pPr/>
              <a:t>13</a:t>
            </a:fld>
            <a:endParaRPr lang="en-GB" dirty="0"/>
          </a:p>
        </p:txBody>
      </p:sp>
      <p:sp>
        <p:nvSpPr>
          <p:cNvPr id="44" name="Picture Placeholder 43"/>
          <p:cNvSpPr>
            <a:spLocks noGrp="1"/>
          </p:cNvSpPr>
          <p:nvPr>
            <p:ph type="pic" sz="quarter" idx="14"/>
          </p:nvPr>
        </p:nvSpPr>
        <p:spPr/>
      </p:sp>
      <p:grpSp>
        <p:nvGrpSpPr>
          <p:cNvPr id="6" name="ActivePrez Menu"/>
          <p:cNvGrpSpPr/>
          <p:nvPr>
            <p:custDataLst>
              <p:tags r:id="rId1"/>
            </p:custDataLst>
          </p:nvPr>
        </p:nvGrpSpPr>
        <p:grpSpPr>
          <a:xfrm>
            <a:off x="177800" y="182349"/>
            <a:ext cx="11836400" cy="508000"/>
            <a:chOff x="177800" y="182349"/>
            <a:chExt cx="11836400" cy="508000"/>
          </a:xfrm>
        </p:grpSpPr>
        <p:sp>
          <p:nvSpPr>
            <p:cNvPr id="96"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7" name="ActivePrez - Level 1 Inactive Text">
              <a:hlinkClick r:id="rId38" action="ppaction://hlinksldjump" tooltip="Go to this slide">
                <a:snd r:embed="rId39" name="Windows Notify.wav"/>
              </a:hlinkClick>
              <a:hlinkHover r:id="" action="ppaction://noaction">
                <a:snd r:embed="rId40"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98"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9" name="ActivePrez - Level 1 Inactive Text">
              <a:hlinkClick r:id="rId41" action="ppaction://hlinksldjump" tooltip="Go to this slide">
                <a:snd r:embed="rId39" name="Windows Notify.wav"/>
              </a:hlinkClick>
              <a:hlinkHover r:id="" action="ppaction://noaction">
                <a:snd r:embed="rId40"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00"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1" name="ActivePrez - Level 1 Active Text">
              <a:hlinkClick r:id="rId42" action="ppaction://hlinksldjump" tooltip="Go to this slide">
                <a:snd r:embed="rId39" name="Windows Notify.wav"/>
              </a:hlinkClick>
              <a:hlinkHover r:id="" action="ppaction://noaction">
                <a:snd r:embed="rId40" name="Windows Navigation Start.wav"/>
              </a:hlinkHover>
            </p:cNvPr>
            <p:cNvSpPr/>
            <p:nvPr>
              <p:custDataLst>
                <p:tags r:id="rId9"/>
              </p:custDataLst>
            </p:nvPr>
          </p:nvSpPr>
          <p:spPr>
            <a:xfrm>
              <a:off x="1837550" y="190128"/>
              <a:ext cx="118013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Beetles</a:t>
              </a:r>
              <a:endParaRPr lang="en-GB" sz="1000" dirty="0">
                <a:solidFill>
                  <a:schemeClr val="bg1"/>
                </a:solidFill>
              </a:endParaRPr>
            </a:p>
          </p:txBody>
        </p:sp>
        <p:sp>
          <p:nvSpPr>
            <p:cNvPr id="102" name="ActivePrez - Level 1 Separator"/>
            <p:cNvSpPr/>
            <p:nvPr>
              <p:custDataLst>
                <p:tags r:id="rId10"/>
              </p:custDataLst>
            </p:nvPr>
          </p:nvSpPr>
          <p:spPr>
            <a:xfrm>
              <a:off x="3017681"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9" name="ActivePrez - Level 1 Inactive Text">
              <a:hlinkClick r:id="rId43" action="ppaction://hlinksldjump" tooltip="Go to this slide">
                <a:snd r:embed="rId39" name="Windows Notify.wav"/>
              </a:hlinkClick>
              <a:hlinkHover r:id="" action="ppaction://noaction">
                <a:snd r:embed="rId40" name="Windows Navigation Start.wav"/>
              </a:hlinkHover>
            </p:cNvPr>
            <p:cNvSpPr/>
            <p:nvPr>
              <p:custDataLst>
                <p:tags r:id="rId11"/>
              </p:custDataLst>
            </p:nvPr>
          </p:nvSpPr>
          <p:spPr>
            <a:xfrm>
              <a:off x="3075389"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40" name="ActivePrez - Level 1 Separator"/>
            <p:cNvSpPr/>
            <p:nvPr>
              <p:custDataLst>
                <p:tags r:id="rId12"/>
              </p:custDataLst>
            </p:nvPr>
          </p:nvSpPr>
          <p:spPr>
            <a:xfrm>
              <a:off x="3971788"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41" name="ActivePrez - Level 1 Inactive Text">
              <a:hlinkClick r:id="rId44" action="ppaction://hlinksldjump" tooltip="Go to this slide">
                <a:snd r:embed="rId39" name="Windows Notify.wav"/>
              </a:hlinkClick>
              <a:hlinkHover r:id="" action="ppaction://noaction">
                <a:snd r:embed="rId40" name="Windows Navigation Start.wav"/>
              </a:hlinkHover>
            </p:cNvPr>
            <p:cNvSpPr/>
            <p:nvPr>
              <p:custDataLst>
                <p:tags r:id="rId13"/>
              </p:custDataLst>
            </p:nvPr>
          </p:nvSpPr>
          <p:spPr>
            <a:xfrm>
              <a:off x="4029496"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42" name="ActivePrez - Level 1 Separator"/>
            <p:cNvSpPr/>
            <p:nvPr>
              <p:custDataLst>
                <p:tags r:id="rId14"/>
              </p:custDataLst>
            </p:nvPr>
          </p:nvSpPr>
          <p:spPr>
            <a:xfrm>
              <a:off x="551099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43" name="ActivePrez - Level 1 Inactive Text">
              <a:hlinkClick r:id="rId45" action="ppaction://hlinksldjump" tooltip="Go to this slide">
                <a:snd r:embed="rId39" name="Windows Notify.wav"/>
              </a:hlinkClick>
              <a:hlinkHover r:id="" action="ppaction://noaction">
                <a:snd r:embed="rId40" name="Windows Navigation Start.wav"/>
              </a:hlinkHover>
            </p:cNvPr>
            <p:cNvSpPr/>
            <p:nvPr>
              <p:custDataLst>
                <p:tags r:id="rId15"/>
              </p:custDataLst>
            </p:nvPr>
          </p:nvSpPr>
          <p:spPr>
            <a:xfrm>
              <a:off x="5568700"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44"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45" name="ActivePrez - Level 2 Inactive Text">
              <a:hlinkClick r:id="rId46" action="ppaction://hlinksldjump" tooltip="Go to this slide">
                <a:snd r:embed="rId39" name="Windows Notify.wav"/>
              </a:hlinkClick>
              <a:hlinkHover r:id="" action="ppaction://noaction">
                <a:snd r:embed="rId40" name="Windows Navigation Start.wav"/>
              </a:hlinkHover>
            </p:cNvPr>
            <p:cNvSpPr/>
            <p:nvPr>
              <p:custDataLst>
                <p:tags r:id="rId17"/>
              </p:custDataLst>
            </p:nvPr>
          </p:nvSpPr>
          <p:spPr>
            <a:xfrm>
              <a:off x="177800" y="444128"/>
              <a:ext cx="124264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Twist And Shout</a:t>
              </a:r>
              <a:endParaRPr lang="en-GB" sz="1000" dirty="0">
                <a:solidFill>
                  <a:schemeClr val="bg1">
                    <a:alpha val="30000"/>
                  </a:schemeClr>
                </a:solidFill>
              </a:endParaRPr>
            </a:p>
          </p:txBody>
        </p:sp>
        <p:sp>
          <p:nvSpPr>
            <p:cNvPr id="146" name="ActivePrez - Level 2 Separator"/>
            <p:cNvSpPr/>
            <p:nvPr>
              <p:custDataLst>
                <p:tags r:id="rId18"/>
              </p:custDataLst>
            </p:nvPr>
          </p:nvSpPr>
          <p:spPr>
            <a:xfrm>
              <a:off x="142044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7" name="ActivePrez - Level 2 Inactive Text">
              <a:hlinkClick r:id="rId47" action="ppaction://hlinksldjump" tooltip="Go to this slide">
                <a:snd r:embed="rId39" name="Windows Notify.wav"/>
              </a:hlinkClick>
              <a:hlinkHover r:id="" action="ppaction://noaction">
                <a:snd r:embed="rId40" name="Windows Navigation Start.wav"/>
              </a:hlinkHover>
            </p:cNvPr>
            <p:cNvSpPr/>
            <p:nvPr>
              <p:custDataLst>
                <p:tags r:id="rId19"/>
              </p:custDataLst>
            </p:nvPr>
          </p:nvSpPr>
          <p:spPr>
            <a:xfrm>
              <a:off x="147815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48" name="ActivePrez - Level 2 Separator"/>
            <p:cNvSpPr/>
            <p:nvPr>
              <p:custDataLst>
                <p:tags r:id="rId20"/>
              </p:custDataLst>
            </p:nvPr>
          </p:nvSpPr>
          <p:spPr>
            <a:xfrm>
              <a:off x="260859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9" name="ActivePrez - Level 2 Inactive Text">
              <a:hlinkClick r:id="rId48" action="ppaction://hlinksldjump" tooltip="Go to this slide">
                <a:snd r:embed="rId39" name="Windows Notify.wav"/>
              </a:hlinkClick>
              <a:hlinkHover r:id="" action="ppaction://noaction">
                <a:snd r:embed="rId40" name="Windows Navigation Start.wav"/>
              </a:hlinkHover>
            </p:cNvPr>
            <p:cNvSpPr/>
            <p:nvPr>
              <p:custDataLst>
                <p:tags r:id="rId21"/>
              </p:custDataLst>
            </p:nvPr>
          </p:nvSpPr>
          <p:spPr>
            <a:xfrm>
              <a:off x="2666302" y="444128"/>
              <a:ext cx="129394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Paperback Writer</a:t>
              </a:r>
              <a:endParaRPr lang="en-GB" sz="1000" dirty="0">
                <a:solidFill>
                  <a:schemeClr val="bg1">
                    <a:alpha val="30000"/>
                  </a:schemeClr>
                </a:solidFill>
              </a:endParaRPr>
            </a:p>
          </p:txBody>
        </p:sp>
        <p:sp>
          <p:nvSpPr>
            <p:cNvPr id="150" name="ActivePrez - Level 2 Separator"/>
            <p:cNvSpPr/>
            <p:nvPr>
              <p:custDataLst>
                <p:tags r:id="rId22"/>
              </p:custDataLst>
            </p:nvPr>
          </p:nvSpPr>
          <p:spPr>
            <a:xfrm>
              <a:off x="3960246"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1" name="ActivePrez - Level 2 Inactive Text">
              <a:hlinkClick r:id="rId49" action="ppaction://hlinksldjump" tooltip="Go to this slide">
                <a:snd r:embed="rId39" name="Windows Notify.wav"/>
              </a:hlinkClick>
              <a:hlinkHover r:id="" action="ppaction://noaction">
                <a:snd r:embed="rId40" name="Windows Navigation Start.wav"/>
              </a:hlinkHover>
            </p:cNvPr>
            <p:cNvSpPr/>
            <p:nvPr>
              <p:custDataLst>
                <p:tags r:id="rId23"/>
              </p:custDataLst>
            </p:nvPr>
          </p:nvSpPr>
          <p:spPr>
            <a:xfrm>
              <a:off x="4017954" y="444128"/>
              <a:ext cx="12795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Please Please Me</a:t>
              </a:r>
              <a:endParaRPr lang="en-GB" sz="1000" dirty="0">
                <a:solidFill>
                  <a:schemeClr val="bg1">
                    <a:alpha val="30000"/>
                  </a:schemeClr>
                </a:solidFill>
              </a:endParaRPr>
            </a:p>
          </p:txBody>
        </p:sp>
        <p:sp>
          <p:nvSpPr>
            <p:cNvPr id="152" name="ActivePrez - Level 2 Separator"/>
            <p:cNvSpPr/>
            <p:nvPr>
              <p:custDataLst>
                <p:tags r:id="rId24"/>
              </p:custDataLst>
            </p:nvPr>
          </p:nvSpPr>
          <p:spPr>
            <a:xfrm>
              <a:off x="52974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3" name="ActivePrez - Level 2 Inactive Text">
              <a:hlinkClick r:id="rId50" action="ppaction://hlinksldjump" tooltip="Go to this slide">
                <a:snd r:embed="rId39" name="Windows Notify.wav"/>
              </a:hlinkClick>
              <a:hlinkHover r:id="" action="ppaction://noaction">
                <a:snd r:embed="rId40" name="Windows Navigation Start.wav"/>
              </a:hlinkHover>
            </p:cNvPr>
            <p:cNvSpPr/>
            <p:nvPr>
              <p:custDataLst>
                <p:tags r:id="rId25"/>
              </p:custDataLst>
            </p:nvPr>
          </p:nvSpPr>
          <p:spPr>
            <a:xfrm>
              <a:off x="5355179" y="444128"/>
              <a:ext cx="138531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Can’t Buy Me Love</a:t>
              </a:r>
              <a:endParaRPr lang="en-GB" sz="1000" dirty="0">
                <a:solidFill>
                  <a:schemeClr val="bg1">
                    <a:alpha val="30000"/>
                  </a:schemeClr>
                </a:solidFill>
              </a:endParaRPr>
            </a:p>
          </p:txBody>
        </p:sp>
        <p:sp>
          <p:nvSpPr>
            <p:cNvPr id="154" name="ActivePrez - Level 2 Separator"/>
            <p:cNvSpPr/>
            <p:nvPr>
              <p:custDataLst>
                <p:tags r:id="rId26"/>
              </p:custDataLst>
            </p:nvPr>
          </p:nvSpPr>
          <p:spPr>
            <a:xfrm>
              <a:off x="674049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5" name="ActivePrez - Level 2 Inactive Text">
              <a:hlinkClick r:id="rId51" action="ppaction://hlinksldjump" tooltip="Go to this slide">
                <a:snd r:embed="rId39" name="Windows Notify.wav"/>
              </a:hlinkClick>
              <a:hlinkHover r:id="" action="ppaction://noaction">
                <a:snd r:embed="rId40" name="Windows Navigation Start.wav"/>
              </a:hlinkHover>
            </p:cNvPr>
            <p:cNvSpPr/>
            <p:nvPr>
              <p:custDataLst>
                <p:tags r:id="rId27"/>
              </p:custDataLst>
            </p:nvPr>
          </p:nvSpPr>
          <p:spPr>
            <a:xfrm>
              <a:off x="6798203" y="444128"/>
              <a:ext cx="4732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Help</a:t>
              </a:r>
              <a:endParaRPr lang="en-GB" sz="1000" dirty="0">
                <a:solidFill>
                  <a:schemeClr val="bg1">
                    <a:alpha val="30000"/>
                  </a:schemeClr>
                </a:solidFill>
              </a:endParaRPr>
            </a:p>
          </p:txBody>
        </p:sp>
        <p:sp>
          <p:nvSpPr>
            <p:cNvPr id="156" name="ActivePrez - Level 2 Separator"/>
            <p:cNvSpPr/>
            <p:nvPr>
              <p:custDataLst>
                <p:tags r:id="rId28"/>
              </p:custDataLst>
            </p:nvPr>
          </p:nvSpPr>
          <p:spPr>
            <a:xfrm>
              <a:off x="72714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7" name="ActivePrez - Level 2 Inactive Text">
              <a:hlinkClick r:id="rId52" action="ppaction://hlinksldjump" tooltip="Go to this slide">
                <a:snd r:embed="rId39" name="Windows Notify.wav"/>
              </a:hlinkClick>
              <a:hlinkHover r:id="" action="ppaction://noaction">
                <a:snd r:embed="rId40" name="Windows Navigation Start.wav"/>
              </a:hlinkHover>
            </p:cNvPr>
            <p:cNvSpPr/>
            <p:nvPr>
              <p:custDataLst>
                <p:tags r:id="rId29"/>
              </p:custDataLst>
            </p:nvPr>
          </p:nvSpPr>
          <p:spPr>
            <a:xfrm>
              <a:off x="7329117" y="444128"/>
              <a:ext cx="8226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Yesterday</a:t>
              </a:r>
              <a:endParaRPr lang="en-GB" sz="1000" dirty="0">
                <a:solidFill>
                  <a:schemeClr val="bg1">
                    <a:alpha val="30000"/>
                  </a:schemeClr>
                </a:solidFill>
              </a:endParaRPr>
            </a:p>
          </p:txBody>
        </p:sp>
        <p:sp>
          <p:nvSpPr>
            <p:cNvPr id="158" name="ActivePrez - Level 2 Separator"/>
            <p:cNvSpPr/>
            <p:nvPr>
              <p:custDataLst>
                <p:tags r:id="rId30"/>
              </p:custDataLst>
            </p:nvPr>
          </p:nvSpPr>
          <p:spPr>
            <a:xfrm>
              <a:off x="815177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9" name="ActivePrez - Level 2 Inactive Text">
              <a:hlinkClick r:id="rId53" action="ppaction://hlinksldjump" tooltip="Go to this slide">
                <a:snd r:embed="rId39" name="Windows Notify.wav"/>
              </a:hlinkClick>
              <a:hlinkHover r:id="" action="ppaction://noaction">
                <a:snd r:embed="rId40" name="Windows Navigation Start.wav"/>
              </a:hlinkHover>
            </p:cNvPr>
            <p:cNvSpPr/>
            <p:nvPr>
              <p:custDataLst>
                <p:tags r:id="rId31"/>
              </p:custDataLst>
            </p:nvPr>
          </p:nvSpPr>
          <p:spPr>
            <a:xfrm>
              <a:off x="820948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60" name="ActivePrez - Level 2 Separator"/>
            <p:cNvSpPr/>
            <p:nvPr>
              <p:custDataLst>
                <p:tags r:id="rId32"/>
              </p:custDataLst>
            </p:nvPr>
          </p:nvSpPr>
          <p:spPr>
            <a:xfrm>
              <a:off x="93399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61" name="ActivePrez - Level 2 Inactive Text">
              <a:hlinkClick r:id="rId54" action="ppaction://hlinksldjump" tooltip="Go to this slide">
                <a:snd r:embed="rId39" name="Windows Notify.wav"/>
              </a:hlinkClick>
              <a:hlinkHover r:id="" action="ppaction://noaction">
                <a:snd r:embed="rId40" name="Windows Navigation Start.wav"/>
              </a:hlinkHover>
            </p:cNvPr>
            <p:cNvSpPr/>
            <p:nvPr>
              <p:custDataLst>
                <p:tags r:id="rId33"/>
              </p:custDataLst>
            </p:nvPr>
          </p:nvSpPr>
          <p:spPr>
            <a:xfrm>
              <a:off x="9397633" y="444128"/>
              <a:ext cx="7457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Let It Be</a:t>
              </a:r>
              <a:endParaRPr lang="en-GB" sz="1000" dirty="0">
                <a:solidFill>
                  <a:schemeClr val="bg1">
                    <a:alpha val="30000"/>
                  </a:schemeClr>
                </a:solidFill>
              </a:endParaRPr>
            </a:p>
          </p:txBody>
        </p:sp>
        <p:sp>
          <p:nvSpPr>
            <p:cNvPr id="162" name="ActivePrez - Level 2 Separator"/>
            <p:cNvSpPr/>
            <p:nvPr>
              <p:custDataLst>
                <p:tags r:id="rId34"/>
              </p:custDataLst>
            </p:nvPr>
          </p:nvSpPr>
          <p:spPr>
            <a:xfrm>
              <a:off x="1014335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63" name="ActivePrez - Level 2 Inactive Text">
              <a:hlinkClick r:id="rId55" action="ppaction://hlinksldjump" tooltip="Go to this slide">
                <a:snd r:embed="rId39" name="Windows Notify.wav"/>
              </a:hlinkClick>
              <a:hlinkHover r:id="" action="ppaction://noaction">
                <a:snd r:embed="rId40" name="Windows Navigation Start.wav"/>
              </a:hlinkHover>
            </p:cNvPr>
            <p:cNvSpPr/>
            <p:nvPr>
              <p:custDataLst>
                <p:tags r:id="rId35"/>
              </p:custDataLst>
            </p:nvPr>
          </p:nvSpPr>
          <p:spPr>
            <a:xfrm>
              <a:off x="10201058" y="444128"/>
              <a:ext cx="77457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Hey Jude</a:t>
              </a:r>
              <a:endParaRPr lang="en-GB" sz="1000" dirty="0">
                <a:solidFill>
                  <a:schemeClr val="bg1">
                    <a:alpha val="30000"/>
                  </a:schemeClr>
                </a:solidFill>
              </a:endParaRPr>
            </a:p>
          </p:txBody>
        </p:sp>
      </p:grpSp>
      <p:grpSp>
        <p:nvGrpSpPr>
          <p:cNvPr id="164" name="ActivePrez - Show Button"/>
          <p:cNvGrpSpPr/>
          <p:nvPr>
            <p:custDataLst>
              <p:tags r:id="rId2"/>
            </p:custDataLst>
          </p:nvPr>
        </p:nvGrpSpPr>
        <p:grpSpPr>
          <a:xfrm>
            <a:off x="11705721" y="181916"/>
            <a:ext cx="230400" cy="230400"/>
            <a:chOff x="8666160" y="1052736"/>
            <a:chExt cx="230400" cy="230400"/>
          </a:xfrm>
        </p:grpSpPr>
        <p:sp>
          <p:nvSpPr>
            <p:cNvPr id="165" name="APDSB - Outer circle">
              <a:hlinkClick r:id="" action="ppaction://noaction">
                <a:snd r:embed="rId56"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66"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7"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68" name="ActivePrez - Hide Button"/>
          <p:cNvGrpSpPr/>
          <p:nvPr>
            <p:custDataLst>
              <p:tags r:id="rId3"/>
            </p:custDataLst>
          </p:nvPr>
        </p:nvGrpSpPr>
        <p:grpSpPr>
          <a:xfrm>
            <a:off x="11688245" y="170305"/>
            <a:ext cx="266327" cy="251338"/>
            <a:chOff x="8717836" y="177800"/>
            <a:chExt cx="266327" cy="251338"/>
          </a:xfrm>
        </p:grpSpPr>
        <p:sp>
          <p:nvSpPr>
            <p:cNvPr id="169" name="Rounded Rectangle 86026">
              <a:hlinkClick r:id="" action="ppaction://noaction">
                <a:snd r:embed="rId57"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70" name="Rounded Rectangle 169"/>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38350161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8"/>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250"/>
                                        <p:tgtEl>
                                          <p:spTgt spid="6"/>
                                        </p:tgtEl>
                                        <p:attrNameLst>
                                          <p:attrName>ppt_x</p:attrName>
                                        </p:attrNameLst>
                                      </p:cBhvr>
                                      <p:tavLst>
                                        <p:tav tm="0">
                                          <p:val>
                                            <p:strVal val="ppt_x"/>
                                          </p:val>
                                        </p:tav>
                                        <p:tav tm="100000">
                                          <p:val>
                                            <p:strVal val="1+ppt_w/2"/>
                                          </p:val>
                                        </p:tav>
                                      </p:tavLst>
                                    </p:anim>
                                    <p:anim calcmode="lin" valueType="num">
                                      <p:cBhvr additive="base">
                                        <p:cTn id="7" dur="250"/>
                                        <p:tgtEl>
                                          <p:spTgt spid="6"/>
                                        </p:tgtEl>
                                        <p:attrNameLst>
                                          <p:attrName>ppt_y</p:attrName>
                                        </p:attrNameLst>
                                      </p:cBhvr>
                                      <p:tavLst>
                                        <p:tav tm="0">
                                          <p:val>
                                            <p:strVal val="ppt_y"/>
                                          </p:val>
                                        </p:tav>
                                        <p:tav tm="100000">
                                          <p:val>
                                            <p:strVal val="ppt_y"/>
                                          </p:val>
                                        </p:tav>
                                      </p:tavLst>
                                    </p:anim>
                                    <p:set>
                                      <p:cBhvr>
                                        <p:cTn id="8" dur="1" fill="hold">
                                          <p:stCondLst>
                                            <p:cond delay="249"/>
                                          </p:stCondLst>
                                        </p:cTn>
                                        <p:tgtEl>
                                          <p:spTgt spid="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6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68"/>
                                        </p:tgtEl>
                                        <p:attrNameLst>
                                          <p:attrName>style.visibility</p:attrName>
                                        </p:attrNameLst>
                                      </p:cBhvr>
                                      <p:to>
                                        <p:strVal val="hidden"/>
                                      </p:to>
                                    </p:set>
                                  </p:childTnLst>
                                </p:cTn>
                              </p:par>
                            </p:childTnLst>
                          </p:cTn>
                        </p:par>
                      </p:childTnLst>
                    </p:cTn>
                  </p:par>
                </p:childTnLst>
              </p:cTn>
              <p:nextCondLst>
                <p:cond evt="onClick" delay="0">
                  <p:tgtEl>
                    <p:spTgt spid="168"/>
                  </p:tgtEl>
                </p:cond>
              </p:nextCondLst>
            </p:seq>
            <p:seq concurrent="1" nextAc="seek">
              <p:cTn id="13" restart="whenNotActive" fill="hold" evtFilter="cancelBubble" nodeType="interactiveSeq">
                <p:stCondLst>
                  <p:cond evt="onClick" delay="0">
                    <p:tgtEl>
                      <p:spTgt spid="164"/>
                    </p:tgtEl>
                  </p:cond>
                </p:stCondLst>
                <p:endSync evt="end" delay="0">
                  <p:rtn val="all"/>
                </p:endSync>
                <p:childTnLst>
                  <p:par>
                    <p:cTn id="14" fill="hold">
                      <p:stCondLst>
                        <p:cond delay="0"/>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50" fill="hold"/>
                                        <p:tgtEl>
                                          <p:spTgt spid="6"/>
                                        </p:tgtEl>
                                        <p:attrNameLst>
                                          <p:attrName>ppt_x</p:attrName>
                                        </p:attrNameLst>
                                      </p:cBhvr>
                                      <p:tavLst>
                                        <p:tav tm="0">
                                          <p:val>
                                            <p:strVal val="1+#ppt_w/2"/>
                                          </p:val>
                                        </p:tav>
                                        <p:tav tm="100000">
                                          <p:val>
                                            <p:strVal val="#ppt_x"/>
                                          </p:val>
                                        </p:tav>
                                      </p:tavLst>
                                    </p:anim>
                                    <p:anim calcmode="lin" valueType="num">
                                      <p:cBhvr additive="base">
                                        <p:cTn id="19" dur="250" fill="hold"/>
                                        <p:tgtEl>
                                          <p:spTgt spid="6"/>
                                        </p:tgtEl>
                                        <p:attrNameLst>
                                          <p:attrName>ppt_y</p:attrName>
                                        </p:attrNameLst>
                                      </p:cBhvr>
                                      <p:tavLst>
                                        <p:tav tm="0">
                                          <p:val>
                                            <p:strVal val="#ppt_y"/>
                                          </p:val>
                                        </p:tav>
                                        <p:tav tm="100000">
                                          <p:val>
                                            <p:strVal val="#ppt_y"/>
                                          </p:val>
                                        </p:tav>
                                      </p:tavLst>
                                    </p:anim>
                                  </p:childTnLst>
                                </p:cTn>
                              </p:par>
                              <p:par>
                                <p:cTn id="20" presetID="1" presetClass="exit" presetSubtype="0" fill="hold" nodeType="withEffect">
                                  <p:stCondLst>
                                    <p:cond delay="0"/>
                                  </p:stCondLst>
                                  <p:childTnLst>
                                    <p:set>
                                      <p:cBhvr>
                                        <p:cTn id="21" dur="1" fill="hold">
                                          <p:stCondLst>
                                            <p:cond delay="0"/>
                                          </p:stCondLst>
                                        </p:cTn>
                                        <p:tgtEl>
                                          <p:spTgt spid="164"/>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168"/>
                                        </p:tgtEl>
                                        <p:attrNameLst>
                                          <p:attrName>style.visibility</p:attrName>
                                        </p:attrNameLst>
                                      </p:cBhvr>
                                      <p:to>
                                        <p:strVal val="visible"/>
                                      </p:to>
                                    </p:set>
                                  </p:childTnLst>
                                </p:cTn>
                              </p:par>
                            </p:childTnLst>
                          </p:cTn>
                        </p:par>
                      </p:childTnLst>
                    </p:cTn>
                  </p:par>
                </p:childTnLst>
              </p:cTn>
              <p:nextCondLst>
                <p:cond evt="onClick" delay="0">
                  <p:tgtEl>
                    <p:spTgt spid="16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Twist And Shout</a:t>
            </a:r>
            <a:endParaRPr lang="en-GB" dirty="0"/>
          </a:p>
        </p:txBody>
      </p:sp>
      <p:sp>
        <p:nvSpPr>
          <p:cNvPr id="2275" name="Slide Number Placeholder 2274"/>
          <p:cNvSpPr>
            <a:spLocks noGrp="1"/>
          </p:cNvSpPr>
          <p:nvPr>
            <p:ph type="sldNum" sz="quarter" idx="4"/>
          </p:nvPr>
        </p:nvSpPr>
        <p:spPr/>
        <p:txBody>
          <a:bodyPr/>
          <a:lstStyle/>
          <a:p>
            <a:fld id="{CA002AFF-DAC4-483E-9874-67CA33B40BD1}" type="slidenum">
              <a:rPr lang="en-GB" smtClean="0"/>
              <a:pPr/>
              <a:t>14</a:t>
            </a:fld>
            <a:endParaRPr lang="en-GB" dirty="0"/>
          </a:p>
        </p:txBody>
      </p:sp>
      <p:pic>
        <p:nvPicPr>
          <p:cNvPr id="2050" name="Picture 2" descr="http://upload.wikimedia.org/wikipedia/en/thumb/6/61/BeatlesTwistanShoutSingle.jpg/220px-BeatlesTwistanShoutSingle.jpg"/>
          <p:cNvPicPr>
            <a:picLocks noGrp="1" noChangeAspect="1" noChangeArrowheads="1"/>
          </p:cNvPicPr>
          <p:nvPr>
            <p:ph type="pic" sz="quarter" idx="15"/>
          </p:nvPr>
        </p:nvPicPr>
        <p:blipFill>
          <a:blip r:embed="rId38">
            <a:extLst>
              <a:ext uri="{28A0092B-C50C-407E-A947-70E740481C1C}">
                <a14:useLocalDpi xmlns:a14="http://schemas.microsoft.com/office/drawing/2010/main" val="0"/>
              </a:ext>
            </a:extLst>
          </a:blip>
          <a:srcRect t="226" b="226"/>
          <a:stretch>
            <a:fillRect/>
          </a:stretch>
        </p:blipFill>
        <p:spPr/>
      </p:pic>
      <p:sp>
        <p:nvSpPr>
          <p:cNvPr id="35" name="TextBox 34"/>
          <p:cNvSpPr txBox="1"/>
          <p:nvPr/>
        </p:nvSpPr>
        <p:spPr>
          <a:xfrm>
            <a:off x="6890708" y="1628800"/>
            <a:ext cx="3316934" cy="1077218"/>
          </a:xfrm>
          <a:prstGeom prst="rect">
            <a:avLst/>
          </a:prstGeom>
          <a:noFill/>
        </p:spPr>
        <p:txBody>
          <a:bodyPr wrap="none" rtlCol="0">
            <a:spAutoFit/>
          </a:bodyPr>
          <a:lstStyle/>
          <a:p>
            <a:pPr>
              <a:tabLst>
                <a:tab pos="1611313" algn="l"/>
                <a:tab pos="1790700" algn="l"/>
              </a:tabLst>
            </a:pPr>
            <a:r>
              <a:rPr lang="en-GB" sz="1600" dirty="0">
                <a:solidFill>
                  <a:schemeClr val="bg1"/>
                </a:solidFill>
                <a:latin typeface="Calibri" pitchFamily="34" charset="0"/>
                <a:cs typeface="Calibri" pitchFamily="34" charset="0"/>
              </a:rPr>
              <a:t>Release Date	:	24th June 1977 </a:t>
            </a:r>
          </a:p>
          <a:p>
            <a:pPr>
              <a:tabLst>
                <a:tab pos="1611313" algn="l"/>
                <a:tab pos="1790700" algn="l"/>
              </a:tabLst>
            </a:pPr>
            <a:r>
              <a:rPr lang="en-GB" sz="1600" dirty="0">
                <a:solidFill>
                  <a:schemeClr val="bg1"/>
                </a:solidFill>
                <a:latin typeface="Calibri" pitchFamily="34" charset="0"/>
                <a:cs typeface="Calibri" pitchFamily="34" charset="0"/>
              </a:rPr>
              <a:t>Label	:	</a:t>
            </a:r>
            <a:r>
              <a:rPr lang="en-GB" sz="1600" dirty="0" err="1">
                <a:solidFill>
                  <a:schemeClr val="bg1"/>
                </a:solidFill>
                <a:latin typeface="Calibri" pitchFamily="34" charset="0"/>
                <a:cs typeface="Calibri" pitchFamily="34" charset="0"/>
              </a:rPr>
              <a:t>Lingasong</a:t>
            </a:r>
            <a:endParaRPr lang="en-GB" sz="1600" dirty="0">
              <a:solidFill>
                <a:schemeClr val="bg1"/>
              </a:solidFill>
              <a:latin typeface="Calibri" pitchFamily="34" charset="0"/>
              <a:cs typeface="Calibri" pitchFamily="34" charset="0"/>
            </a:endParaRPr>
          </a:p>
          <a:p>
            <a:pPr>
              <a:tabLst>
                <a:tab pos="1611313" algn="l"/>
                <a:tab pos="1790700" algn="l"/>
              </a:tabLst>
            </a:pPr>
            <a:r>
              <a:rPr lang="en-GB" sz="1600" dirty="0">
                <a:solidFill>
                  <a:schemeClr val="bg1"/>
                </a:solidFill>
                <a:latin typeface="Calibri" pitchFamily="34" charset="0"/>
                <a:cs typeface="Calibri" pitchFamily="34" charset="0"/>
              </a:rPr>
              <a:t>Highest Position	:	-</a:t>
            </a:r>
          </a:p>
          <a:p>
            <a:pPr>
              <a:tabLst>
                <a:tab pos="1611313" algn="l"/>
                <a:tab pos="1790700" algn="l"/>
              </a:tabLst>
            </a:pPr>
            <a:r>
              <a:rPr lang="en-GB" sz="1600" dirty="0">
                <a:solidFill>
                  <a:schemeClr val="bg1"/>
                </a:solidFill>
                <a:latin typeface="Calibri" pitchFamily="34" charset="0"/>
                <a:cs typeface="Calibri" pitchFamily="34" charset="0"/>
              </a:rPr>
              <a:t>Weeks in Chart	:	-</a:t>
            </a:r>
          </a:p>
        </p:txBody>
      </p:sp>
      <p:sp>
        <p:nvSpPr>
          <p:cNvPr id="53" name="TextBox 52"/>
          <p:cNvSpPr txBox="1"/>
          <p:nvPr/>
        </p:nvSpPr>
        <p:spPr>
          <a:xfrm>
            <a:off x="1965931" y="3940167"/>
            <a:ext cx="1947969" cy="1569660"/>
          </a:xfrm>
          <a:prstGeom prst="rect">
            <a:avLst/>
          </a:prstGeom>
          <a:noFill/>
        </p:spPr>
        <p:txBody>
          <a:bodyPr wrap="none" rtlCol="0">
            <a:spAutoFit/>
          </a:bodyPr>
          <a:lstStyle/>
          <a:p>
            <a:pPr algn="ctr"/>
            <a:r>
              <a:rPr lang="en-GB" sz="9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10</a:t>
            </a: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4" name="ActivePrez Menu"/>
          <p:cNvGrpSpPr/>
          <p:nvPr>
            <p:custDataLst>
              <p:tags r:id="rId1"/>
            </p:custDataLst>
          </p:nvPr>
        </p:nvGrpSpPr>
        <p:grpSpPr>
          <a:xfrm>
            <a:off x="177800" y="182349"/>
            <a:ext cx="11836400" cy="508000"/>
            <a:chOff x="177800" y="182349"/>
            <a:chExt cx="11836400" cy="508000"/>
          </a:xfrm>
        </p:grpSpPr>
        <p:sp>
          <p:nvSpPr>
            <p:cNvPr id="94"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5"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96"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7"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98"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9" name="ActivePrez - Level 1 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013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Beetles</a:t>
              </a:r>
              <a:endParaRPr lang="en-GB" sz="1000" dirty="0">
                <a:solidFill>
                  <a:schemeClr val="bg1"/>
                </a:solidFill>
              </a:endParaRPr>
            </a:p>
          </p:txBody>
        </p:sp>
        <p:sp>
          <p:nvSpPr>
            <p:cNvPr id="100" name="ActivePrez - Level 1 Separator"/>
            <p:cNvSpPr/>
            <p:nvPr>
              <p:custDataLst>
                <p:tags r:id="rId10"/>
              </p:custDataLst>
            </p:nvPr>
          </p:nvSpPr>
          <p:spPr>
            <a:xfrm>
              <a:off x="3017681"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1"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75389"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02" name="ActivePrez - Level 1 Separator"/>
            <p:cNvSpPr/>
            <p:nvPr>
              <p:custDataLst>
                <p:tags r:id="rId12"/>
              </p:custDataLst>
            </p:nvPr>
          </p:nvSpPr>
          <p:spPr>
            <a:xfrm>
              <a:off x="3971788"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3"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29496"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11" name="ActivePrez - Level 1 Separator"/>
            <p:cNvSpPr/>
            <p:nvPr>
              <p:custDataLst>
                <p:tags r:id="rId14"/>
              </p:custDataLst>
            </p:nvPr>
          </p:nvSpPr>
          <p:spPr>
            <a:xfrm>
              <a:off x="551099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2"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68700"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13"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4" name="ActivePrez - Level 2 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124264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Twist And Shout</a:t>
              </a:r>
              <a:endParaRPr lang="en-GB" sz="1000" dirty="0">
                <a:solidFill>
                  <a:schemeClr val="bg1"/>
                </a:solidFill>
              </a:endParaRPr>
            </a:p>
          </p:txBody>
        </p:sp>
        <p:sp>
          <p:nvSpPr>
            <p:cNvPr id="115" name="ActivePrez - Level 2 Separator"/>
            <p:cNvSpPr/>
            <p:nvPr>
              <p:custDataLst>
                <p:tags r:id="rId18"/>
              </p:custDataLst>
            </p:nvPr>
          </p:nvSpPr>
          <p:spPr>
            <a:xfrm>
              <a:off x="142044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6"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147815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17" name="ActivePrez - Level 2 Separator"/>
            <p:cNvSpPr/>
            <p:nvPr>
              <p:custDataLst>
                <p:tags r:id="rId20"/>
              </p:custDataLst>
            </p:nvPr>
          </p:nvSpPr>
          <p:spPr>
            <a:xfrm>
              <a:off x="260859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8"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2666302" y="444128"/>
              <a:ext cx="129394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Paperback Writer</a:t>
              </a:r>
              <a:endParaRPr lang="en-GB" sz="1000" dirty="0">
                <a:solidFill>
                  <a:schemeClr val="bg1">
                    <a:alpha val="30000"/>
                  </a:schemeClr>
                </a:solidFill>
              </a:endParaRPr>
            </a:p>
          </p:txBody>
        </p:sp>
        <p:sp>
          <p:nvSpPr>
            <p:cNvPr id="119" name="ActivePrez - Level 2 Separator"/>
            <p:cNvSpPr/>
            <p:nvPr>
              <p:custDataLst>
                <p:tags r:id="rId22"/>
              </p:custDataLst>
            </p:nvPr>
          </p:nvSpPr>
          <p:spPr>
            <a:xfrm>
              <a:off x="3960246"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0"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4017954" y="444128"/>
              <a:ext cx="12795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Please Please Me</a:t>
              </a:r>
              <a:endParaRPr lang="en-GB" sz="1000" dirty="0">
                <a:solidFill>
                  <a:schemeClr val="bg1">
                    <a:alpha val="30000"/>
                  </a:schemeClr>
                </a:solidFill>
              </a:endParaRPr>
            </a:p>
          </p:txBody>
        </p:sp>
        <p:sp>
          <p:nvSpPr>
            <p:cNvPr id="121" name="ActivePrez - Level 2 Separator"/>
            <p:cNvSpPr/>
            <p:nvPr>
              <p:custDataLst>
                <p:tags r:id="rId24"/>
              </p:custDataLst>
            </p:nvPr>
          </p:nvSpPr>
          <p:spPr>
            <a:xfrm>
              <a:off x="52974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2"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5355179" y="444128"/>
              <a:ext cx="138531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Can’t Buy Me Love</a:t>
              </a:r>
              <a:endParaRPr lang="en-GB" sz="1000" dirty="0">
                <a:solidFill>
                  <a:schemeClr val="bg1">
                    <a:alpha val="30000"/>
                  </a:schemeClr>
                </a:solidFill>
              </a:endParaRPr>
            </a:p>
          </p:txBody>
        </p:sp>
        <p:sp>
          <p:nvSpPr>
            <p:cNvPr id="123" name="ActivePrez - Level 2 Separator"/>
            <p:cNvSpPr/>
            <p:nvPr>
              <p:custDataLst>
                <p:tags r:id="rId26"/>
              </p:custDataLst>
            </p:nvPr>
          </p:nvSpPr>
          <p:spPr>
            <a:xfrm>
              <a:off x="674049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4"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6798203" y="444128"/>
              <a:ext cx="4732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Help</a:t>
              </a:r>
              <a:endParaRPr lang="en-GB" sz="1000" dirty="0">
                <a:solidFill>
                  <a:schemeClr val="bg1">
                    <a:alpha val="30000"/>
                  </a:schemeClr>
                </a:solidFill>
              </a:endParaRPr>
            </a:p>
          </p:txBody>
        </p:sp>
        <p:sp>
          <p:nvSpPr>
            <p:cNvPr id="125" name="ActivePrez - Level 2 Separator"/>
            <p:cNvSpPr/>
            <p:nvPr>
              <p:custDataLst>
                <p:tags r:id="rId28"/>
              </p:custDataLst>
            </p:nvPr>
          </p:nvSpPr>
          <p:spPr>
            <a:xfrm>
              <a:off x="72714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6"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7329117" y="444128"/>
              <a:ext cx="8226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Yesterday</a:t>
              </a:r>
              <a:endParaRPr lang="en-GB" sz="1000" dirty="0">
                <a:solidFill>
                  <a:schemeClr val="bg1">
                    <a:alpha val="30000"/>
                  </a:schemeClr>
                </a:solidFill>
              </a:endParaRPr>
            </a:p>
          </p:txBody>
        </p:sp>
        <p:sp>
          <p:nvSpPr>
            <p:cNvPr id="127" name="ActivePrez - Level 2 Separator"/>
            <p:cNvSpPr/>
            <p:nvPr>
              <p:custDataLst>
                <p:tags r:id="rId30"/>
              </p:custDataLst>
            </p:nvPr>
          </p:nvSpPr>
          <p:spPr>
            <a:xfrm>
              <a:off x="815177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8"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820948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29" name="ActivePrez - Level 2 Separator"/>
            <p:cNvSpPr/>
            <p:nvPr>
              <p:custDataLst>
                <p:tags r:id="rId32"/>
              </p:custDataLst>
            </p:nvPr>
          </p:nvSpPr>
          <p:spPr>
            <a:xfrm>
              <a:off x="93399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0"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9397633" y="444128"/>
              <a:ext cx="7457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Let It Be</a:t>
              </a:r>
              <a:endParaRPr lang="en-GB" sz="1000" dirty="0">
                <a:solidFill>
                  <a:schemeClr val="bg1">
                    <a:alpha val="30000"/>
                  </a:schemeClr>
                </a:solidFill>
              </a:endParaRPr>
            </a:p>
          </p:txBody>
        </p:sp>
        <p:sp>
          <p:nvSpPr>
            <p:cNvPr id="131" name="ActivePrez - Level 2 Separator"/>
            <p:cNvSpPr/>
            <p:nvPr>
              <p:custDataLst>
                <p:tags r:id="rId34"/>
              </p:custDataLst>
            </p:nvPr>
          </p:nvSpPr>
          <p:spPr>
            <a:xfrm>
              <a:off x="1014335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2"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10201058" y="444128"/>
              <a:ext cx="77457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Hey Jude</a:t>
              </a:r>
              <a:endParaRPr lang="en-GB" sz="1000" dirty="0">
                <a:solidFill>
                  <a:schemeClr val="bg1">
                    <a:alpha val="30000"/>
                  </a:schemeClr>
                </a:solidFill>
              </a:endParaRPr>
            </a:p>
          </p:txBody>
        </p:sp>
      </p:grpSp>
      <p:grpSp>
        <p:nvGrpSpPr>
          <p:cNvPr id="133" name="ActivePrez - Show Button"/>
          <p:cNvGrpSpPr/>
          <p:nvPr>
            <p:custDataLst>
              <p:tags r:id="rId2"/>
            </p:custDataLst>
          </p:nvPr>
        </p:nvGrpSpPr>
        <p:grpSpPr>
          <a:xfrm>
            <a:off x="11705721" y="181916"/>
            <a:ext cx="230400" cy="230400"/>
            <a:chOff x="8666160" y="1052736"/>
            <a:chExt cx="230400" cy="230400"/>
          </a:xfrm>
        </p:grpSpPr>
        <p:sp>
          <p:nvSpPr>
            <p:cNvPr id="134"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5"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6"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37" name="ActivePrez - Hide Button"/>
          <p:cNvGrpSpPr/>
          <p:nvPr>
            <p:custDataLst>
              <p:tags r:id="rId3"/>
            </p:custDataLst>
          </p:nvPr>
        </p:nvGrpSpPr>
        <p:grpSpPr>
          <a:xfrm>
            <a:off x="11688245" y="170305"/>
            <a:ext cx="266327" cy="251338"/>
            <a:chOff x="8717836" y="177800"/>
            <a:chExt cx="266327" cy="251338"/>
          </a:xfrm>
        </p:grpSpPr>
        <p:sp>
          <p:nvSpPr>
            <p:cNvPr id="138"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39" name="Rounded Rectangle 138"/>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420423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1)">
                                      <p:cBhvr>
                                        <p:cTn id="7" dur="500"/>
                                        <p:tgtEl>
                                          <p:spTgt spid="53"/>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37"/>
                    </p:tgtEl>
                  </p:cond>
                </p:stCondLst>
                <p:endSync evt="end" delay="0">
                  <p:rtn val="all"/>
                </p:endSync>
                <p:childTnLst>
                  <p:par>
                    <p:cTn id="25" fill="hold">
                      <p:stCondLst>
                        <p:cond delay="0"/>
                      </p:stCondLst>
                      <p:childTnLst>
                        <p:par>
                          <p:cTn id="26" fill="hold">
                            <p:stCondLst>
                              <p:cond delay="0"/>
                            </p:stCondLst>
                            <p:childTnLst>
                              <p:par>
                                <p:cTn id="27" presetID="2" presetClass="exit" presetSubtype="2" fill="hold" nodeType="clickEffect">
                                  <p:stCondLst>
                                    <p:cond delay="0"/>
                                  </p:stCondLst>
                                  <p:childTnLst>
                                    <p:anim calcmode="lin" valueType="num">
                                      <p:cBhvr additive="base">
                                        <p:cTn id="28" dur="250"/>
                                        <p:tgtEl>
                                          <p:spTgt spid="4"/>
                                        </p:tgtEl>
                                        <p:attrNameLst>
                                          <p:attrName>ppt_x</p:attrName>
                                        </p:attrNameLst>
                                      </p:cBhvr>
                                      <p:tavLst>
                                        <p:tav tm="0">
                                          <p:val>
                                            <p:strVal val="ppt_x"/>
                                          </p:val>
                                        </p:tav>
                                        <p:tav tm="100000">
                                          <p:val>
                                            <p:strVal val="1+ppt_w/2"/>
                                          </p:val>
                                        </p:tav>
                                      </p:tavLst>
                                    </p:anim>
                                    <p:anim calcmode="lin" valueType="num">
                                      <p:cBhvr additive="base">
                                        <p:cTn id="29" dur="250"/>
                                        <p:tgtEl>
                                          <p:spTgt spid="4"/>
                                        </p:tgtEl>
                                        <p:attrNameLst>
                                          <p:attrName>ppt_y</p:attrName>
                                        </p:attrNameLst>
                                      </p:cBhvr>
                                      <p:tavLst>
                                        <p:tav tm="0">
                                          <p:val>
                                            <p:strVal val="ppt_y"/>
                                          </p:val>
                                        </p:tav>
                                        <p:tav tm="100000">
                                          <p:val>
                                            <p:strVal val="ppt_y"/>
                                          </p:val>
                                        </p:tav>
                                      </p:tavLst>
                                    </p:anim>
                                    <p:set>
                                      <p:cBhvr>
                                        <p:cTn id="30" dur="1" fill="hold">
                                          <p:stCondLst>
                                            <p:cond delay="249"/>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33"/>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37"/>
                                        </p:tgtEl>
                                        <p:attrNameLst>
                                          <p:attrName>style.visibility</p:attrName>
                                        </p:attrNameLst>
                                      </p:cBhvr>
                                      <p:to>
                                        <p:strVal val="hidden"/>
                                      </p:to>
                                    </p:set>
                                  </p:childTnLst>
                                </p:cTn>
                              </p:par>
                            </p:childTnLst>
                          </p:cTn>
                        </p:par>
                      </p:childTnLst>
                    </p:cTn>
                  </p:par>
                </p:childTnLst>
              </p:cTn>
              <p:nextCondLst>
                <p:cond evt="onClick" delay="0">
                  <p:tgtEl>
                    <p:spTgt spid="137"/>
                  </p:tgtEl>
                </p:cond>
              </p:nextCondLst>
            </p:seq>
            <p:seq concurrent="1" nextAc="seek">
              <p:cTn id="35" restart="whenNotActive" fill="hold" evtFilter="cancelBubble" nodeType="interactiveSeq">
                <p:stCondLst>
                  <p:cond evt="onClick" delay="0">
                    <p:tgtEl>
                      <p:spTgt spid="13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250" fill="hold"/>
                                        <p:tgtEl>
                                          <p:spTgt spid="4"/>
                                        </p:tgtEl>
                                        <p:attrNameLst>
                                          <p:attrName>ppt_x</p:attrName>
                                        </p:attrNameLst>
                                      </p:cBhvr>
                                      <p:tavLst>
                                        <p:tav tm="0">
                                          <p:val>
                                            <p:strVal val="1+#ppt_w/2"/>
                                          </p:val>
                                        </p:tav>
                                        <p:tav tm="100000">
                                          <p:val>
                                            <p:strVal val="#ppt_x"/>
                                          </p:val>
                                        </p:tav>
                                      </p:tavLst>
                                    </p:anim>
                                    <p:anim calcmode="lin" valueType="num">
                                      <p:cBhvr additive="base">
                                        <p:cTn id="41" dur="250" fill="hold"/>
                                        <p:tgtEl>
                                          <p:spTgt spid="4"/>
                                        </p:tgtEl>
                                        <p:attrNameLst>
                                          <p:attrName>ppt_y</p:attrName>
                                        </p:attrNameLst>
                                      </p:cBhvr>
                                      <p:tavLst>
                                        <p:tav tm="0">
                                          <p:val>
                                            <p:strVal val="#ppt_y"/>
                                          </p:val>
                                        </p:tav>
                                        <p:tav tm="100000">
                                          <p:val>
                                            <p:strVal val="#ppt_y"/>
                                          </p:val>
                                        </p:tav>
                                      </p:tavLst>
                                    </p:anim>
                                  </p:childTnLst>
                                </p:cTn>
                              </p:par>
                              <p:par>
                                <p:cTn id="42" presetID="1" presetClass="exit" presetSubtype="0" fill="hold" nodeType="withEffect">
                                  <p:stCondLst>
                                    <p:cond delay="0"/>
                                  </p:stCondLst>
                                  <p:childTnLst>
                                    <p:set>
                                      <p:cBhvr>
                                        <p:cTn id="43" dur="1" fill="hold">
                                          <p:stCondLst>
                                            <p:cond delay="0"/>
                                          </p:stCondLst>
                                        </p:cTn>
                                        <p:tgtEl>
                                          <p:spTgt spid="133"/>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37"/>
                                        </p:tgtEl>
                                        <p:attrNameLst>
                                          <p:attrName>style.visibility</p:attrName>
                                        </p:attrNameLst>
                                      </p:cBhvr>
                                      <p:to>
                                        <p:strVal val="visible"/>
                                      </p:to>
                                    </p:set>
                                  </p:childTnLst>
                                </p:cTn>
                              </p:par>
                            </p:childTnLst>
                          </p:cTn>
                        </p:par>
                      </p:childTnLst>
                    </p:cTn>
                  </p:par>
                </p:childTnLst>
              </p:cTn>
              <p:nextCondLst>
                <p:cond evt="onClick" delay="0">
                  <p:tgtEl>
                    <p:spTgt spid="133"/>
                  </p:tgtEl>
                </p:cond>
              </p:nextCondLst>
            </p:seq>
          </p:childTnLst>
        </p:cTn>
      </p:par>
    </p:tnLst>
    <p:bldLst>
      <p:bldP spid="2" grpId="0"/>
      <p:bldP spid="35" grpId="0"/>
      <p:bldP spid="53" grpId="0"/>
      <p:bldP spid="53" grpId="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She Loves You</a:t>
            </a:r>
            <a:endParaRPr lang="en-GB" dirty="0"/>
          </a:p>
        </p:txBody>
      </p:sp>
      <p:sp>
        <p:nvSpPr>
          <p:cNvPr id="7415" name="Slide Number Placeholder 7414"/>
          <p:cNvSpPr>
            <a:spLocks noGrp="1"/>
          </p:cNvSpPr>
          <p:nvPr>
            <p:ph type="sldNum" sz="quarter" idx="4"/>
          </p:nvPr>
        </p:nvSpPr>
        <p:spPr/>
        <p:txBody>
          <a:bodyPr/>
          <a:lstStyle/>
          <a:p>
            <a:fld id="{CA002AFF-DAC4-483E-9874-67CA33B40BD1}" type="slidenum">
              <a:rPr lang="en-GB" smtClean="0"/>
              <a:pPr/>
              <a:t>15</a:t>
            </a:fld>
            <a:endParaRPr lang="en-GB" dirty="0"/>
          </a:p>
        </p:txBody>
      </p:sp>
      <p:pic>
        <p:nvPicPr>
          <p:cNvPr id="7170" name="Picture 2" descr="She Loves You"/>
          <p:cNvPicPr>
            <a:picLocks noGrp="1" noChangeAspect="1" noChangeArrowheads="1"/>
          </p:cNvPicPr>
          <p:nvPr>
            <p:ph type="pic" sz="quarter" idx="15"/>
          </p:nvPr>
        </p:nvPicPr>
        <p:blipFill>
          <a:blip r:embed="rId38" cstate="email">
            <a:extLst>
              <a:ext uri="{28A0092B-C50C-407E-A947-70E740481C1C}">
                <a14:useLocalDpi xmlns:a14="http://schemas.microsoft.com/office/drawing/2010/main" val="0"/>
              </a:ext>
            </a:extLst>
          </a:blip>
          <a:srcRect l="375" r="375"/>
          <a:stretch>
            <a:fillRect/>
          </a:stretch>
        </p:blipFill>
        <p:spPr/>
      </p:pic>
      <p:sp>
        <p:nvSpPr>
          <p:cNvPr id="35" name="TextBox 34"/>
          <p:cNvSpPr txBox="1"/>
          <p:nvPr/>
        </p:nvSpPr>
        <p:spPr>
          <a:xfrm>
            <a:off x="6890708" y="1628800"/>
            <a:ext cx="3256404" cy="1077218"/>
          </a:xfrm>
          <a:prstGeom prst="rect">
            <a:avLst/>
          </a:prstGeom>
          <a:noFill/>
        </p:spPr>
        <p:txBody>
          <a:bodyPr wrap="none" rtlCol="0">
            <a:spAutoFit/>
          </a:bodyPr>
          <a:lstStyle/>
          <a:p>
            <a:pPr>
              <a:tabLst>
                <a:tab pos="1611313" algn="l"/>
                <a:tab pos="1790700" algn="l"/>
              </a:tabLst>
            </a:pPr>
            <a:r>
              <a:rPr lang="en-GB" sz="1600" dirty="0">
                <a:solidFill>
                  <a:schemeClr val="bg1"/>
                </a:solidFill>
                <a:latin typeface="Calibri" pitchFamily="34" charset="0"/>
                <a:cs typeface="Calibri" pitchFamily="34" charset="0"/>
              </a:rPr>
              <a:t>Release Date	:	23rd Aug 1963 </a:t>
            </a:r>
          </a:p>
          <a:p>
            <a:pPr>
              <a:tabLst>
                <a:tab pos="1611313" algn="l"/>
                <a:tab pos="1790700" algn="l"/>
              </a:tabLst>
            </a:pPr>
            <a:r>
              <a:rPr lang="en-GB" sz="1600" dirty="0">
                <a:solidFill>
                  <a:schemeClr val="bg1"/>
                </a:solidFill>
                <a:latin typeface="Calibri" pitchFamily="34" charset="0"/>
                <a:cs typeface="Calibri" pitchFamily="34" charset="0"/>
              </a:rPr>
              <a:t>Label	:	</a:t>
            </a:r>
            <a:r>
              <a:rPr lang="en-GB" sz="1600" dirty="0" err="1">
                <a:solidFill>
                  <a:schemeClr val="bg1"/>
                </a:solidFill>
                <a:latin typeface="Calibri" pitchFamily="34" charset="0"/>
                <a:cs typeface="Calibri" pitchFamily="34" charset="0"/>
              </a:rPr>
              <a:t>Parlophone</a:t>
            </a:r>
            <a:endParaRPr lang="en-GB" sz="1600" dirty="0">
              <a:solidFill>
                <a:schemeClr val="bg1"/>
              </a:solidFill>
              <a:latin typeface="Calibri" pitchFamily="34" charset="0"/>
              <a:cs typeface="Calibri" pitchFamily="34" charset="0"/>
            </a:endParaRPr>
          </a:p>
          <a:p>
            <a:pPr>
              <a:tabLst>
                <a:tab pos="1611313" algn="l"/>
                <a:tab pos="1790700" algn="l"/>
              </a:tabLst>
            </a:pPr>
            <a:r>
              <a:rPr lang="en-GB" sz="1600" dirty="0">
                <a:solidFill>
                  <a:schemeClr val="bg1"/>
                </a:solidFill>
                <a:latin typeface="Calibri" pitchFamily="34" charset="0"/>
                <a:cs typeface="Calibri" pitchFamily="34" charset="0"/>
              </a:rPr>
              <a:t>Highest Position	:	1</a:t>
            </a:r>
          </a:p>
          <a:p>
            <a:pPr>
              <a:tabLst>
                <a:tab pos="1611313" algn="l"/>
                <a:tab pos="1790700" algn="l"/>
              </a:tabLst>
            </a:pPr>
            <a:r>
              <a:rPr lang="en-GB" sz="1600" dirty="0">
                <a:solidFill>
                  <a:schemeClr val="bg1"/>
                </a:solidFill>
                <a:latin typeface="Calibri" pitchFamily="34" charset="0"/>
                <a:cs typeface="Calibri" pitchFamily="34" charset="0"/>
              </a:rPr>
              <a:t>Weeks in Chart	:	31</a:t>
            </a:r>
          </a:p>
        </p:txBody>
      </p:sp>
      <p:sp>
        <p:nvSpPr>
          <p:cNvPr id="53" name="TextBox 52"/>
          <p:cNvSpPr txBox="1"/>
          <p:nvPr/>
        </p:nvSpPr>
        <p:spPr>
          <a:xfrm>
            <a:off x="2406756" y="3940167"/>
            <a:ext cx="1066318" cy="1569660"/>
          </a:xfrm>
          <a:prstGeom prst="rect">
            <a:avLst/>
          </a:prstGeom>
          <a:noFill/>
        </p:spPr>
        <p:txBody>
          <a:bodyPr wrap="none" rtlCol="0">
            <a:spAutoFit/>
          </a:bodyPr>
          <a:lstStyle/>
          <a:p>
            <a:pPr algn="ctr"/>
            <a:r>
              <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9</a:t>
            </a:r>
          </a:p>
        </p:txBody>
      </p:sp>
      <p:grpSp>
        <p:nvGrpSpPr>
          <p:cNvPr id="4" name="ActivePrez Menu"/>
          <p:cNvGrpSpPr/>
          <p:nvPr>
            <p:custDataLst>
              <p:tags r:id="rId1"/>
            </p:custDataLst>
          </p:nvPr>
        </p:nvGrpSpPr>
        <p:grpSpPr>
          <a:xfrm>
            <a:off x="177800" y="182349"/>
            <a:ext cx="11836400" cy="508000"/>
            <a:chOff x="177800" y="182349"/>
            <a:chExt cx="11836400" cy="508000"/>
          </a:xfrm>
        </p:grpSpPr>
        <p:sp>
          <p:nvSpPr>
            <p:cNvPr id="94"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5"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96"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7"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98"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9" name="ActivePrez - Level 1 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013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Beetles</a:t>
              </a:r>
              <a:endParaRPr lang="en-GB" sz="1000" dirty="0">
                <a:solidFill>
                  <a:schemeClr val="bg1"/>
                </a:solidFill>
              </a:endParaRPr>
            </a:p>
          </p:txBody>
        </p:sp>
        <p:sp>
          <p:nvSpPr>
            <p:cNvPr id="100" name="ActivePrez - Level 1 Separator"/>
            <p:cNvSpPr/>
            <p:nvPr>
              <p:custDataLst>
                <p:tags r:id="rId10"/>
              </p:custDataLst>
            </p:nvPr>
          </p:nvSpPr>
          <p:spPr>
            <a:xfrm>
              <a:off x="3017681"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1"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75389"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02" name="ActivePrez - Level 1 Separator"/>
            <p:cNvSpPr/>
            <p:nvPr>
              <p:custDataLst>
                <p:tags r:id="rId12"/>
              </p:custDataLst>
            </p:nvPr>
          </p:nvSpPr>
          <p:spPr>
            <a:xfrm>
              <a:off x="3971788"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3"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29496"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11" name="ActivePrez - Level 1 Separator"/>
            <p:cNvSpPr/>
            <p:nvPr>
              <p:custDataLst>
                <p:tags r:id="rId14"/>
              </p:custDataLst>
            </p:nvPr>
          </p:nvSpPr>
          <p:spPr>
            <a:xfrm>
              <a:off x="551099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2"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68700"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13"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4"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124264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Twist And Shout</a:t>
              </a:r>
              <a:endParaRPr lang="en-GB" sz="1000" dirty="0">
                <a:solidFill>
                  <a:schemeClr val="bg1">
                    <a:alpha val="30000"/>
                  </a:schemeClr>
                </a:solidFill>
              </a:endParaRPr>
            </a:p>
          </p:txBody>
        </p:sp>
        <p:sp>
          <p:nvSpPr>
            <p:cNvPr id="115" name="ActivePrez - Level 2 Separator"/>
            <p:cNvSpPr/>
            <p:nvPr>
              <p:custDataLst>
                <p:tags r:id="rId18"/>
              </p:custDataLst>
            </p:nvPr>
          </p:nvSpPr>
          <p:spPr>
            <a:xfrm>
              <a:off x="142044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6" name="ActivePrez - Level 2 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147815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She Loves You</a:t>
              </a:r>
              <a:endParaRPr lang="en-GB" sz="1000" dirty="0">
                <a:solidFill>
                  <a:schemeClr val="bg1"/>
                </a:solidFill>
              </a:endParaRPr>
            </a:p>
          </p:txBody>
        </p:sp>
        <p:sp>
          <p:nvSpPr>
            <p:cNvPr id="117" name="ActivePrez - Level 2 Separator"/>
            <p:cNvSpPr/>
            <p:nvPr>
              <p:custDataLst>
                <p:tags r:id="rId20"/>
              </p:custDataLst>
            </p:nvPr>
          </p:nvSpPr>
          <p:spPr>
            <a:xfrm>
              <a:off x="260859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8"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2666302" y="444128"/>
              <a:ext cx="129394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Paperback Writer</a:t>
              </a:r>
              <a:endParaRPr lang="en-GB" sz="1000" dirty="0">
                <a:solidFill>
                  <a:schemeClr val="bg1">
                    <a:alpha val="30000"/>
                  </a:schemeClr>
                </a:solidFill>
              </a:endParaRPr>
            </a:p>
          </p:txBody>
        </p:sp>
        <p:sp>
          <p:nvSpPr>
            <p:cNvPr id="119" name="ActivePrez - Level 2 Separator"/>
            <p:cNvSpPr/>
            <p:nvPr>
              <p:custDataLst>
                <p:tags r:id="rId22"/>
              </p:custDataLst>
            </p:nvPr>
          </p:nvSpPr>
          <p:spPr>
            <a:xfrm>
              <a:off x="3960246"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0"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4017954" y="444128"/>
              <a:ext cx="12795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Please Please Me</a:t>
              </a:r>
              <a:endParaRPr lang="en-GB" sz="1000" dirty="0">
                <a:solidFill>
                  <a:schemeClr val="bg1">
                    <a:alpha val="30000"/>
                  </a:schemeClr>
                </a:solidFill>
              </a:endParaRPr>
            </a:p>
          </p:txBody>
        </p:sp>
        <p:sp>
          <p:nvSpPr>
            <p:cNvPr id="121" name="ActivePrez - Level 2 Separator"/>
            <p:cNvSpPr/>
            <p:nvPr>
              <p:custDataLst>
                <p:tags r:id="rId24"/>
              </p:custDataLst>
            </p:nvPr>
          </p:nvSpPr>
          <p:spPr>
            <a:xfrm>
              <a:off x="52974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2"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5355179" y="444128"/>
              <a:ext cx="138531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Can’t Buy Me Love</a:t>
              </a:r>
              <a:endParaRPr lang="en-GB" sz="1000" dirty="0">
                <a:solidFill>
                  <a:schemeClr val="bg1">
                    <a:alpha val="30000"/>
                  </a:schemeClr>
                </a:solidFill>
              </a:endParaRPr>
            </a:p>
          </p:txBody>
        </p:sp>
        <p:sp>
          <p:nvSpPr>
            <p:cNvPr id="123" name="ActivePrez - Level 2 Separator"/>
            <p:cNvSpPr/>
            <p:nvPr>
              <p:custDataLst>
                <p:tags r:id="rId26"/>
              </p:custDataLst>
            </p:nvPr>
          </p:nvSpPr>
          <p:spPr>
            <a:xfrm>
              <a:off x="674049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4"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6798203" y="444128"/>
              <a:ext cx="4732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Help</a:t>
              </a:r>
              <a:endParaRPr lang="en-GB" sz="1000" dirty="0">
                <a:solidFill>
                  <a:schemeClr val="bg1">
                    <a:alpha val="30000"/>
                  </a:schemeClr>
                </a:solidFill>
              </a:endParaRPr>
            </a:p>
          </p:txBody>
        </p:sp>
        <p:sp>
          <p:nvSpPr>
            <p:cNvPr id="125" name="ActivePrez - Level 2 Separator"/>
            <p:cNvSpPr/>
            <p:nvPr>
              <p:custDataLst>
                <p:tags r:id="rId28"/>
              </p:custDataLst>
            </p:nvPr>
          </p:nvSpPr>
          <p:spPr>
            <a:xfrm>
              <a:off x="72714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6"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7329117" y="444128"/>
              <a:ext cx="8226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Yesterday</a:t>
              </a:r>
              <a:endParaRPr lang="en-GB" sz="1000" dirty="0">
                <a:solidFill>
                  <a:schemeClr val="bg1">
                    <a:alpha val="30000"/>
                  </a:schemeClr>
                </a:solidFill>
              </a:endParaRPr>
            </a:p>
          </p:txBody>
        </p:sp>
        <p:sp>
          <p:nvSpPr>
            <p:cNvPr id="127" name="ActivePrez - Level 2 Separator"/>
            <p:cNvSpPr/>
            <p:nvPr>
              <p:custDataLst>
                <p:tags r:id="rId30"/>
              </p:custDataLst>
            </p:nvPr>
          </p:nvSpPr>
          <p:spPr>
            <a:xfrm>
              <a:off x="815177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8"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820948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29" name="ActivePrez - Level 2 Separator"/>
            <p:cNvSpPr/>
            <p:nvPr>
              <p:custDataLst>
                <p:tags r:id="rId32"/>
              </p:custDataLst>
            </p:nvPr>
          </p:nvSpPr>
          <p:spPr>
            <a:xfrm>
              <a:off x="93399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0"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9397633" y="444128"/>
              <a:ext cx="7457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Let It Be</a:t>
              </a:r>
              <a:endParaRPr lang="en-GB" sz="1000" dirty="0">
                <a:solidFill>
                  <a:schemeClr val="bg1">
                    <a:alpha val="30000"/>
                  </a:schemeClr>
                </a:solidFill>
              </a:endParaRPr>
            </a:p>
          </p:txBody>
        </p:sp>
        <p:sp>
          <p:nvSpPr>
            <p:cNvPr id="131" name="ActivePrez - Level 2 Separator"/>
            <p:cNvSpPr/>
            <p:nvPr>
              <p:custDataLst>
                <p:tags r:id="rId34"/>
              </p:custDataLst>
            </p:nvPr>
          </p:nvSpPr>
          <p:spPr>
            <a:xfrm>
              <a:off x="1014335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2"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10201058" y="444128"/>
              <a:ext cx="77457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Hey Jude</a:t>
              </a:r>
              <a:endParaRPr lang="en-GB" sz="1000" dirty="0">
                <a:solidFill>
                  <a:schemeClr val="bg1">
                    <a:alpha val="30000"/>
                  </a:schemeClr>
                </a:solidFill>
              </a:endParaRPr>
            </a:p>
          </p:txBody>
        </p:sp>
      </p:grpSp>
      <p:grpSp>
        <p:nvGrpSpPr>
          <p:cNvPr id="133" name="ActivePrez - Show Button"/>
          <p:cNvGrpSpPr/>
          <p:nvPr>
            <p:custDataLst>
              <p:tags r:id="rId2"/>
            </p:custDataLst>
          </p:nvPr>
        </p:nvGrpSpPr>
        <p:grpSpPr>
          <a:xfrm>
            <a:off x="11705721" y="181916"/>
            <a:ext cx="230400" cy="230400"/>
            <a:chOff x="8666160" y="1052736"/>
            <a:chExt cx="230400" cy="230400"/>
          </a:xfrm>
        </p:grpSpPr>
        <p:sp>
          <p:nvSpPr>
            <p:cNvPr id="134"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5"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6"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37" name="ActivePrez - Hide Button"/>
          <p:cNvGrpSpPr/>
          <p:nvPr>
            <p:custDataLst>
              <p:tags r:id="rId3"/>
            </p:custDataLst>
          </p:nvPr>
        </p:nvGrpSpPr>
        <p:grpSpPr>
          <a:xfrm>
            <a:off x="11688245" y="170305"/>
            <a:ext cx="266327" cy="251338"/>
            <a:chOff x="8717836" y="177800"/>
            <a:chExt cx="266327" cy="251338"/>
          </a:xfrm>
        </p:grpSpPr>
        <p:sp>
          <p:nvSpPr>
            <p:cNvPr id="138"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39" name="Rounded Rectangle 138"/>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23670795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1)">
                                      <p:cBhvr>
                                        <p:cTn id="7" dur="500"/>
                                        <p:tgtEl>
                                          <p:spTgt spid="53"/>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500"/>
                                        <p:tgtEl>
                                          <p:spTgt spid="7170"/>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37"/>
                    </p:tgtEl>
                  </p:cond>
                </p:stCondLst>
                <p:endSync evt="end" delay="0">
                  <p:rtn val="all"/>
                </p:endSync>
                <p:childTnLst>
                  <p:par>
                    <p:cTn id="25" fill="hold">
                      <p:stCondLst>
                        <p:cond delay="0"/>
                      </p:stCondLst>
                      <p:childTnLst>
                        <p:par>
                          <p:cTn id="26" fill="hold">
                            <p:stCondLst>
                              <p:cond delay="0"/>
                            </p:stCondLst>
                            <p:childTnLst>
                              <p:par>
                                <p:cTn id="27" presetID="2" presetClass="exit" presetSubtype="2" fill="hold" nodeType="clickEffect">
                                  <p:stCondLst>
                                    <p:cond delay="0"/>
                                  </p:stCondLst>
                                  <p:childTnLst>
                                    <p:anim calcmode="lin" valueType="num">
                                      <p:cBhvr additive="base">
                                        <p:cTn id="28" dur="250"/>
                                        <p:tgtEl>
                                          <p:spTgt spid="4"/>
                                        </p:tgtEl>
                                        <p:attrNameLst>
                                          <p:attrName>ppt_x</p:attrName>
                                        </p:attrNameLst>
                                      </p:cBhvr>
                                      <p:tavLst>
                                        <p:tav tm="0">
                                          <p:val>
                                            <p:strVal val="ppt_x"/>
                                          </p:val>
                                        </p:tav>
                                        <p:tav tm="100000">
                                          <p:val>
                                            <p:strVal val="1+ppt_w/2"/>
                                          </p:val>
                                        </p:tav>
                                      </p:tavLst>
                                    </p:anim>
                                    <p:anim calcmode="lin" valueType="num">
                                      <p:cBhvr additive="base">
                                        <p:cTn id="29" dur="250"/>
                                        <p:tgtEl>
                                          <p:spTgt spid="4"/>
                                        </p:tgtEl>
                                        <p:attrNameLst>
                                          <p:attrName>ppt_y</p:attrName>
                                        </p:attrNameLst>
                                      </p:cBhvr>
                                      <p:tavLst>
                                        <p:tav tm="0">
                                          <p:val>
                                            <p:strVal val="ppt_y"/>
                                          </p:val>
                                        </p:tav>
                                        <p:tav tm="100000">
                                          <p:val>
                                            <p:strVal val="ppt_y"/>
                                          </p:val>
                                        </p:tav>
                                      </p:tavLst>
                                    </p:anim>
                                    <p:set>
                                      <p:cBhvr>
                                        <p:cTn id="30" dur="1" fill="hold">
                                          <p:stCondLst>
                                            <p:cond delay="249"/>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33"/>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37"/>
                                        </p:tgtEl>
                                        <p:attrNameLst>
                                          <p:attrName>style.visibility</p:attrName>
                                        </p:attrNameLst>
                                      </p:cBhvr>
                                      <p:to>
                                        <p:strVal val="hidden"/>
                                      </p:to>
                                    </p:set>
                                  </p:childTnLst>
                                </p:cTn>
                              </p:par>
                            </p:childTnLst>
                          </p:cTn>
                        </p:par>
                      </p:childTnLst>
                    </p:cTn>
                  </p:par>
                </p:childTnLst>
              </p:cTn>
              <p:nextCondLst>
                <p:cond evt="onClick" delay="0">
                  <p:tgtEl>
                    <p:spTgt spid="137"/>
                  </p:tgtEl>
                </p:cond>
              </p:nextCondLst>
            </p:seq>
            <p:seq concurrent="1" nextAc="seek">
              <p:cTn id="35" restart="whenNotActive" fill="hold" evtFilter="cancelBubble" nodeType="interactiveSeq">
                <p:stCondLst>
                  <p:cond evt="onClick" delay="0">
                    <p:tgtEl>
                      <p:spTgt spid="13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250" fill="hold"/>
                                        <p:tgtEl>
                                          <p:spTgt spid="4"/>
                                        </p:tgtEl>
                                        <p:attrNameLst>
                                          <p:attrName>ppt_x</p:attrName>
                                        </p:attrNameLst>
                                      </p:cBhvr>
                                      <p:tavLst>
                                        <p:tav tm="0">
                                          <p:val>
                                            <p:strVal val="1+#ppt_w/2"/>
                                          </p:val>
                                        </p:tav>
                                        <p:tav tm="100000">
                                          <p:val>
                                            <p:strVal val="#ppt_x"/>
                                          </p:val>
                                        </p:tav>
                                      </p:tavLst>
                                    </p:anim>
                                    <p:anim calcmode="lin" valueType="num">
                                      <p:cBhvr additive="base">
                                        <p:cTn id="41" dur="250" fill="hold"/>
                                        <p:tgtEl>
                                          <p:spTgt spid="4"/>
                                        </p:tgtEl>
                                        <p:attrNameLst>
                                          <p:attrName>ppt_y</p:attrName>
                                        </p:attrNameLst>
                                      </p:cBhvr>
                                      <p:tavLst>
                                        <p:tav tm="0">
                                          <p:val>
                                            <p:strVal val="#ppt_y"/>
                                          </p:val>
                                        </p:tav>
                                        <p:tav tm="100000">
                                          <p:val>
                                            <p:strVal val="#ppt_y"/>
                                          </p:val>
                                        </p:tav>
                                      </p:tavLst>
                                    </p:anim>
                                  </p:childTnLst>
                                </p:cTn>
                              </p:par>
                              <p:par>
                                <p:cTn id="42" presetID="1" presetClass="exit" presetSubtype="0" fill="hold" nodeType="withEffect">
                                  <p:stCondLst>
                                    <p:cond delay="0"/>
                                  </p:stCondLst>
                                  <p:childTnLst>
                                    <p:set>
                                      <p:cBhvr>
                                        <p:cTn id="43" dur="1" fill="hold">
                                          <p:stCondLst>
                                            <p:cond delay="0"/>
                                          </p:stCondLst>
                                        </p:cTn>
                                        <p:tgtEl>
                                          <p:spTgt spid="133"/>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37"/>
                                        </p:tgtEl>
                                        <p:attrNameLst>
                                          <p:attrName>style.visibility</p:attrName>
                                        </p:attrNameLst>
                                      </p:cBhvr>
                                      <p:to>
                                        <p:strVal val="visible"/>
                                      </p:to>
                                    </p:set>
                                  </p:childTnLst>
                                </p:cTn>
                              </p:par>
                            </p:childTnLst>
                          </p:cTn>
                        </p:par>
                      </p:childTnLst>
                    </p:cTn>
                  </p:par>
                </p:childTnLst>
              </p:cTn>
              <p:nextCondLst>
                <p:cond evt="onClick" delay="0">
                  <p:tgtEl>
                    <p:spTgt spid="133"/>
                  </p:tgtEl>
                </p:cond>
              </p:nextCondLst>
            </p:seq>
          </p:childTnLst>
        </p:cTn>
      </p:par>
    </p:tnLst>
    <p:bldLst>
      <p:bldP spid="2" grpId="0"/>
      <p:bldP spid="35" grpId="0"/>
      <p:bldP spid="53" grpId="0"/>
      <p:bldP spid="53" grpId="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Paperback Writer</a:t>
            </a:r>
            <a:endParaRPr lang="en-GB" dirty="0"/>
          </a:p>
        </p:txBody>
      </p:sp>
      <p:sp>
        <p:nvSpPr>
          <p:cNvPr id="5347" name="Slide Number Placeholder 5346"/>
          <p:cNvSpPr>
            <a:spLocks noGrp="1"/>
          </p:cNvSpPr>
          <p:nvPr>
            <p:ph type="sldNum" sz="quarter" idx="4"/>
          </p:nvPr>
        </p:nvSpPr>
        <p:spPr/>
        <p:txBody>
          <a:bodyPr/>
          <a:lstStyle/>
          <a:p>
            <a:fld id="{CA002AFF-DAC4-483E-9874-67CA33B40BD1}" type="slidenum">
              <a:rPr lang="en-GB" smtClean="0"/>
              <a:pPr/>
              <a:t>16</a:t>
            </a:fld>
            <a:endParaRPr lang="en-GB" dirty="0"/>
          </a:p>
        </p:txBody>
      </p:sp>
      <p:pic>
        <p:nvPicPr>
          <p:cNvPr id="5122" name="Picture 2" descr="http://3.bp.blogspot.com/_0FaQ7TxM2U0/SYLNUEtWjdI/AAAAAAAAAjc/AcokKKfzdgY/s400/paperbackwriter.jpg"/>
          <p:cNvPicPr>
            <a:picLocks noGrp="1" noChangeAspect="1" noChangeArrowheads="1"/>
          </p:cNvPicPr>
          <p:nvPr>
            <p:ph type="pic" sz="quarter" idx="15"/>
          </p:nvPr>
        </p:nvPicPr>
        <p:blipFill>
          <a:blip r:embed="rId38" cstate="email">
            <a:extLst>
              <a:ext uri="{28A0092B-C50C-407E-A947-70E740481C1C}">
                <a14:useLocalDpi xmlns:a14="http://schemas.microsoft.com/office/drawing/2010/main" val="0"/>
              </a:ext>
            </a:extLst>
          </a:blip>
          <a:srcRect l="500" r="500"/>
          <a:stretch>
            <a:fillRect/>
          </a:stretch>
        </p:blipFill>
        <p:spPr/>
      </p:pic>
      <p:sp>
        <p:nvSpPr>
          <p:cNvPr id="35" name="TextBox 34"/>
          <p:cNvSpPr txBox="1"/>
          <p:nvPr/>
        </p:nvSpPr>
        <p:spPr>
          <a:xfrm>
            <a:off x="6890708" y="1628800"/>
            <a:ext cx="3316934" cy="1077218"/>
          </a:xfrm>
          <a:prstGeom prst="rect">
            <a:avLst/>
          </a:prstGeom>
          <a:noFill/>
        </p:spPr>
        <p:txBody>
          <a:bodyPr wrap="none" rtlCol="0">
            <a:spAutoFit/>
          </a:bodyPr>
          <a:lstStyle/>
          <a:p>
            <a:pPr>
              <a:tabLst>
                <a:tab pos="1611313" algn="l"/>
                <a:tab pos="1790700" algn="l"/>
              </a:tabLst>
            </a:pPr>
            <a:r>
              <a:rPr lang="en-GB" sz="1600" dirty="0">
                <a:solidFill>
                  <a:schemeClr val="bg1"/>
                </a:solidFill>
                <a:latin typeface="Calibri" pitchFamily="34" charset="0"/>
                <a:cs typeface="Calibri" pitchFamily="34" charset="0"/>
              </a:rPr>
              <a:t>Release Date	:	10th June 1966 </a:t>
            </a:r>
          </a:p>
          <a:p>
            <a:pPr>
              <a:tabLst>
                <a:tab pos="1611313" algn="l"/>
                <a:tab pos="1790700" algn="l"/>
              </a:tabLst>
            </a:pPr>
            <a:r>
              <a:rPr lang="en-GB" sz="1600" dirty="0">
                <a:solidFill>
                  <a:schemeClr val="bg1"/>
                </a:solidFill>
                <a:latin typeface="Calibri" pitchFamily="34" charset="0"/>
                <a:cs typeface="Calibri" pitchFamily="34" charset="0"/>
              </a:rPr>
              <a:t>Label	:	</a:t>
            </a:r>
            <a:r>
              <a:rPr lang="en-GB" sz="1600" dirty="0" err="1">
                <a:solidFill>
                  <a:schemeClr val="bg1"/>
                </a:solidFill>
                <a:latin typeface="Calibri" pitchFamily="34" charset="0"/>
                <a:cs typeface="Calibri" pitchFamily="34" charset="0"/>
              </a:rPr>
              <a:t>Parlophone</a:t>
            </a:r>
            <a:endParaRPr lang="en-GB" sz="1600" dirty="0">
              <a:solidFill>
                <a:schemeClr val="bg1"/>
              </a:solidFill>
              <a:latin typeface="Calibri" pitchFamily="34" charset="0"/>
              <a:cs typeface="Calibri" pitchFamily="34" charset="0"/>
            </a:endParaRPr>
          </a:p>
          <a:p>
            <a:pPr>
              <a:tabLst>
                <a:tab pos="1611313" algn="l"/>
                <a:tab pos="1790700" algn="l"/>
              </a:tabLst>
            </a:pPr>
            <a:r>
              <a:rPr lang="en-GB" sz="1600" dirty="0">
                <a:solidFill>
                  <a:schemeClr val="bg1"/>
                </a:solidFill>
                <a:latin typeface="Calibri" pitchFamily="34" charset="0"/>
                <a:cs typeface="Calibri" pitchFamily="34" charset="0"/>
              </a:rPr>
              <a:t>Highest Position	:	1</a:t>
            </a:r>
          </a:p>
          <a:p>
            <a:pPr>
              <a:tabLst>
                <a:tab pos="1611313" algn="l"/>
                <a:tab pos="1790700" algn="l"/>
              </a:tabLst>
            </a:pPr>
            <a:r>
              <a:rPr lang="en-GB" sz="1600" dirty="0">
                <a:solidFill>
                  <a:schemeClr val="bg1"/>
                </a:solidFill>
                <a:latin typeface="Calibri" pitchFamily="34" charset="0"/>
                <a:cs typeface="Calibri" pitchFamily="34" charset="0"/>
              </a:rPr>
              <a:t>Weeks in Chart	:	11</a:t>
            </a:r>
          </a:p>
        </p:txBody>
      </p:sp>
      <p:sp>
        <p:nvSpPr>
          <p:cNvPr id="53" name="TextBox 52"/>
          <p:cNvSpPr txBox="1"/>
          <p:nvPr/>
        </p:nvSpPr>
        <p:spPr>
          <a:xfrm>
            <a:off x="2406756" y="3940167"/>
            <a:ext cx="1066318" cy="1569660"/>
          </a:xfrm>
          <a:prstGeom prst="rect">
            <a:avLst/>
          </a:prstGeom>
          <a:noFill/>
        </p:spPr>
        <p:txBody>
          <a:bodyPr wrap="none" rtlCol="0">
            <a:spAutoFit/>
          </a:bodyPr>
          <a:lstStyle/>
          <a:p>
            <a:pPr algn="ctr"/>
            <a:r>
              <a:rPr lang="en-GB" sz="9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8</a:t>
            </a: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4" name="ActivePrez Menu"/>
          <p:cNvGrpSpPr/>
          <p:nvPr>
            <p:custDataLst>
              <p:tags r:id="rId1"/>
            </p:custDataLst>
          </p:nvPr>
        </p:nvGrpSpPr>
        <p:grpSpPr>
          <a:xfrm>
            <a:off x="177800" y="182349"/>
            <a:ext cx="11836400" cy="508000"/>
            <a:chOff x="177800" y="182349"/>
            <a:chExt cx="11836400" cy="508000"/>
          </a:xfrm>
        </p:grpSpPr>
        <p:sp>
          <p:nvSpPr>
            <p:cNvPr id="131"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2"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33"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4"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35"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6" name="ActivePrez - Level 1 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013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Beetles</a:t>
              </a:r>
              <a:endParaRPr lang="en-GB" sz="1000" dirty="0">
                <a:solidFill>
                  <a:schemeClr val="bg1"/>
                </a:solidFill>
              </a:endParaRPr>
            </a:p>
          </p:txBody>
        </p:sp>
        <p:sp>
          <p:nvSpPr>
            <p:cNvPr id="137" name="ActivePrez - Level 1 Separator"/>
            <p:cNvSpPr/>
            <p:nvPr>
              <p:custDataLst>
                <p:tags r:id="rId10"/>
              </p:custDataLst>
            </p:nvPr>
          </p:nvSpPr>
          <p:spPr>
            <a:xfrm>
              <a:off x="3017681"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8"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75389"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39" name="ActivePrez - Level 1 Separator"/>
            <p:cNvSpPr/>
            <p:nvPr>
              <p:custDataLst>
                <p:tags r:id="rId12"/>
              </p:custDataLst>
            </p:nvPr>
          </p:nvSpPr>
          <p:spPr>
            <a:xfrm>
              <a:off x="3971788"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40"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29496"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41" name="ActivePrez - Level 1 Separator"/>
            <p:cNvSpPr/>
            <p:nvPr>
              <p:custDataLst>
                <p:tags r:id="rId14"/>
              </p:custDataLst>
            </p:nvPr>
          </p:nvSpPr>
          <p:spPr>
            <a:xfrm>
              <a:off x="551099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42"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68700"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43"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44"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124264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Twist And Shout</a:t>
              </a:r>
              <a:endParaRPr lang="en-GB" sz="1000" dirty="0">
                <a:solidFill>
                  <a:schemeClr val="bg1">
                    <a:alpha val="30000"/>
                  </a:schemeClr>
                </a:solidFill>
              </a:endParaRPr>
            </a:p>
          </p:txBody>
        </p:sp>
        <p:sp>
          <p:nvSpPr>
            <p:cNvPr id="145" name="ActivePrez - Level 2 Separator"/>
            <p:cNvSpPr/>
            <p:nvPr>
              <p:custDataLst>
                <p:tags r:id="rId18"/>
              </p:custDataLst>
            </p:nvPr>
          </p:nvSpPr>
          <p:spPr>
            <a:xfrm>
              <a:off x="142044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6"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147815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47" name="ActivePrez - Level 2 Separator"/>
            <p:cNvSpPr/>
            <p:nvPr>
              <p:custDataLst>
                <p:tags r:id="rId20"/>
              </p:custDataLst>
            </p:nvPr>
          </p:nvSpPr>
          <p:spPr>
            <a:xfrm>
              <a:off x="260859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8" name="ActivePrez - Level 2 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2666302" y="444128"/>
              <a:ext cx="129394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Paperback Writer</a:t>
              </a:r>
              <a:endParaRPr lang="en-GB" sz="1000" dirty="0">
                <a:solidFill>
                  <a:schemeClr val="bg1"/>
                </a:solidFill>
              </a:endParaRPr>
            </a:p>
          </p:txBody>
        </p:sp>
        <p:sp>
          <p:nvSpPr>
            <p:cNvPr id="149" name="ActivePrez - Level 2 Separator"/>
            <p:cNvSpPr/>
            <p:nvPr>
              <p:custDataLst>
                <p:tags r:id="rId22"/>
              </p:custDataLst>
            </p:nvPr>
          </p:nvSpPr>
          <p:spPr>
            <a:xfrm>
              <a:off x="3960246"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0"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4017954" y="444128"/>
              <a:ext cx="12795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Please Please Me</a:t>
              </a:r>
              <a:endParaRPr lang="en-GB" sz="1000" dirty="0">
                <a:solidFill>
                  <a:schemeClr val="bg1">
                    <a:alpha val="30000"/>
                  </a:schemeClr>
                </a:solidFill>
              </a:endParaRPr>
            </a:p>
          </p:txBody>
        </p:sp>
        <p:sp>
          <p:nvSpPr>
            <p:cNvPr id="151" name="ActivePrez - Level 2 Separator"/>
            <p:cNvSpPr/>
            <p:nvPr>
              <p:custDataLst>
                <p:tags r:id="rId24"/>
              </p:custDataLst>
            </p:nvPr>
          </p:nvSpPr>
          <p:spPr>
            <a:xfrm>
              <a:off x="52974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2"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5355179" y="444128"/>
              <a:ext cx="138531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Can’t Buy Me Love</a:t>
              </a:r>
              <a:endParaRPr lang="en-GB" sz="1000" dirty="0">
                <a:solidFill>
                  <a:schemeClr val="bg1">
                    <a:alpha val="30000"/>
                  </a:schemeClr>
                </a:solidFill>
              </a:endParaRPr>
            </a:p>
          </p:txBody>
        </p:sp>
        <p:sp>
          <p:nvSpPr>
            <p:cNvPr id="153" name="ActivePrez - Level 2 Separator"/>
            <p:cNvSpPr/>
            <p:nvPr>
              <p:custDataLst>
                <p:tags r:id="rId26"/>
              </p:custDataLst>
            </p:nvPr>
          </p:nvSpPr>
          <p:spPr>
            <a:xfrm>
              <a:off x="674049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4"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6798203" y="444128"/>
              <a:ext cx="4732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Help</a:t>
              </a:r>
              <a:endParaRPr lang="en-GB" sz="1000" dirty="0">
                <a:solidFill>
                  <a:schemeClr val="bg1">
                    <a:alpha val="30000"/>
                  </a:schemeClr>
                </a:solidFill>
              </a:endParaRPr>
            </a:p>
          </p:txBody>
        </p:sp>
        <p:sp>
          <p:nvSpPr>
            <p:cNvPr id="155" name="ActivePrez - Level 2 Separator"/>
            <p:cNvSpPr/>
            <p:nvPr>
              <p:custDataLst>
                <p:tags r:id="rId28"/>
              </p:custDataLst>
            </p:nvPr>
          </p:nvSpPr>
          <p:spPr>
            <a:xfrm>
              <a:off x="72714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6"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7329117" y="444128"/>
              <a:ext cx="8226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Yesterday</a:t>
              </a:r>
              <a:endParaRPr lang="en-GB" sz="1000" dirty="0">
                <a:solidFill>
                  <a:schemeClr val="bg1">
                    <a:alpha val="30000"/>
                  </a:schemeClr>
                </a:solidFill>
              </a:endParaRPr>
            </a:p>
          </p:txBody>
        </p:sp>
        <p:sp>
          <p:nvSpPr>
            <p:cNvPr id="157" name="ActivePrez - Level 2 Separator"/>
            <p:cNvSpPr/>
            <p:nvPr>
              <p:custDataLst>
                <p:tags r:id="rId30"/>
              </p:custDataLst>
            </p:nvPr>
          </p:nvSpPr>
          <p:spPr>
            <a:xfrm>
              <a:off x="815177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8"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820948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59" name="ActivePrez - Level 2 Separator"/>
            <p:cNvSpPr/>
            <p:nvPr>
              <p:custDataLst>
                <p:tags r:id="rId32"/>
              </p:custDataLst>
            </p:nvPr>
          </p:nvSpPr>
          <p:spPr>
            <a:xfrm>
              <a:off x="93399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60"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9397633" y="444128"/>
              <a:ext cx="7457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Let It Be</a:t>
              </a:r>
              <a:endParaRPr lang="en-GB" sz="1000" dirty="0">
                <a:solidFill>
                  <a:schemeClr val="bg1">
                    <a:alpha val="30000"/>
                  </a:schemeClr>
                </a:solidFill>
              </a:endParaRPr>
            </a:p>
          </p:txBody>
        </p:sp>
        <p:sp>
          <p:nvSpPr>
            <p:cNvPr id="161" name="ActivePrez - Level 2 Separator"/>
            <p:cNvSpPr/>
            <p:nvPr>
              <p:custDataLst>
                <p:tags r:id="rId34"/>
              </p:custDataLst>
            </p:nvPr>
          </p:nvSpPr>
          <p:spPr>
            <a:xfrm>
              <a:off x="1014335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62"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10201058" y="444128"/>
              <a:ext cx="77457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Hey Jude</a:t>
              </a:r>
              <a:endParaRPr lang="en-GB" sz="1000" dirty="0">
                <a:solidFill>
                  <a:schemeClr val="bg1">
                    <a:alpha val="30000"/>
                  </a:schemeClr>
                </a:solidFill>
              </a:endParaRPr>
            </a:p>
          </p:txBody>
        </p:sp>
      </p:grpSp>
      <p:grpSp>
        <p:nvGrpSpPr>
          <p:cNvPr id="163" name="ActivePrez - Show Button"/>
          <p:cNvGrpSpPr/>
          <p:nvPr>
            <p:custDataLst>
              <p:tags r:id="rId2"/>
            </p:custDataLst>
          </p:nvPr>
        </p:nvGrpSpPr>
        <p:grpSpPr>
          <a:xfrm>
            <a:off x="11705721" y="181916"/>
            <a:ext cx="230400" cy="230400"/>
            <a:chOff x="8666160" y="1052736"/>
            <a:chExt cx="230400" cy="230400"/>
          </a:xfrm>
        </p:grpSpPr>
        <p:sp>
          <p:nvSpPr>
            <p:cNvPr id="164"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65"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6"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67" name="ActivePrez - Hide Button"/>
          <p:cNvGrpSpPr/>
          <p:nvPr>
            <p:custDataLst>
              <p:tags r:id="rId3"/>
            </p:custDataLst>
          </p:nvPr>
        </p:nvGrpSpPr>
        <p:grpSpPr>
          <a:xfrm>
            <a:off x="11688245" y="170305"/>
            <a:ext cx="266327" cy="251338"/>
            <a:chOff x="8717836" y="177800"/>
            <a:chExt cx="266327" cy="251338"/>
          </a:xfrm>
        </p:grpSpPr>
        <p:sp>
          <p:nvSpPr>
            <p:cNvPr id="168"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69" name="Rounded Rectangle 168"/>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35973352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1)">
                                      <p:cBhvr>
                                        <p:cTn id="7" dur="500"/>
                                        <p:tgtEl>
                                          <p:spTgt spid="53"/>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500"/>
                                        <p:tgtEl>
                                          <p:spTgt spid="5122"/>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67"/>
                    </p:tgtEl>
                  </p:cond>
                </p:stCondLst>
                <p:endSync evt="end" delay="0">
                  <p:rtn val="all"/>
                </p:endSync>
                <p:childTnLst>
                  <p:par>
                    <p:cTn id="25" fill="hold">
                      <p:stCondLst>
                        <p:cond delay="0"/>
                      </p:stCondLst>
                      <p:childTnLst>
                        <p:par>
                          <p:cTn id="26" fill="hold">
                            <p:stCondLst>
                              <p:cond delay="0"/>
                            </p:stCondLst>
                            <p:childTnLst>
                              <p:par>
                                <p:cTn id="27" presetID="2" presetClass="exit" presetSubtype="2" fill="hold" nodeType="clickEffect">
                                  <p:stCondLst>
                                    <p:cond delay="0"/>
                                  </p:stCondLst>
                                  <p:childTnLst>
                                    <p:anim calcmode="lin" valueType="num">
                                      <p:cBhvr additive="base">
                                        <p:cTn id="28" dur="250"/>
                                        <p:tgtEl>
                                          <p:spTgt spid="4"/>
                                        </p:tgtEl>
                                        <p:attrNameLst>
                                          <p:attrName>ppt_x</p:attrName>
                                        </p:attrNameLst>
                                      </p:cBhvr>
                                      <p:tavLst>
                                        <p:tav tm="0">
                                          <p:val>
                                            <p:strVal val="ppt_x"/>
                                          </p:val>
                                        </p:tav>
                                        <p:tav tm="100000">
                                          <p:val>
                                            <p:strVal val="1+ppt_w/2"/>
                                          </p:val>
                                        </p:tav>
                                      </p:tavLst>
                                    </p:anim>
                                    <p:anim calcmode="lin" valueType="num">
                                      <p:cBhvr additive="base">
                                        <p:cTn id="29" dur="250"/>
                                        <p:tgtEl>
                                          <p:spTgt spid="4"/>
                                        </p:tgtEl>
                                        <p:attrNameLst>
                                          <p:attrName>ppt_y</p:attrName>
                                        </p:attrNameLst>
                                      </p:cBhvr>
                                      <p:tavLst>
                                        <p:tav tm="0">
                                          <p:val>
                                            <p:strVal val="ppt_y"/>
                                          </p:val>
                                        </p:tav>
                                        <p:tav tm="100000">
                                          <p:val>
                                            <p:strVal val="ppt_y"/>
                                          </p:val>
                                        </p:tav>
                                      </p:tavLst>
                                    </p:anim>
                                    <p:set>
                                      <p:cBhvr>
                                        <p:cTn id="30" dur="1" fill="hold">
                                          <p:stCondLst>
                                            <p:cond delay="249"/>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63"/>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67"/>
                                        </p:tgtEl>
                                        <p:attrNameLst>
                                          <p:attrName>style.visibility</p:attrName>
                                        </p:attrNameLst>
                                      </p:cBhvr>
                                      <p:to>
                                        <p:strVal val="hidden"/>
                                      </p:to>
                                    </p:set>
                                  </p:childTnLst>
                                </p:cTn>
                              </p:par>
                            </p:childTnLst>
                          </p:cTn>
                        </p:par>
                      </p:childTnLst>
                    </p:cTn>
                  </p:par>
                </p:childTnLst>
              </p:cTn>
              <p:nextCondLst>
                <p:cond evt="onClick" delay="0">
                  <p:tgtEl>
                    <p:spTgt spid="167"/>
                  </p:tgtEl>
                </p:cond>
              </p:nextCondLst>
            </p:seq>
            <p:seq concurrent="1" nextAc="seek">
              <p:cTn id="35" restart="whenNotActive" fill="hold" evtFilter="cancelBubble" nodeType="interactiveSeq">
                <p:stCondLst>
                  <p:cond evt="onClick" delay="0">
                    <p:tgtEl>
                      <p:spTgt spid="16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250" fill="hold"/>
                                        <p:tgtEl>
                                          <p:spTgt spid="4"/>
                                        </p:tgtEl>
                                        <p:attrNameLst>
                                          <p:attrName>ppt_x</p:attrName>
                                        </p:attrNameLst>
                                      </p:cBhvr>
                                      <p:tavLst>
                                        <p:tav tm="0">
                                          <p:val>
                                            <p:strVal val="1+#ppt_w/2"/>
                                          </p:val>
                                        </p:tav>
                                        <p:tav tm="100000">
                                          <p:val>
                                            <p:strVal val="#ppt_x"/>
                                          </p:val>
                                        </p:tav>
                                      </p:tavLst>
                                    </p:anim>
                                    <p:anim calcmode="lin" valueType="num">
                                      <p:cBhvr additive="base">
                                        <p:cTn id="41" dur="250" fill="hold"/>
                                        <p:tgtEl>
                                          <p:spTgt spid="4"/>
                                        </p:tgtEl>
                                        <p:attrNameLst>
                                          <p:attrName>ppt_y</p:attrName>
                                        </p:attrNameLst>
                                      </p:cBhvr>
                                      <p:tavLst>
                                        <p:tav tm="0">
                                          <p:val>
                                            <p:strVal val="#ppt_y"/>
                                          </p:val>
                                        </p:tav>
                                        <p:tav tm="100000">
                                          <p:val>
                                            <p:strVal val="#ppt_y"/>
                                          </p:val>
                                        </p:tav>
                                      </p:tavLst>
                                    </p:anim>
                                  </p:childTnLst>
                                </p:cTn>
                              </p:par>
                              <p:par>
                                <p:cTn id="42" presetID="1" presetClass="exit" presetSubtype="0" fill="hold" nodeType="withEffect">
                                  <p:stCondLst>
                                    <p:cond delay="0"/>
                                  </p:stCondLst>
                                  <p:childTnLst>
                                    <p:set>
                                      <p:cBhvr>
                                        <p:cTn id="43" dur="1" fill="hold">
                                          <p:stCondLst>
                                            <p:cond delay="0"/>
                                          </p:stCondLst>
                                        </p:cTn>
                                        <p:tgtEl>
                                          <p:spTgt spid="163"/>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67"/>
                                        </p:tgtEl>
                                        <p:attrNameLst>
                                          <p:attrName>style.visibility</p:attrName>
                                        </p:attrNameLst>
                                      </p:cBhvr>
                                      <p:to>
                                        <p:strVal val="visible"/>
                                      </p:to>
                                    </p:set>
                                  </p:childTnLst>
                                </p:cTn>
                              </p:par>
                            </p:childTnLst>
                          </p:cTn>
                        </p:par>
                      </p:childTnLst>
                    </p:cTn>
                  </p:par>
                </p:childTnLst>
              </p:cTn>
              <p:nextCondLst>
                <p:cond evt="onClick" delay="0">
                  <p:tgtEl>
                    <p:spTgt spid="163"/>
                  </p:tgtEl>
                </p:cond>
              </p:nextCondLst>
            </p:seq>
          </p:childTnLst>
        </p:cTn>
      </p:par>
    </p:tnLst>
    <p:bldLst>
      <p:bldP spid="2" grpId="0"/>
      <p:bldP spid="35" grpId="0"/>
      <p:bldP spid="53" grpId="0"/>
      <p:bldP spid="53" grpId="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Please Please Me</a:t>
            </a:r>
            <a:endParaRPr lang="en-GB" dirty="0"/>
          </a:p>
        </p:txBody>
      </p:sp>
      <p:sp>
        <p:nvSpPr>
          <p:cNvPr id="6371" name="Slide Number Placeholder 6370"/>
          <p:cNvSpPr>
            <a:spLocks noGrp="1"/>
          </p:cNvSpPr>
          <p:nvPr>
            <p:ph type="sldNum" sz="quarter" idx="4"/>
          </p:nvPr>
        </p:nvSpPr>
        <p:spPr/>
        <p:txBody>
          <a:bodyPr/>
          <a:lstStyle/>
          <a:p>
            <a:fld id="{CA002AFF-DAC4-483E-9874-67CA33B40BD1}" type="slidenum">
              <a:rPr lang="en-GB" smtClean="0"/>
              <a:pPr/>
              <a:t>17</a:t>
            </a:fld>
            <a:endParaRPr lang="en-GB" dirty="0"/>
          </a:p>
        </p:txBody>
      </p:sp>
      <p:pic>
        <p:nvPicPr>
          <p:cNvPr id="6146" name="Picture 2" descr="Please Please Me"/>
          <p:cNvPicPr>
            <a:picLocks noGrp="1" noChangeAspect="1" noChangeArrowheads="1"/>
          </p:cNvPicPr>
          <p:nvPr>
            <p:ph type="pic" sz="quarter" idx="15"/>
          </p:nvPr>
        </p:nvPicPr>
        <p:blipFill>
          <a:blip r:embed="rId38" cstate="email">
            <a:extLst>
              <a:ext uri="{28A0092B-C50C-407E-A947-70E740481C1C}">
                <a14:useLocalDpi xmlns:a14="http://schemas.microsoft.com/office/drawing/2010/main" val="0"/>
              </a:ext>
            </a:extLst>
          </a:blip>
          <a:srcRect t="500" b="500"/>
          <a:stretch>
            <a:fillRect/>
          </a:stretch>
        </p:blipFill>
        <p:spPr/>
      </p:pic>
      <p:sp>
        <p:nvSpPr>
          <p:cNvPr id="35" name="TextBox 34"/>
          <p:cNvSpPr txBox="1"/>
          <p:nvPr/>
        </p:nvSpPr>
        <p:spPr>
          <a:xfrm>
            <a:off x="6890713" y="1628800"/>
            <a:ext cx="3204723" cy="1077218"/>
          </a:xfrm>
          <a:prstGeom prst="rect">
            <a:avLst/>
          </a:prstGeom>
          <a:noFill/>
        </p:spPr>
        <p:txBody>
          <a:bodyPr wrap="none" rtlCol="0">
            <a:spAutoFit/>
          </a:bodyPr>
          <a:lstStyle/>
          <a:p>
            <a:pPr>
              <a:tabLst>
                <a:tab pos="1611313" algn="l"/>
                <a:tab pos="1790700" algn="l"/>
              </a:tabLst>
            </a:pPr>
            <a:r>
              <a:rPr lang="en-GB" sz="1600" dirty="0">
                <a:solidFill>
                  <a:schemeClr val="bg1"/>
                </a:solidFill>
                <a:latin typeface="Calibri" pitchFamily="34" charset="0"/>
                <a:cs typeface="Calibri" pitchFamily="34" charset="0"/>
              </a:rPr>
              <a:t>Release Date	:	11th Jan 1963 </a:t>
            </a:r>
          </a:p>
          <a:p>
            <a:pPr>
              <a:tabLst>
                <a:tab pos="1611313" algn="l"/>
                <a:tab pos="1790700" algn="l"/>
              </a:tabLst>
            </a:pPr>
            <a:r>
              <a:rPr lang="en-GB" sz="1600" dirty="0">
                <a:solidFill>
                  <a:schemeClr val="bg1"/>
                </a:solidFill>
                <a:latin typeface="Calibri" pitchFamily="34" charset="0"/>
                <a:cs typeface="Calibri" pitchFamily="34" charset="0"/>
              </a:rPr>
              <a:t>Label	:	</a:t>
            </a:r>
            <a:r>
              <a:rPr lang="en-GB" sz="1600" dirty="0" err="1">
                <a:solidFill>
                  <a:schemeClr val="bg1"/>
                </a:solidFill>
                <a:latin typeface="Calibri" pitchFamily="34" charset="0"/>
                <a:cs typeface="Calibri" pitchFamily="34" charset="0"/>
              </a:rPr>
              <a:t>Parlophone</a:t>
            </a:r>
            <a:endParaRPr lang="en-GB" sz="1600" dirty="0">
              <a:solidFill>
                <a:schemeClr val="bg1"/>
              </a:solidFill>
              <a:latin typeface="Calibri" pitchFamily="34" charset="0"/>
              <a:cs typeface="Calibri" pitchFamily="34" charset="0"/>
            </a:endParaRPr>
          </a:p>
          <a:p>
            <a:pPr>
              <a:tabLst>
                <a:tab pos="1611313" algn="l"/>
                <a:tab pos="1790700" algn="l"/>
              </a:tabLst>
            </a:pPr>
            <a:r>
              <a:rPr lang="en-GB" sz="1600" dirty="0">
                <a:solidFill>
                  <a:schemeClr val="bg1"/>
                </a:solidFill>
                <a:latin typeface="Calibri" pitchFamily="34" charset="0"/>
                <a:cs typeface="Calibri" pitchFamily="34" charset="0"/>
              </a:rPr>
              <a:t>Highest Position	:	2</a:t>
            </a:r>
          </a:p>
          <a:p>
            <a:pPr>
              <a:tabLst>
                <a:tab pos="1611313" algn="l"/>
                <a:tab pos="1790700" algn="l"/>
              </a:tabLst>
            </a:pPr>
            <a:r>
              <a:rPr lang="en-GB" sz="1600" dirty="0">
                <a:solidFill>
                  <a:schemeClr val="bg1"/>
                </a:solidFill>
                <a:latin typeface="Calibri" pitchFamily="34" charset="0"/>
                <a:cs typeface="Calibri" pitchFamily="34" charset="0"/>
              </a:rPr>
              <a:t>Weeks in Chart	:	18</a:t>
            </a:r>
          </a:p>
        </p:txBody>
      </p:sp>
      <p:sp>
        <p:nvSpPr>
          <p:cNvPr id="76" name="TextBox 75"/>
          <p:cNvSpPr txBox="1"/>
          <p:nvPr/>
        </p:nvSpPr>
        <p:spPr>
          <a:xfrm>
            <a:off x="2406756" y="3940167"/>
            <a:ext cx="1066318" cy="1569660"/>
          </a:xfrm>
          <a:prstGeom prst="rect">
            <a:avLst/>
          </a:prstGeom>
          <a:noFill/>
        </p:spPr>
        <p:txBody>
          <a:bodyPr wrap="none" rtlCol="0">
            <a:spAutoFit/>
          </a:bodyPr>
          <a:lstStyle/>
          <a:p>
            <a:pPr algn="ctr"/>
            <a:r>
              <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7</a:t>
            </a:r>
          </a:p>
        </p:txBody>
      </p:sp>
      <p:grpSp>
        <p:nvGrpSpPr>
          <p:cNvPr id="4" name="ActivePrez Menu"/>
          <p:cNvGrpSpPr/>
          <p:nvPr>
            <p:custDataLst>
              <p:tags r:id="rId1"/>
            </p:custDataLst>
          </p:nvPr>
        </p:nvGrpSpPr>
        <p:grpSpPr>
          <a:xfrm>
            <a:off x="177800" y="182349"/>
            <a:ext cx="11836400" cy="508000"/>
            <a:chOff x="177800" y="182349"/>
            <a:chExt cx="11836400" cy="508000"/>
          </a:xfrm>
        </p:grpSpPr>
        <p:sp>
          <p:nvSpPr>
            <p:cNvPr id="99"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01"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2"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03"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1" name="ActivePrez - Level 1 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013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Beetles</a:t>
              </a:r>
              <a:endParaRPr lang="en-GB" sz="1000" dirty="0">
                <a:solidFill>
                  <a:schemeClr val="bg1"/>
                </a:solidFill>
              </a:endParaRPr>
            </a:p>
          </p:txBody>
        </p:sp>
        <p:sp>
          <p:nvSpPr>
            <p:cNvPr id="112" name="ActivePrez - Level 1 Separator"/>
            <p:cNvSpPr/>
            <p:nvPr>
              <p:custDataLst>
                <p:tags r:id="rId10"/>
              </p:custDataLst>
            </p:nvPr>
          </p:nvSpPr>
          <p:spPr>
            <a:xfrm>
              <a:off x="3017681"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3"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75389"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14" name="ActivePrez - Level 1 Separator"/>
            <p:cNvSpPr/>
            <p:nvPr>
              <p:custDataLst>
                <p:tags r:id="rId12"/>
              </p:custDataLst>
            </p:nvPr>
          </p:nvSpPr>
          <p:spPr>
            <a:xfrm>
              <a:off x="3971788"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5"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29496"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16" name="ActivePrez - Level 1 Separator"/>
            <p:cNvSpPr/>
            <p:nvPr>
              <p:custDataLst>
                <p:tags r:id="rId14"/>
              </p:custDataLst>
            </p:nvPr>
          </p:nvSpPr>
          <p:spPr>
            <a:xfrm>
              <a:off x="551099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7"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68700"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18"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9"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124264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Twist And Shout</a:t>
              </a:r>
              <a:endParaRPr lang="en-GB" sz="1000" dirty="0">
                <a:solidFill>
                  <a:schemeClr val="bg1">
                    <a:alpha val="30000"/>
                  </a:schemeClr>
                </a:solidFill>
              </a:endParaRPr>
            </a:p>
          </p:txBody>
        </p:sp>
        <p:sp>
          <p:nvSpPr>
            <p:cNvPr id="120" name="ActivePrez - Level 2 Separator"/>
            <p:cNvSpPr/>
            <p:nvPr>
              <p:custDataLst>
                <p:tags r:id="rId18"/>
              </p:custDataLst>
            </p:nvPr>
          </p:nvSpPr>
          <p:spPr>
            <a:xfrm>
              <a:off x="142044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1"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147815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22" name="ActivePrez - Level 2 Separator"/>
            <p:cNvSpPr/>
            <p:nvPr>
              <p:custDataLst>
                <p:tags r:id="rId20"/>
              </p:custDataLst>
            </p:nvPr>
          </p:nvSpPr>
          <p:spPr>
            <a:xfrm>
              <a:off x="260859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3"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2666302" y="444128"/>
              <a:ext cx="129394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Paperback Writer</a:t>
              </a:r>
              <a:endParaRPr lang="en-GB" sz="1000" dirty="0">
                <a:solidFill>
                  <a:schemeClr val="bg1">
                    <a:alpha val="30000"/>
                  </a:schemeClr>
                </a:solidFill>
              </a:endParaRPr>
            </a:p>
          </p:txBody>
        </p:sp>
        <p:sp>
          <p:nvSpPr>
            <p:cNvPr id="124" name="ActivePrez - Level 2 Separator"/>
            <p:cNvSpPr/>
            <p:nvPr>
              <p:custDataLst>
                <p:tags r:id="rId22"/>
              </p:custDataLst>
            </p:nvPr>
          </p:nvSpPr>
          <p:spPr>
            <a:xfrm>
              <a:off x="3960246"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5" name="ActivePrez - Level 2 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4017954" y="444128"/>
              <a:ext cx="12795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Please Please Me</a:t>
              </a:r>
              <a:endParaRPr lang="en-GB" sz="1000" dirty="0">
                <a:solidFill>
                  <a:schemeClr val="bg1"/>
                </a:solidFill>
              </a:endParaRPr>
            </a:p>
          </p:txBody>
        </p:sp>
        <p:sp>
          <p:nvSpPr>
            <p:cNvPr id="126" name="ActivePrez - Level 2 Separator"/>
            <p:cNvSpPr/>
            <p:nvPr>
              <p:custDataLst>
                <p:tags r:id="rId24"/>
              </p:custDataLst>
            </p:nvPr>
          </p:nvSpPr>
          <p:spPr>
            <a:xfrm>
              <a:off x="52974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7"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5355179" y="444128"/>
              <a:ext cx="138531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Can’t Buy Me Love</a:t>
              </a:r>
              <a:endParaRPr lang="en-GB" sz="1000" dirty="0">
                <a:solidFill>
                  <a:schemeClr val="bg1">
                    <a:alpha val="30000"/>
                  </a:schemeClr>
                </a:solidFill>
              </a:endParaRPr>
            </a:p>
          </p:txBody>
        </p:sp>
        <p:sp>
          <p:nvSpPr>
            <p:cNvPr id="128" name="ActivePrez - Level 2 Separator"/>
            <p:cNvSpPr/>
            <p:nvPr>
              <p:custDataLst>
                <p:tags r:id="rId26"/>
              </p:custDataLst>
            </p:nvPr>
          </p:nvSpPr>
          <p:spPr>
            <a:xfrm>
              <a:off x="674049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9"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6798203" y="444128"/>
              <a:ext cx="4732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Help</a:t>
              </a:r>
              <a:endParaRPr lang="en-GB" sz="1000" dirty="0">
                <a:solidFill>
                  <a:schemeClr val="bg1">
                    <a:alpha val="30000"/>
                  </a:schemeClr>
                </a:solidFill>
              </a:endParaRPr>
            </a:p>
          </p:txBody>
        </p:sp>
        <p:sp>
          <p:nvSpPr>
            <p:cNvPr id="130" name="ActivePrez - Level 2 Separator"/>
            <p:cNvSpPr/>
            <p:nvPr>
              <p:custDataLst>
                <p:tags r:id="rId28"/>
              </p:custDataLst>
            </p:nvPr>
          </p:nvSpPr>
          <p:spPr>
            <a:xfrm>
              <a:off x="72714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1"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7329117" y="444128"/>
              <a:ext cx="8226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Yesterday</a:t>
              </a:r>
              <a:endParaRPr lang="en-GB" sz="1000" dirty="0">
                <a:solidFill>
                  <a:schemeClr val="bg1">
                    <a:alpha val="30000"/>
                  </a:schemeClr>
                </a:solidFill>
              </a:endParaRPr>
            </a:p>
          </p:txBody>
        </p:sp>
        <p:sp>
          <p:nvSpPr>
            <p:cNvPr id="132" name="ActivePrez - Level 2 Separator"/>
            <p:cNvSpPr/>
            <p:nvPr>
              <p:custDataLst>
                <p:tags r:id="rId30"/>
              </p:custDataLst>
            </p:nvPr>
          </p:nvSpPr>
          <p:spPr>
            <a:xfrm>
              <a:off x="815177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3"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820948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34" name="ActivePrez - Level 2 Separator"/>
            <p:cNvSpPr/>
            <p:nvPr>
              <p:custDataLst>
                <p:tags r:id="rId32"/>
              </p:custDataLst>
            </p:nvPr>
          </p:nvSpPr>
          <p:spPr>
            <a:xfrm>
              <a:off x="93399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5"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9397633" y="444128"/>
              <a:ext cx="7457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Let It Be</a:t>
              </a:r>
              <a:endParaRPr lang="en-GB" sz="1000" dirty="0">
                <a:solidFill>
                  <a:schemeClr val="bg1">
                    <a:alpha val="30000"/>
                  </a:schemeClr>
                </a:solidFill>
              </a:endParaRPr>
            </a:p>
          </p:txBody>
        </p:sp>
        <p:sp>
          <p:nvSpPr>
            <p:cNvPr id="136" name="ActivePrez - Level 2 Separator"/>
            <p:cNvSpPr/>
            <p:nvPr>
              <p:custDataLst>
                <p:tags r:id="rId34"/>
              </p:custDataLst>
            </p:nvPr>
          </p:nvSpPr>
          <p:spPr>
            <a:xfrm>
              <a:off x="1014335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7"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10201058" y="444128"/>
              <a:ext cx="77457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Hey Jude</a:t>
              </a:r>
              <a:endParaRPr lang="en-GB" sz="1000" dirty="0">
                <a:solidFill>
                  <a:schemeClr val="bg1">
                    <a:alpha val="30000"/>
                  </a:schemeClr>
                </a:solidFill>
              </a:endParaRPr>
            </a:p>
          </p:txBody>
        </p:sp>
      </p:grpSp>
      <p:grpSp>
        <p:nvGrpSpPr>
          <p:cNvPr id="138" name="ActivePrez - Show Button"/>
          <p:cNvGrpSpPr/>
          <p:nvPr>
            <p:custDataLst>
              <p:tags r:id="rId2"/>
            </p:custDataLst>
          </p:nvPr>
        </p:nvGrpSpPr>
        <p:grpSpPr>
          <a:xfrm>
            <a:off x="11705721" y="181916"/>
            <a:ext cx="230400" cy="230400"/>
            <a:chOff x="8666160" y="1052736"/>
            <a:chExt cx="230400" cy="230400"/>
          </a:xfrm>
        </p:grpSpPr>
        <p:sp>
          <p:nvSpPr>
            <p:cNvPr id="139"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0"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1"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42" name="ActivePrez - Hide Button"/>
          <p:cNvGrpSpPr/>
          <p:nvPr>
            <p:custDataLst>
              <p:tags r:id="rId3"/>
            </p:custDataLst>
          </p:nvPr>
        </p:nvGrpSpPr>
        <p:grpSpPr>
          <a:xfrm>
            <a:off x="11688245" y="170305"/>
            <a:ext cx="266327" cy="251338"/>
            <a:chOff x="8717836" y="177800"/>
            <a:chExt cx="266327" cy="251338"/>
          </a:xfrm>
        </p:grpSpPr>
        <p:sp>
          <p:nvSpPr>
            <p:cNvPr id="143"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44" name="Rounded Rectangle 143"/>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17611849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heel(1)">
                                      <p:cBhvr>
                                        <p:cTn id="7" dur="500"/>
                                        <p:tgtEl>
                                          <p:spTgt spid="7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76"/>
                                        </p:tgtEl>
                                      </p:cBhvr>
                                    </p:animEffect>
                                    <p:animScale>
                                      <p:cBhvr>
                                        <p:cTn id="11" dur="250" autoRev="1" fill="hold"/>
                                        <p:tgtEl>
                                          <p:spTgt spid="76"/>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500"/>
                                        <p:tgtEl>
                                          <p:spTgt spid="6146"/>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42"/>
                    </p:tgtEl>
                  </p:cond>
                </p:stCondLst>
                <p:endSync evt="end" delay="0">
                  <p:rtn val="all"/>
                </p:endSync>
                <p:childTnLst>
                  <p:par>
                    <p:cTn id="25" fill="hold">
                      <p:stCondLst>
                        <p:cond delay="0"/>
                      </p:stCondLst>
                      <p:childTnLst>
                        <p:par>
                          <p:cTn id="26" fill="hold">
                            <p:stCondLst>
                              <p:cond delay="0"/>
                            </p:stCondLst>
                            <p:childTnLst>
                              <p:par>
                                <p:cTn id="27" presetID="2" presetClass="exit" presetSubtype="2" fill="hold" nodeType="clickEffect">
                                  <p:stCondLst>
                                    <p:cond delay="0"/>
                                  </p:stCondLst>
                                  <p:childTnLst>
                                    <p:anim calcmode="lin" valueType="num">
                                      <p:cBhvr additive="base">
                                        <p:cTn id="28" dur="250"/>
                                        <p:tgtEl>
                                          <p:spTgt spid="4"/>
                                        </p:tgtEl>
                                        <p:attrNameLst>
                                          <p:attrName>ppt_x</p:attrName>
                                        </p:attrNameLst>
                                      </p:cBhvr>
                                      <p:tavLst>
                                        <p:tav tm="0">
                                          <p:val>
                                            <p:strVal val="ppt_x"/>
                                          </p:val>
                                        </p:tav>
                                        <p:tav tm="100000">
                                          <p:val>
                                            <p:strVal val="1+ppt_w/2"/>
                                          </p:val>
                                        </p:tav>
                                      </p:tavLst>
                                    </p:anim>
                                    <p:anim calcmode="lin" valueType="num">
                                      <p:cBhvr additive="base">
                                        <p:cTn id="29" dur="250"/>
                                        <p:tgtEl>
                                          <p:spTgt spid="4"/>
                                        </p:tgtEl>
                                        <p:attrNameLst>
                                          <p:attrName>ppt_y</p:attrName>
                                        </p:attrNameLst>
                                      </p:cBhvr>
                                      <p:tavLst>
                                        <p:tav tm="0">
                                          <p:val>
                                            <p:strVal val="ppt_y"/>
                                          </p:val>
                                        </p:tav>
                                        <p:tav tm="100000">
                                          <p:val>
                                            <p:strVal val="ppt_y"/>
                                          </p:val>
                                        </p:tav>
                                      </p:tavLst>
                                    </p:anim>
                                    <p:set>
                                      <p:cBhvr>
                                        <p:cTn id="30" dur="1" fill="hold">
                                          <p:stCondLst>
                                            <p:cond delay="249"/>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38"/>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35" restart="whenNotActive" fill="hold" evtFilter="cancelBubble" nodeType="interactiveSeq">
                <p:stCondLst>
                  <p:cond evt="onClick" delay="0">
                    <p:tgtEl>
                      <p:spTgt spid="138"/>
                    </p:tgtEl>
                  </p:cond>
                </p:stCondLst>
                <p:endSync evt="end" delay="0">
                  <p:rtn val="all"/>
                </p:endSync>
                <p:childTnLst>
                  <p:par>
                    <p:cTn id="36" fill="hold">
                      <p:stCondLst>
                        <p:cond delay="0"/>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250" fill="hold"/>
                                        <p:tgtEl>
                                          <p:spTgt spid="4"/>
                                        </p:tgtEl>
                                        <p:attrNameLst>
                                          <p:attrName>ppt_x</p:attrName>
                                        </p:attrNameLst>
                                      </p:cBhvr>
                                      <p:tavLst>
                                        <p:tav tm="0">
                                          <p:val>
                                            <p:strVal val="1+#ppt_w/2"/>
                                          </p:val>
                                        </p:tav>
                                        <p:tav tm="100000">
                                          <p:val>
                                            <p:strVal val="#ppt_x"/>
                                          </p:val>
                                        </p:tav>
                                      </p:tavLst>
                                    </p:anim>
                                    <p:anim calcmode="lin" valueType="num">
                                      <p:cBhvr additive="base">
                                        <p:cTn id="41" dur="250" fill="hold"/>
                                        <p:tgtEl>
                                          <p:spTgt spid="4"/>
                                        </p:tgtEl>
                                        <p:attrNameLst>
                                          <p:attrName>ppt_y</p:attrName>
                                        </p:attrNameLst>
                                      </p:cBhvr>
                                      <p:tavLst>
                                        <p:tav tm="0">
                                          <p:val>
                                            <p:strVal val="#ppt_y"/>
                                          </p:val>
                                        </p:tav>
                                        <p:tav tm="100000">
                                          <p:val>
                                            <p:strVal val="#ppt_y"/>
                                          </p:val>
                                        </p:tav>
                                      </p:tavLst>
                                    </p:anim>
                                  </p:childTnLst>
                                </p:cTn>
                              </p:par>
                              <p:par>
                                <p:cTn id="42" presetID="1" presetClass="exit" presetSubtype="0" fill="hold" nodeType="withEffect">
                                  <p:stCondLst>
                                    <p:cond delay="0"/>
                                  </p:stCondLst>
                                  <p:childTnLst>
                                    <p:set>
                                      <p:cBhvr>
                                        <p:cTn id="43" dur="1" fill="hold">
                                          <p:stCondLst>
                                            <p:cond delay="0"/>
                                          </p:stCondLst>
                                        </p:cTn>
                                        <p:tgtEl>
                                          <p:spTgt spid="138"/>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42"/>
                                        </p:tgtEl>
                                        <p:attrNameLst>
                                          <p:attrName>style.visibility</p:attrName>
                                        </p:attrNameLst>
                                      </p:cBhvr>
                                      <p:to>
                                        <p:strVal val="visible"/>
                                      </p:to>
                                    </p:set>
                                  </p:childTnLst>
                                </p:cTn>
                              </p:par>
                            </p:childTnLst>
                          </p:cTn>
                        </p:par>
                      </p:childTnLst>
                    </p:cTn>
                  </p:par>
                </p:childTnLst>
              </p:cTn>
              <p:nextCondLst>
                <p:cond evt="onClick" delay="0">
                  <p:tgtEl>
                    <p:spTgt spid="138"/>
                  </p:tgtEl>
                </p:cond>
              </p:nextCondLst>
            </p:seq>
          </p:childTnLst>
        </p:cTn>
      </p:par>
    </p:tnLst>
    <p:bldLst>
      <p:bldP spid="2" grpId="0"/>
      <p:bldP spid="35" grpId="0"/>
      <p:bldP spid="76" grpId="0"/>
      <p:bldP spid="76" grpId="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Can’t Buy Me Love</a:t>
            </a:r>
            <a:endParaRPr lang="en-GB" dirty="0"/>
          </a:p>
        </p:txBody>
      </p:sp>
      <p:sp>
        <p:nvSpPr>
          <p:cNvPr id="4323" name="Slide Number Placeholder 4322"/>
          <p:cNvSpPr>
            <a:spLocks noGrp="1"/>
          </p:cNvSpPr>
          <p:nvPr>
            <p:ph type="sldNum" sz="quarter" idx="4"/>
          </p:nvPr>
        </p:nvSpPr>
        <p:spPr/>
        <p:txBody>
          <a:bodyPr/>
          <a:lstStyle/>
          <a:p>
            <a:fld id="{CA002AFF-DAC4-483E-9874-67CA33B40BD1}" type="slidenum">
              <a:rPr lang="en-GB" smtClean="0"/>
              <a:pPr/>
              <a:t>18</a:t>
            </a:fld>
            <a:endParaRPr lang="en-GB" dirty="0"/>
          </a:p>
        </p:txBody>
      </p:sp>
      <p:pic>
        <p:nvPicPr>
          <p:cNvPr id="4098" name="Picture 2" descr="http://www.maccafan.net/SongIndex/C/cbml_cov.jpg"/>
          <p:cNvPicPr>
            <a:picLocks noGrp="1" noChangeAspect="1" noChangeArrowheads="1"/>
          </p:cNvPicPr>
          <p:nvPr>
            <p:ph type="pic" sz="quarter" idx="15"/>
          </p:nvPr>
        </p:nvPicPr>
        <p:blipFill>
          <a:blip r:embed="rId38">
            <a:extLst>
              <a:ext uri="{28A0092B-C50C-407E-A947-70E740481C1C}">
                <a14:useLocalDpi xmlns:a14="http://schemas.microsoft.com/office/drawing/2010/main" val="0"/>
              </a:ext>
            </a:extLst>
          </a:blip>
          <a:srcRect t="495" b="495"/>
          <a:stretch>
            <a:fillRect/>
          </a:stretch>
        </p:blipFill>
        <p:spPr/>
      </p:pic>
      <p:sp>
        <p:nvSpPr>
          <p:cNvPr id="35" name="TextBox 34"/>
          <p:cNvSpPr txBox="1"/>
          <p:nvPr/>
        </p:nvSpPr>
        <p:spPr>
          <a:xfrm>
            <a:off x="6890713" y="1628800"/>
            <a:ext cx="3469411" cy="1077218"/>
          </a:xfrm>
          <a:prstGeom prst="rect">
            <a:avLst/>
          </a:prstGeom>
          <a:noFill/>
        </p:spPr>
        <p:txBody>
          <a:bodyPr wrap="none" rtlCol="0">
            <a:spAutoFit/>
          </a:bodyPr>
          <a:lstStyle/>
          <a:p>
            <a:pPr>
              <a:tabLst>
                <a:tab pos="1611313" algn="l"/>
                <a:tab pos="1790700" algn="l"/>
              </a:tabLst>
            </a:pPr>
            <a:r>
              <a:rPr lang="en-GB" sz="1600" dirty="0">
                <a:solidFill>
                  <a:schemeClr val="bg1"/>
                </a:solidFill>
                <a:latin typeface="Calibri" pitchFamily="34" charset="0"/>
                <a:cs typeface="Calibri" pitchFamily="34" charset="0"/>
              </a:rPr>
              <a:t>Release Date	:	20th March 1964 </a:t>
            </a:r>
          </a:p>
          <a:p>
            <a:pPr>
              <a:tabLst>
                <a:tab pos="1611313" algn="l"/>
                <a:tab pos="1790700" algn="l"/>
              </a:tabLst>
            </a:pPr>
            <a:r>
              <a:rPr lang="en-GB" sz="1600" dirty="0">
                <a:solidFill>
                  <a:schemeClr val="bg1"/>
                </a:solidFill>
                <a:latin typeface="Calibri" pitchFamily="34" charset="0"/>
                <a:cs typeface="Calibri" pitchFamily="34" charset="0"/>
              </a:rPr>
              <a:t>Label	:	</a:t>
            </a:r>
            <a:r>
              <a:rPr lang="en-GB" sz="1600" dirty="0" err="1">
                <a:solidFill>
                  <a:schemeClr val="bg1"/>
                </a:solidFill>
                <a:latin typeface="Calibri" pitchFamily="34" charset="0"/>
                <a:cs typeface="Calibri" pitchFamily="34" charset="0"/>
              </a:rPr>
              <a:t>Parlophone</a:t>
            </a:r>
            <a:endParaRPr lang="en-GB" sz="1600" dirty="0">
              <a:solidFill>
                <a:schemeClr val="bg1"/>
              </a:solidFill>
              <a:latin typeface="Calibri" pitchFamily="34" charset="0"/>
              <a:cs typeface="Calibri" pitchFamily="34" charset="0"/>
            </a:endParaRPr>
          </a:p>
          <a:p>
            <a:pPr>
              <a:tabLst>
                <a:tab pos="1611313" algn="l"/>
                <a:tab pos="1790700" algn="l"/>
              </a:tabLst>
            </a:pPr>
            <a:r>
              <a:rPr lang="en-GB" sz="1600" dirty="0">
                <a:solidFill>
                  <a:schemeClr val="bg1"/>
                </a:solidFill>
                <a:latin typeface="Calibri" pitchFamily="34" charset="0"/>
                <a:cs typeface="Calibri" pitchFamily="34" charset="0"/>
              </a:rPr>
              <a:t>Highest Position	:	1</a:t>
            </a:r>
          </a:p>
          <a:p>
            <a:pPr>
              <a:tabLst>
                <a:tab pos="1611313" algn="l"/>
                <a:tab pos="1790700" algn="l"/>
              </a:tabLst>
            </a:pPr>
            <a:r>
              <a:rPr lang="en-GB" sz="1600" dirty="0">
                <a:solidFill>
                  <a:schemeClr val="bg1"/>
                </a:solidFill>
                <a:latin typeface="Calibri" pitchFamily="34" charset="0"/>
                <a:cs typeface="Calibri" pitchFamily="34" charset="0"/>
              </a:rPr>
              <a:t>Weeks in Chart	:	14</a:t>
            </a:r>
          </a:p>
        </p:txBody>
      </p:sp>
      <p:sp>
        <p:nvSpPr>
          <p:cNvPr id="76" name="TextBox 75"/>
          <p:cNvSpPr txBox="1"/>
          <p:nvPr/>
        </p:nvSpPr>
        <p:spPr>
          <a:xfrm>
            <a:off x="2406756" y="3940167"/>
            <a:ext cx="1066318" cy="1569660"/>
          </a:xfrm>
          <a:prstGeom prst="rect">
            <a:avLst/>
          </a:prstGeom>
          <a:noFill/>
        </p:spPr>
        <p:txBody>
          <a:bodyPr wrap="none" rtlCol="0">
            <a:spAutoFit/>
          </a:bodyPr>
          <a:lstStyle/>
          <a:p>
            <a:pPr algn="ctr"/>
            <a:r>
              <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6</a:t>
            </a:r>
          </a:p>
        </p:txBody>
      </p:sp>
      <p:grpSp>
        <p:nvGrpSpPr>
          <p:cNvPr id="4" name="ActivePrez Menu"/>
          <p:cNvGrpSpPr/>
          <p:nvPr>
            <p:custDataLst>
              <p:tags r:id="rId1"/>
            </p:custDataLst>
          </p:nvPr>
        </p:nvGrpSpPr>
        <p:grpSpPr>
          <a:xfrm>
            <a:off x="177800" y="182349"/>
            <a:ext cx="11836400" cy="508000"/>
            <a:chOff x="177800" y="182349"/>
            <a:chExt cx="11836400" cy="508000"/>
          </a:xfrm>
        </p:grpSpPr>
        <p:sp>
          <p:nvSpPr>
            <p:cNvPr id="99"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01"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2"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03"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1" name="ActivePrez - Level 1 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013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Beetles</a:t>
              </a:r>
              <a:endParaRPr lang="en-GB" sz="1000" dirty="0">
                <a:solidFill>
                  <a:schemeClr val="bg1"/>
                </a:solidFill>
              </a:endParaRPr>
            </a:p>
          </p:txBody>
        </p:sp>
        <p:sp>
          <p:nvSpPr>
            <p:cNvPr id="112" name="ActivePrez - Level 1 Separator"/>
            <p:cNvSpPr/>
            <p:nvPr>
              <p:custDataLst>
                <p:tags r:id="rId10"/>
              </p:custDataLst>
            </p:nvPr>
          </p:nvSpPr>
          <p:spPr>
            <a:xfrm>
              <a:off x="3017681"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3"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75389"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14" name="ActivePrez - Level 1 Separator"/>
            <p:cNvSpPr/>
            <p:nvPr>
              <p:custDataLst>
                <p:tags r:id="rId12"/>
              </p:custDataLst>
            </p:nvPr>
          </p:nvSpPr>
          <p:spPr>
            <a:xfrm>
              <a:off x="3971788"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5"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29496"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16" name="ActivePrez - Level 1 Separator"/>
            <p:cNvSpPr/>
            <p:nvPr>
              <p:custDataLst>
                <p:tags r:id="rId14"/>
              </p:custDataLst>
            </p:nvPr>
          </p:nvSpPr>
          <p:spPr>
            <a:xfrm>
              <a:off x="551099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7"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68700"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18"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9"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124264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Twist And Shout</a:t>
              </a:r>
              <a:endParaRPr lang="en-GB" sz="1000" dirty="0">
                <a:solidFill>
                  <a:schemeClr val="bg1">
                    <a:alpha val="30000"/>
                  </a:schemeClr>
                </a:solidFill>
              </a:endParaRPr>
            </a:p>
          </p:txBody>
        </p:sp>
        <p:sp>
          <p:nvSpPr>
            <p:cNvPr id="120" name="ActivePrez - Level 2 Separator"/>
            <p:cNvSpPr/>
            <p:nvPr>
              <p:custDataLst>
                <p:tags r:id="rId18"/>
              </p:custDataLst>
            </p:nvPr>
          </p:nvSpPr>
          <p:spPr>
            <a:xfrm>
              <a:off x="142044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1"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147815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22" name="ActivePrez - Level 2 Separator"/>
            <p:cNvSpPr/>
            <p:nvPr>
              <p:custDataLst>
                <p:tags r:id="rId20"/>
              </p:custDataLst>
            </p:nvPr>
          </p:nvSpPr>
          <p:spPr>
            <a:xfrm>
              <a:off x="260859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3"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2666302" y="444128"/>
              <a:ext cx="129394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Paperback Writer</a:t>
              </a:r>
              <a:endParaRPr lang="en-GB" sz="1000" dirty="0">
                <a:solidFill>
                  <a:schemeClr val="bg1">
                    <a:alpha val="30000"/>
                  </a:schemeClr>
                </a:solidFill>
              </a:endParaRPr>
            </a:p>
          </p:txBody>
        </p:sp>
        <p:sp>
          <p:nvSpPr>
            <p:cNvPr id="124" name="ActivePrez - Level 2 Separator"/>
            <p:cNvSpPr/>
            <p:nvPr>
              <p:custDataLst>
                <p:tags r:id="rId22"/>
              </p:custDataLst>
            </p:nvPr>
          </p:nvSpPr>
          <p:spPr>
            <a:xfrm>
              <a:off x="3960246"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5"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4017954" y="444128"/>
              <a:ext cx="12795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Please Please Me</a:t>
              </a:r>
              <a:endParaRPr lang="en-GB" sz="1000" dirty="0">
                <a:solidFill>
                  <a:schemeClr val="bg1">
                    <a:alpha val="30000"/>
                  </a:schemeClr>
                </a:solidFill>
              </a:endParaRPr>
            </a:p>
          </p:txBody>
        </p:sp>
        <p:sp>
          <p:nvSpPr>
            <p:cNvPr id="126" name="ActivePrez - Level 2 Separator"/>
            <p:cNvSpPr/>
            <p:nvPr>
              <p:custDataLst>
                <p:tags r:id="rId24"/>
              </p:custDataLst>
            </p:nvPr>
          </p:nvSpPr>
          <p:spPr>
            <a:xfrm>
              <a:off x="52974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7" name="ActivePrez - Level 2 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5355179" y="444128"/>
              <a:ext cx="138531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Can’t Buy Me Love</a:t>
              </a:r>
              <a:endParaRPr lang="en-GB" sz="1000" dirty="0">
                <a:solidFill>
                  <a:schemeClr val="bg1"/>
                </a:solidFill>
              </a:endParaRPr>
            </a:p>
          </p:txBody>
        </p:sp>
        <p:sp>
          <p:nvSpPr>
            <p:cNvPr id="128" name="ActivePrez - Level 2 Separator"/>
            <p:cNvSpPr/>
            <p:nvPr>
              <p:custDataLst>
                <p:tags r:id="rId26"/>
              </p:custDataLst>
            </p:nvPr>
          </p:nvSpPr>
          <p:spPr>
            <a:xfrm>
              <a:off x="674049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9"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6798203" y="444128"/>
              <a:ext cx="4732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Help</a:t>
              </a:r>
              <a:endParaRPr lang="en-GB" sz="1000" dirty="0">
                <a:solidFill>
                  <a:schemeClr val="bg1">
                    <a:alpha val="30000"/>
                  </a:schemeClr>
                </a:solidFill>
              </a:endParaRPr>
            </a:p>
          </p:txBody>
        </p:sp>
        <p:sp>
          <p:nvSpPr>
            <p:cNvPr id="130" name="ActivePrez - Level 2 Separator"/>
            <p:cNvSpPr/>
            <p:nvPr>
              <p:custDataLst>
                <p:tags r:id="rId28"/>
              </p:custDataLst>
            </p:nvPr>
          </p:nvSpPr>
          <p:spPr>
            <a:xfrm>
              <a:off x="72714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1"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7329117" y="444128"/>
              <a:ext cx="8226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Yesterday</a:t>
              </a:r>
              <a:endParaRPr lang="en-GB" sz="1000" dirty="0">
                <a:solidFill>
                  <a:schemeClr val="bg1">
                    <a:alpha val="30000"/>
                  </a:schemeClr>
                </a:solidFill>
              </a:endParaRPr>
            </a:p>
          </p:txBody>
        </p:sp>
        <p:sp>
          <p:nvSpPr>
            <p:cNvPr id="132" name="ActivePrez - Level 2 Separator"/>
            <p:cNvSpPr/>
            <p:nvPr>
              <p:custDataLst>
                <p:tags r:id="rId30"/>
              </p:custDataLst>
            </p:nvPr>
          </p:nvSpPr>
          <p:spPr>
            <a:xfrm>
              <a:off x="815177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3"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820948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34" name="ActivePrez - Level 2 Separator"/>
            <p:cNvSpPr/>
            <p:nvPr>
              <p:custDataLst>
                <p:tags r:id="rId32"/>
              </p:custDataLst>
            </p:nvPr>
          </p:nvSpPr>
          <p:spPr>
            <a:xfrm>
              <a:off x="93399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5"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9397633" y="444128"/>
              <a:ext cx="7457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Let It Be</a:t>
              </a:r>
              <a:endParaRPr lang="en-GB" sz="1000" dirty="0">
                <a:solidFill>
                  <a:schemeClr val="bg1">
                    <a:alpha val="30000"/>
                  </a:schemeClr>
                </a:solidFill>
              </a:endParaRPr>
            </a:p>
          </p:txBody>
        </p:sp>
        <p:sp>
          <p:nvSpPr>
            <p:cNvPr id="136" name="ActivePrez - Level 2 Separator"/>
            <p:cNvSpPr/>
            <p:nvPr>
              <p:custDataLst>
                <p:tags r:id="rId34"/>
              </p:custDataLst>
            </p:nvPr>
          </p:nvSpPr>
          <p:spPr>
            <a:xfrm>
              <a:off x="1014335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7"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10201058" y="444128"/>
              <a:ext cx="77457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Hey Jude</a:t>
              </a:r>
              <a:endParaRPr lang="en-GB" sz="1000" dirty="0">
                <a:solidFill>
                  <a:schemeClr val="bg1">
                    <a:alpha val="30000"/>
                  </a:schemeClr>
                </a:solidFill>
              </a:endParaRPr>
            </a:p>
          </p:txBody>
        </p:sp>
      </p:grpSp>
      <p:grpSp>
        <p:nvGrpSpPr>
          <p:cNvPr id="138" name="ActivePrez - Show Button"/>
          <p:cNvGrpSpPr/>
          <p:nvPr>
            <p:custDataLst>
              <p:tags r:id="rId2"/>
            </p:custDataLst>
          </p:nvPr>
        </p:nvGrpSpPr>
        <p:grpSpPr>
          <a:xfrm>
            <a:off x="11705721" y="181916"/>
            <a:ext cx="230400" cy="230400"/>
            <a:chOff x="8666160" y="1052736"/>
            <a:chExt cx="230400" cy="230400"/>
          </a:xfrm>
        </p:grpSpPr>
        <p:sp>
          <p:nvSpPr>
            <p:cNvPr id="139"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0"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1"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42" name="ActivePrez - Hide Button"/>
          <p:cNvGrpSpPr/>
          <p:nvPr>
            <p:custDataLst>
              <p:tags r:id="rId3"/>
            </p:custDataLst>
          </p:nvPr>
        </p:nvGrpSpPr>
        <p:grpSpPr>
          <a:xfrm>
            <a:off x="11688245" y="170305"/>
            <a:ext cx="266327" cy="251338"/>
            <a:chOff x="8717836" y="177800"/>
            <a:chExt cx="266327" cy="251338"/>
          </a:xfrm>
        </p:grpSpPr>
        <p:sp>
          <p:nvSpPr>
            <p:cNvPr id="143"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44" name="Rounded Rectangle 143"/>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28042747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heel(1)">
                                      <p:cBhvr>
                                        <p:cTn id="7" dur="500"/>
                                        <p:tgtEl>
                                          <p:spTgt spid="7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76"/>
                                        </p:tgtEl>
                                      </p:cBhvr>
                                    </p:animEffect>
                                    <p:animScale>
                                      <p:cBhvr>
                                        <p:cTn id="11" dur="250" autoRev="1" fill="hold"/>
                                        <p:tgtEl>
                                          <p:spTgt spid="76"/>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500"/>
                                        <p:tgtEl>
                                          <p:spTgt spid="4098"/>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42"/>
                    </p:tgtEl>
                  </p:cond>
                </p:stCondLst>
                <p:endSync evt="end" delay="0">
                  <p:rtn val="all"/>
                </p:endSync>
                <p:childTnLst>
                  <p:par>
                    <p:cTn id="25" fill="hold">
                      <p:stCondLst>
                        <p:cond delay="0"/>
                      </p:stCondLst>
                      <p:childTnLst>
                        <p:par>
                          <p:cTn id="26" fill="hold">
                            <p:stCondLst>
                              <p:cond delay="0"/>
                            </p:stCondLst>
                            <p:childTnLst>
                              <p:par>
                                <p:cTn id="27" presetID="2" presetClass="exit" presetSubtype="2" fill="hold" nodeType="clickEffect">
                                  <p:stCondLst>
                                    <p:cond delay="0"/>
                                  </p:stCondLst>
                                  <p:childTnLst>
                                    <p:anim calcmode="lin" valueType="num">
                                      <p:cBhvr additive="base">
                                        <p:cTn id="28" dur="250"/>
                                        <p:tgtEl>
                                          <p:spTgt spid="4"/>
                                        </p:tgtEl>
                                        <p:attrNameLst>
                                          <p:attrName>ppt_x</p:attrName>
                                        </p:attrNameLst>
                                      </p:cBhvr>
                                      <p:tavLst>
                                        <p:tav tm="0">
                                          <p:val>
                                            <p:strVal val="ppt_x"/>
                                          </p:val>
                                        </p:tav>
                                        <p:tav tm="100000">
                                          <p:val>
                                            <p:strVal val="1+ppt_w/2"/>
                                          </p:val>
                                        </p:tav>
                                      </p:tavLst>
                                    </p:anim>
                                    <p:anim calcmode="lin" valueType="num">
                                      <p:cBhvr additive="base">
                                        <p:cTn id="29" dur="250"/>
                                        <p:tgtEl>
                                          <p:spTgt spid="4"/>
                                        </p:tgtEl>
                                        <p:attrNameLst>
                                          <p:attrName>ppt_y</p:attrName>
                                        </p:attrNameLst>
                                      </p:cBhvr>
                                      <p:tavLst>
                                        <p:tav tm="0">
                                          <p:val>
                                            <p:strVal val="ppt_y"/>
                                          </p:val>
                                        </p:tav>
                                        <p:tav tm="100000">
                                          <p:val>
                                            <p:strVal val="ppt_y"/>
                                          </p:val>
                                        </p:tav>
                                      </p:tavLst>
                                    </p:anim>
                                    <p:set>
                                      <p:cBhvr>
                                        <p:cTn id="30" dur="1" fill="hold">
                                          <p:stCondLst>
                                            <p:cond delay="249"/>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38"/>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35" restart="whenNotActive" fill="hold" evtFilter="cancelBubble" nodeType="interactiveSeq">
                <p:stCondLst>
                  <p:cond evt="onClick" delay="0">
                    <p:tgtEl>
                      <p:spTgt spid="138"/>
                    </p:tgtEl>
                  </p:cond>
                </p:stCondLst>
                <p:endSync evt="end" delay="0">
                  <p:rtn val="all"/>
                </p:endSync>
                <p:childTnLst>
                  <p:par>
                    <p:cTn id="36" fill="hold">
                      <p:stCondLst>
                        <p:cond delay="0"/>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250" fill="hold"/>
                                        <p:tgtEl>
                                          <p:spTgt spid="4"/>
                                        </p:tgtEl>
                                        <p:attrNameLst>
                                          <p:attrName>ppt_x</p:attrName>
                                        </p:attrNameLst>
                                      </p:cBhvr>
                                      <p:tavLst>
                                        <p:tav tm="0">
                                          <p:val>
                                            <p:strVal val="1+#ppt_w/2"/>
                                          </p:val>
                                        </p:tav>
                                        <p:tav tm="100000">
                                          <p:val>
                                            <p:strVal val="#ppt_x"/>
                                          </p:val>
                                        </p:tav>
                                      </p:tavLst>
                                    </p:anim>
                                    <p:anim calcmode="lin" valueType="num">
                                      <p:cBhvr additive="base">
                                        <p:cTn id="41" dur="250" fill="hold"/>
                                        <p:tgtEl>
                                          <p:spTgt spid="4"/>
                                        </p:tgtEl>
                                        <p:attrNameLst>
                                          <p:attrName>ppt_y</p:attrName>
                                        </p:attrNameLst>
                                      </p:cBhvr>
                                      <p:tavLst>
                                        <p:tav tm="0">
                                          <p:val>
                                            <p:strVal val="#ppt_y"/>
                                          </p:val>
                                        </p:tav>
                                        <p:tav tm="100000">
                                          <p:val>
                                            <p:strVal val="#ppt_y"/>
                                          </p:val>
                                        </p:tav>
                                      </p:tavLst>
                                    </p:anim>
                                  </p:childTnLst>
                                </p:cTn>
                              </p:par>
                              <p:par>
                                <p:cTn id="42" presetID="1" presetClass="exit" presetSubtype="0" fill="hold" nodeType="withEffect">
                                  <p:stCondLst>
                                    <p:cond delay="0"/>
                                  </p:stCondLst>
                                  <p:childTnLst>
                                    <p:set>
                                      <p:cBhvr>
                                        <p:cTn id="43" dur="1" fill="hold">
                                          <p:stCondLst>
                                            <p:cond delay="0"/>
                                          </p:stCondLst>
                                        </p:cTn>
                                        <p:tgtEl>
                                          <p:spTgt spid="138"/>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42"/>
                                        </p:tgtEl>
                                        <p:attrNameLst>
                                          <p:attrName>style.visibility</p:attrName>
                                        </p:attrNameLst>
                                      </p:cBhvr>
                                      <p:to>
                                        <p:strVal val="visible"/>
                                      </p:to>
                                    </p:set>
                                  </p:childTnLst>
                                </p:cTn>
                              </p:par>
                            </p:childTnLst>
                          </p:cTn>
                        </p:par>
                      </p:childTnLst>
                    </p:cTn>
                  </p:par>
                </p:childTnLst>
              </p:cTn>
              <p:nextCondLst>
                <p:cond evt="onClick" delay="0">
                  <p:tgtEl>
                    <p:spTgt spid="138"/>
                  </p:tgtEl>
                </p:cond>
              </p:nextCondLst>
            </p:seq>
          </p:childTnLst>
        </p:cTn>
      </p:par>
    </p:tnLst>
    <p:bldLst>
      <p:bldP spid="2" grpId="0"/>
      <p:bldP spid="35" grpId="0"/>
      <p:bldP spid="76" grpId="0"/>
      <p:bldP spid="76" grpId="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Help</a:t>
            </a:r>
            <a:endParaRPr lang="en-GB" dirty="0"/>
          </a:p>
        </p:txBody>
      </p:sp>
      <p:sp>
        <p:nvSpPr>
          <p:cNvPr id="8419" name="Slide Number Placeholder 8418"/>
          <p:cNvSpPr>
            <a:spLocks noGrp="1"/>
          </p:cNvSpPr>
          <p:nvPr>
            <p:ph type="sldNum" sz="quarter" idx="4"/>
          </p:nvPr>
        </p:nvSpPr>
        <p:spPr/>
        <p:txBody>
          <a:bodyPr/>
          <a:lstStyle/>
          <a:p>
            <a:fld id="{CA002AFF-DAC4-483E-9874-67CA33B40BD1}" type="slidenum">
              <a:rPr lang="en-GB" smtClean="0"/>
              <a:pPr/>
              <a:t>19</a:t>
            </a:fld>
            <a:endParaRPr lang="en-GB" dirty="0"/>
          </a:p>
        </p:txBody>
      </p:sp>
      <p:pic>
        <p:nvPicPr>
          <p:cNvPr id="8196" name="Picture 4" descr="http://farm4.static.flickr.com/3031/4556814617_7b12e32ae5.jpg"/>
          <p:cNvPicPr>
            <a:picLocks noGrp="1" noChangeAspect="1" noChangeArrowheads="1"/>
          </p:cNvPicPr>
          <p:nvPr>
            <p:ph type="pic" sz="quarter" idx="15"/>
          </p:nvPr>
        </p:nvPicPr>
        <p:blipFill>
          <a:blip r:embed="rId38" cstate="email">
            <a:extLst>
              <a:ext uri="{28A0092B-C50C-407E-A947-70E740481C1C}">
                <a14:useLocalDpi xmlns:a14="http://schemas.microsoft.com/office/drawing/2010/main" val="0"/>
              </a:ext>
            </a:extLst>
          </a:blip>
          <a:srcRect l="100" r="100"/>
          <a:stretch>
            <a:fillRect/>
          </a:stretch>
        </p:blipFill>
        <p:spPr/>
      </p:pic>
      <p:sp>
        <p:nvSpPr>
          <p:cNvPr id="35" name="TextBox 34"/>
          <p:cNvSpPr txBox="1"/>
          <p:nvPr/>
        </p:nvSpPr>
        <p:spPr>
          <a:xfrm>
            <a:off x="6890708" y="1628800"/>
            <a:ext cx="3246786" cy="1077218"/>
          </a:xfrm>
          <a:prstGeom prst="rect">
            <a:avLst/>
          </a:prstGeom>
          <a:noFill/>
        </p:spPr>
        <p:txBody>
          <a:bodyPr wrap="none" rtlCol="0">
            <a:spAutoFit/>
          </a:bodyPr>
          <a:lstStyle/>
          <a:p>
            <a:pPr>
              <a:tabLst>
                <a:tab pos="1611313" algn="l"/>
                <a:tab pos="1790700" algn="l"/>
              </a:tabLst>
            </a:pPr>
            <a:r>
              <a:rPr lang="en-GB" sz="1600" dirty="0">
                <a:solidFill>
                  <a:schemeClr val="bg1"/>
                </a:solidFill>
                <a:latin typeface="Calibri" pitchFamily="34" charset="0"/>
                <a:cs typeface="Calibri" pitchFamily="34" charset="0"/>
              </a:rPr>
              <a:t>Release Date	:	23rd July 1965 </a:t>
            </a:r>
          </a:p>
          <a:p>
            <a:pPr>
              <a:tabLst>
                <a:tab pos="1611313" algn="l"/>
                <a:tab pos="1790700" algn="l"/>
              </a:tabLst>
            </a:pPr>
            <a:r>
              <a:rPr lang="en-GB" sz="1600" dirty="0">
                <a:solidFill>
                  <a:schemeClr val="bg1"/>
                </a:solidFill>
                <a:latin typeface="Calibri" pitchFamily="34" charset="0"/>
                <a:cs typeface="Calibri" pitchFamily="34" charset="0"/>
              </a:rPr>
              <a:t>Label	:	</a:t>
            </a:r>
            <a:r>
              <a:rPr lang="en-GB" sz="1600" dirty="0" err="1">
                <a:solidFill>
                  <a:schemeClr val="bg1"/>
                </a:solidFill>
                <a:latin typeface="Calibri" pitchFamily="34" charset="0"/>
                <a:cs typeface="Calibri" pitchFamily="34" charset="0"/>
              </a:rPr>
              <a:t>Parlophone</a:t>
            </a:r>
            <a:endParaRPr lang="en-GB" sz="1600" dirty="0">
              <a:solidFill>
                <a:schemeClr val="bg1"/>
              </a:solidFill>
              <a:latin typeface="Calibri" pitchFamily="34" charset="0"/>
              <a:cs typeface="Calibri" pitchFamily="34" charset="0"/>
            </a:endParaRPr>
          </a:p>
          <a:p>
            <a:pPr>
              <a:tabLst>
                <a:tab pos="1611313" algn="l"/>
                <a:tab pos="1790700" algn="l"/>
              </a:tabLst>
            </a:pPr>
            <a:r>
              <a:rPr lang="en-GB" sz="1600" dirty="0">
                <a:solidFill>
                  <a:schemeClr val="bg1"/>
                </a:solidFill>
                <a:latin typeface="Calibri" pitchFamily="34" charset="0"/>
                <a:cs typeface="Calibri" pitchFamily="34" charset="0"/>
              </a:rPr>
              <a:t>Highest Position	:	1</a:t>
            </a:r>
          </a:p>
          <a:p>
            <a:pPr>
              <a:tabLst>
                <a:tab pos="1611313" algn="l"/>
                <a:tab pos="1790700" algn="l"/>
              </a:tabLst>
            </a:pPr>
            <a:r>
              <a:rPr lang="en-GB" sz="1600" dirty="0">
                <a:solidFill>
                  <a:schemeClr val="bg1"/>
                </a:solidFill>
                <a:latin typeface="Calibri" pitchFamily="34" charset="0"/>
                <a:cs typeface="Calibri" pitchFamily="34" charset="0"/>
              </a:rPr>
              <a:t>Weeks in Chart	:	14</a:t>
            </a:r>
          </a:p>
        </p:txBody>
      </p:sp>
      <p:sp>
        <p:nvSpPr>
          <p:cNvPr id="76" name="TextBox 75"/>
          <p:cNvSpPr txBox="1"/>
          <p:nvPr/>
        </p:nvSpPr>
        <p:spPr>
          <a:xfrm>
            <a:off x="2406756" y="3940167"/>
            <a:ext cx="1066318" cy="1569660"/>
          </a:xfrm>
          <a:prstGeom prst="rect">
            <a:avLst/>
          </a:prstGeom>
          <a:noFill/>
        </p:spPr>
        <p:txBody>
          <a:bodyPr wrap="none" rtlCol="0">
            <a:spAutoFit/>
          </a:bodyPr>
          <a:lstStyle/>
          <a:p>
            <a:pPr algn="ctr"/>
            <a:r>
              <a:rPr lang="en-GB" sz="9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5</a:t>
            </a: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4" name="ActivePrez Menu"/>
          <p:cNvGrpSpPr/>
          <p:nvPr>
            <p:custDataLst>
              <p:tags r:id="rId1"/>
            </p:custDataLst>
          </p:nvPr>
        </p:nvGrpSpPr>
        <p:grpSpPr>
          <a:xfrm>
            <a:off x="177800" y="182349"/>
            <a:ext cx="11836400" cy="508000"/>
            <a:chOff x="177800" y="182349"/>
            <a:chExt cx="11836400" cy="508000"/>
          </a:xfrm>
        </p:grpSpPr>
        <p:sp>
          <p:nvSpPr>
            <p:cNvPr id="90"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92"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3"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94"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5" name="ActivePrez - Level 1 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013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Beetles</a:t>
              </a:r>
              <a:endParaRPr lang="en-GB" sz="1000" dirty="0">
                <a:solidFill>
                  <a:schemeClr val="bg1"/>
                </a:solidFill>
              </a:endParaRPr>
            </a:p>
          </p:txBody>
        </p:sp>
        <p:sp>
          <p:nvSpPr>
            <p:cNvPr id="96" name="ActivePrez - Level 1 Separator"/>
            <p:cNvSpPr/>
            <p:nvPr>
              <p:custDataLst>
                <p:tags r:id="rId10"/>
              </p:custDataLst>
            </p:nvPr>
          </p:nvSpPr>
          <p:spPr>
            <a:xfrm>
              <a:off x="3017681"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7"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75389"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98" name="ActivePrez - Level 1 Separator"/>
            <p:cNvSpPr/>
            <p:nvPr>
              <p:custDataLst>
                <p:tags r:id="rId12"/>
              </p:custDataLst>
            </p:nvPr>
          </p:nvSpPr>
          <p:spPr>
            <a:xfrm>
              <a:off x="3971788"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9"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29496"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00" name="ActivePrez - Level 1 Separator"/>
            <p:cNvSpPr/>
            <p:nvPr>
              <p:custDataLst>
                <p:tags r:id="rId14"/>
              </p:custDataLst>
            </p:nvPr>
          </p:nvSpPr>
          <p:spPr>
            <a:xfrm>
              <a:off x="551099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1"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68700"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02"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03"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124264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Twist And Shout</a:t>
              </a:r>
              <a:endParaRPr lang="en-GB" sz="1000" dirty="0">
                <a:solidFill>
                  <a:schemeClr val="bg1">
                    <a:alpha val="30000"/>
                  </a:schemeClr>
                </a:solidFill>
              </a:endParaRPr>
            </a:p>
          </p:txBody>
        </p:sp>
        <p:sp>
          <p:nvSpPr>
            <p:cNvPr id="111" name="ActivePrez - Level 2 Separator"/>
            <p:cNvSpPr/>
            <p:nvPr>
              <p:custDataLst>
                <p:tags r:id="rId18"/>
              </p:custDataLst>
            </p:nvPr>
          </p:nvSpPr>
          <p:spPr>
            <a:xfrm>
              <a:off x="142044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2"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147815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13" name="ActivePrez - Level 2 Separator"/>
            <p:cNvSpPr/>
            <p:nvPr>
              <p:custDataLst>
                <p:tags r:id="rId20"/>
              </p:custDataLst>
            </p:nvPr>
          </p:nvSpPr>
          <p:spPr>
            <a:xfrm>
              <a:off x="260859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4"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2666302" y="444128"/>
              <a:ext cx="129394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Paperback Writer</a:t>
              </a:r>
              <a:endParaRPr lang="en-GB" sz="1000" dirty="0">
                <a:solidFill>
                  <a:schemeClr val="bg1">
                    <a:alpha val="30000"/>
                  </a:schemeClr>
                </a:solidFill>
              </a:endParaRPr>
            </a:p>
          </p:txBody>
        </p:sp>
        <p:sp>
          <p:nvSpPr>
            <p:cNvPr id="115" name="ActivePrez - Level 2 Separator"/>
            <p:cNvSpPr/>
            <p:nvPr>
              <p:custDataLst>
                <p:tags r:id="rId22"/>
              </p:custDataLst>
            </p:nvPr>
          </p:nvSpPr>
          <p:spPr>
            <a:xfrm>
              <a:off x="3960246"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6"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4017954" y="444128"/>
              <a:ext cx="12795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Please Please Me</a:t>
              </a:r>
              <a:endParaRPr lang="en-GB" sz="1000" dirty="0">
                <a:solidFill>
                  <a:schemeClr val="bg1">
                    <a:alpha val="30000"/>
                  </a:schemeClr>
                </a:solidFill>
              </a:endParaRPr>
            </a:p>
          </p:txBody>
        </p:sp>
        <p:sp>
          <p:nvSpPr>
            <p:cNvPr id="117" name="ActivePrez - Level 2 Separator"/>
            <p:cNvSpPr/>
            <p:nvPr>
              <p:custDataLst>
                <p:tags r:id="rId24"/>
              </p:custDataLst>
            </p:nvPr>
          </p:nvSpPr>
          <p:spPr>
            <a:xfrm>
              <a:off x="52974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8"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5355179" y="444128"/>
              <a:ext cx="138531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Can’t Buy Me Love</a:t>
              </a:r>
              <a:endParaRPr lang="en-GB" sz="1000" dirty="0">
                <a:solidFill>
                  <a:schemeClr val="bg1">
                    <a:alpha val="30000"/>
                  </a:schemeClr>
                </a:solidFill>
              </a:endParaRPr>
            </a:p>
          </p:txBody>
        </p:sp>
        <p:sp>
          <p:nvSpPr>
            <p:cNvPr id="119" name="ActivePrez - Level 2 Separator"/>
            <p:cNvSpPr/>
            <p:nvPr>
              <p:custDataLst>
                <p:tags r:id="rId26"/>
              </p:custDataLst>
            </p:nvPr>
          </p:nvSpPr>
          <p:spPr>
            <a:xfrm>
              <a:off x="674049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0" name="ActivePrez - Level 2 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6798203" y="444128"/>
              <a:ext cx="4732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Help</a:t>
              </a:r>
              <a:endParaRPr lang="en-GB" sz="1000" dirty="0">
                <a:solidFill>
                  <a:schemeClr val="bg1"/>
                </a:solidFill>
              </a:endParaRPr>
            </a:p>
          </p:txBody>
        </p:sp>
        <p:sp>
          <p:nvSpPr>
            <p:cNvPr id="121" name="ActivePrez - Level 2 Separator"/>
            <p:cNvSpPr/>
            <p:nvPr>
              <p:custDataLst>
                <p:tags r:id="rId28"/>
              </p:custDataLst>
            </p:nvPr>
          </p:nvSpPr>
          <p:spPr>
            <a:xfrm>
              <a:off x="72714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2"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7329117" y="444128"/>
              <a:ext cx="8226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Yesterday</a:t>
              </a:r>
              <a:endParaRPr lang="en-GB" sz="1000" dirty="0">
                <a:solidFill>
                  <a:schemeClr val="bg1">
                    <a:alpha val="30000"/>
                  </a:schemeClr>
                </a:solidFill>
              </a:endParaRPr>
            </a:p>
          </p:txBody>
        </p:sp>
        <p:sp>
          <p:nvSpPr>
            <p:cNvPr id="128" name="ActivePrez - Level 2 Separator"/>
            <p:cNvSpPr/>
            <p:nvPr>
              <p:custDataLst>
                <p:tags r:id="rId30"/>
              </p:custDataLst>
            </p:nvPr>
          </p:nvSpPr>
          <p:spPr>
            <a:xfrm>
              <a:off x="815177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9"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820948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30" name="ActivePrez - Level 2 Separator"/>
            <p:cNvSpPr/>
            <p:nvPr>
              <p:custDataLst>
                <p:tags r:id="rId32"/>
              </p:custDataLst>
            </p:nvPr>
          </p:nvSpPr>
          <p:spPr>
            <a:xfrm>
              <a:off x="93399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1"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9397633" y="444128"/>
              <a:ext cx="7457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Let It Be</a:t>
              </a:r>
              <a:endParaRPr lang="en-GB" sz="1000" dirty="0">
                <a:solidFill>
                  <a:schemeClr val="bg1">
                    <a:alpha val="30000"/>
                  </a:schemeClr>
                </a:solidFill>
              </a:endParaRPr>
            </a:p>
          </p:txBody>
        </p:sp>
        <p:sp>
          <p:nvSpPr>
            <p:cNvPr id="132" name="ActivePrez - Level 2 Separator"/>
            <p:cNvSpPr/>
            <p:nvPr>
              <p:custDataLst>
                <p:tags r:id="rId34"/>
              </p:custDataLst>
            </p:nvPr>
          </p:nvSpPr>
          <p:spPr>
            <a:xfrm>
              <a:off x="1014335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3"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10201058" y="444128"/>
              <a:ext cx="77457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Hey Jude</a:t>
              </a:r>
              <a:endParaRPr lang="en-GB" sz="1000" dirty="0">
                <a:solidFill>
                  <a:schemeClr val="bg1">
                    <a:alpha val="30000"/>
                  </a:schemeClr>
                </a:solidFill>
              </a:endParaRPr>
            </a:p>
          </p:txBody>
        </p:sp>
      </p:grpSp>
      <p:grpSp>
        <p:nvGrpSpPr>
          <p:cNvPr id="134" name="ActivePrez - Show Button"/>
          <p:cNvGrpSpPr/>
          <p:nvPr>
            <p:custDataLst>
              <p:tags r:id="rId2"/>
            </p:custDataLst>
          </p:nvPr>
        </p:nvGrpSpPr>
        <p:grpSpPr>
          <a:xfrm>
            <a:off x="11705721" y="181916"/>
            <a:ext cx="230400" cy="230400"/>
            <a:chOff x="8666160" y="1052736"/>
            <a:chExt cx="230400" cy="230400"/>
          </a:xfrm>
        </p:grpSpPr>
        <p:sp>
          <p:nvSpPr>
            <p:cNvPr id="135"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6"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7"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38" name="ActivePrez - Hide Button"/>
          <p:cNvGrpSpPr/>
          <p:nvPr>
            <p:custDataLst>
              <p:tags r:id="rId3"/>
            </p:custDataLst>
          </p:nvPr>
        </p:nvGrpSpPr>
        <p:grpSpPr>
          <a:xfrm>
            <a:off x="11688245" y="170305"/>
            <a:ext cx="266327" cy="251338"/>
            <a:chOff x="8717836" y="177800"/>
            <a:chExt cx="266327" cy="251338"/>
          </a:xfrm>
        </p:grpSpPr>
        <p:sp>
          <p:nvSpPr>
            <p:cNvPr id="139"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40" name="Rounded Rectangle 139"/>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3007526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heel(1)">
                                      <p:cBhvr>
                                        <p:cTn id="7" dur="500"/>
                                        <p:tgtEl>
                                          <p:spTgt spid="7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76"/>
                                        </p:tgtEl>
                                      </p:cBhvr>
                                    </p:animEffect>
                                    <p:animScale>
                                      <p:cBhvr>
                                        <p:cTn id="11" dur="250" autoRev="1" fill="hold"/>
                                        <p:tgtEl>
                                          <p:spTgt spid="76"/>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38"/>
                    </p:tgtEl>
                  </p:cond>
                </p:stCondLst>
                <p:endSync evt="end" delay="0">
                  <p:rtn val="all"/>
                </p:endSync>
                <p:childTnLst>
                  <p:par>
                    <p:cTn id="25" fill="hold">
                      <p:stCondLst>
                        <p:cond delay="0"/>
                      </p:stCondLst>
                      <p:childTnLst>
                        <p:par>
                          <p:cTn id="26" fill="hold">
                            <p:stCondLst>
                              <p:cond delay="0"/>
                            </p:stCondLst>
                            <p:childTnLst>
                              <p:par>
                                <p:cTn id="27" presetID="2" presetClass="exit" presetSubtype="2" fill="hold" nodeType="clickEffect">
                                  <p:stCondLst>
                                    <p:cond delay="0"/>
                                  </p:stCondLst>
                                  <p:childTnLst>
                                    <p:anim calcmode="lin" valueType="num">
                                      <p:cBhvr additive="base">
                                        <p:cTn id="28" dur="250"/>
                                        <p:tgtEl>
                                          <p:spTgt spid="4"/>
                                        </p:tgtEl>
                                        <p:attrNameLst>
                                          <p:attrName>ppt_x</p:attrName>
                                        </p:attrNameLst>
                                      </p:cBhvr>
                                      <p:tavLst>
                                        <p:tav tm="0">
                                          <p:val>
                                            <p:strVal val="ppt_x"/>
                                          </p:val>
                                        </p:tav>
                                        <p:tav tm="100000">
                                          <p:val>
                                            <p:strVal val="1+ppt_w/2"/>
                                          </p:val>
                                        </p:tav>
                                      </p:tavLst>
                                    </p:anim>
                                    <p:anim calcmode="lin" valueType="num">
                                      <p:cBhvr additive="base">
                                        <p:cTn id="29" dur="250"/>
                                        <p:tgtEl>
                                          <p:spTgt spid="4"/>
                                        </p:tgtEl>
                                        <p:attrNameLst>
                                          <p:attrName>ppt_y</p:attrName>
                                        </p:attrNameLst>
                                      </p:cBhvr>
                                      <p:tavLst>
                                        <p:tav tm="0">
                                          <p:val>
                                            <p:strVal val="ppt_y"/>
                                          </p:val>
                                        </p:tav>
                                        <p:tav tm="100000">
                                          <p:val>
                                            <p:strVal val="ppt_y"/>
                                          </p:val>
                                        </p:tav>
                                      </p:tavLst>
                                    </p:anim>
                                    <p:set>
                                      <p:cBhvr>
                                        <p:cTn id="30" dur="1" fill="hold">
                                          <p:stCondLst>
                                            <p:cond delay="249"/>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34"/>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38"/>
                                        </p:tgtEl>
                                        <p:attrNameLst>
                                          <p:attrName>style.visibility</p:attrName>
                                        </p:attrNameLst>
                                      </p:cBhvr>
                                      <p:to>
                                        <p:strVal val="hidden"/>
                                      </p:to>
                                    </p:set>
                                  </p:childTnLst>
                                </p:cTn>
                              </p:par>
                            </p:childTnLst>
                          </p:cTn>
                        </p:par>
                      </p:childTnLst>
                    </p:cTn>
                  </p:par>
                </p:childTnLst>
              </p:cTn>
              <p:nextCondLst>
                <p:cond evt="onClick" delay="0">
                  <p:tgtEl>
                    <p:spTgt spid="138"/>
                  </p:tgtEl>
                </p:cond>
              </p:nextCondLst>
            </p:seq>
            <p:seq concurrent="1" nextAc="seek">
              <p:cTn id="35" restart="whenNotActive" fill="hold" evtFilter="cancelBubble" nodeType="interactiveSeq">
                <p:stCondLst>
                  <p:cond evt="onClick" delay="0">
                    <p:tgtEl>
                      <p:spTgt spid="134"/>
                    </p:tgtEl>
                  </p:cond>
                </p:stCondLst>
                <p:endSync evt="end" delay="0">
                  <p:rtn val="all"/>
                </p:endSync>
                <p:childTnLst>
                  <p:par>
                    <p:cTn id="36" fill="hold">
                      <p:stCondLst>
                        <p:cond delay="0"/>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250" fill="hold"/>
                                        <p:tgtEl>
                                          <p:spTgt spid="4"/>
                                        </p:tgtEl>
                                        <p:attrNameLst>
                                          <p:attrName>ppt_x</p:attrName>
                                        </p:attrNameLst>
                                      </p:cBhvr>
                                      <p:tavLst>
                                        <p:tav tm="0">
                                          <p:val>
                                            <p:strVal val="1+#ppt_w/2"/>
                                          </p:val>
                                        </p:tav>
                                        <p:tav tm="100000">
                                          <p:val>
                                            <p:strVal val="#ppt_x"/>
                                          </p:val>
                                        </p:tav>
                                      </p:tavLst>
                                    </p:anim>
                                    <p:anim calcmode="lin" valueType="num">
                                      <p:cBhvr additive="base">
                                        <p:cTn id="41" dur="250" fill="hold"/>
                                        <p:tgtEl>
                                          <p:spTgt spid="4"/>
                                        </p:tgtEl>
                                        <p:attrNameLst>
                                          <p:attrName>ppt_y</p:attrName>
                                        </p:attrNameLst>
                                      </p:cBhvr>
                                      <p:tavLst>
                                        <p:tav tm="0">
                                          <p:val>
                                            <p:strVal val="#ppt_y"/>
                                          </p:val>
                                        </p:tav>
                                        <p:tav tm="100000">
                                          <p:val>
                                            <p:strVal val="#ppt_y"/>
                                          </p:val>
                                        </p:tav>
                                      </p:tavLst>
                                    </p:anim>
                                  </p:childTnLst>
                                </p:cTn>
                              </p:par>
                              <p:par>
                                <p:cTn id="42" presetID="1" presetClass="exit" presetSubtype="0" fill="hold" nodeType="withEffect">
                                  <p:stCondLst>
                                    <p:cond delay="0"/>
                                  </p:stCondLst>
                                  <p:childTnLst>
                                    <p:set>
                                      <p:cBhvr>
                                        <p:cTn id="43" dur="1" fill="hold">
                                          <p:stCondLst>
                                            <p:cond delay="0"/>
                                          </p:stCondLst>
                                        </p:cTn>
                                        <p:tgtEl>
                                          <p:spTgt spid="134"/>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38"/>
                                        </p:tgtEl>
                                        <p:attrNameLst>
                                          <p:attrName>style.visibility</p:attrName>
                                        </p:attrNameLst>
                                      </p:cBhvr>
                                      <p:to>
                                        <p:strVal val="visible"/>
                                      </p:to>
                                    </p:set>
                                  </p:childTnLst>
                                </p:cTn>
                              </p:par>
                            </p:childTnLst>
                          </p:cTn>
                        </p:par>
                      </p:childTnLst>
                    </p:cTn>
                  </p:par>
                </p:childTnLst>
              </p:cTn>
              <p:nextCondLst>
                <p:cond evt="onClick" delay="0">
                  <p:tgtEl>
                    <p:spTgt spid="134"/>
                  </p:tgtEl>
                </p:cond>
              </p:nextCondLst>
            </p:seq>
          </p:childTnLst>
        </p:cTn>
      </p:par>
    </p:tnLst>
    <p:bldLst>
      <p:bldP spid="2" grpId="0"/>
      <p:bldP spid="35" grpId="0"/>
      <p:bldP spid="76" grpId="0"/>
      <p:bldP spid="7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My Top 10 Fruits</a:t>
            </a:r>
            <a:endParaRPr lang="en-GB" dirty="0"/>
          </a:p>
        </p:txBody>
      </p:sp>
      <p:sp>
        <p:nvSpPr>
          <p:cNvPr id="4" name="Text Placeholder 3"/>
          <p:cNvSpPr>
            <a:spLocks noGrp="1"/>
          </p:cNvSpPr>
          <p:nvPr>
            <p:ph type="body" sz="half" idx="2"/>
          </p:nvPr>
        </p:nvSpPr>
        <p:spPr/>
        <p:txBody>
          <a:bodyPr/>
          <a:lstStyle/>
          <a:p>
            <a:r>
              <a:rPr lang="en-GB" dirty="0" smtClean="0"/>
              <a:t>In this section, we’ve listed the fruits in reverse numerical order and the names are hidden from the navigation.</a:t>
            </a:r>
          </a:p>
          <a:p>
            <a:endParaRPr lang="en-GB" dirty="0" smtClean="0"/>
          </a:p>
          <a:p>
            <a:r>
              <a:rPr lang="en-GB" dirty="0" smtClean="0"/>
              <a:t>You can also see the content of each section by hovering over the navigation items.</a:t>
            </a:r>
            <a:endParaRPr lang="en-GB" dirty="0"/>
          </a:p>
        </p:txBody>
      </p:sp>
      <p:sp>
        <p:nvSpPr>
          <p:cNvPr id="2" name="Slide Number Placeholder 1"/>
          <p:cNvSpPr>
            <a:spLocks noGrp="1"/>
          </p:cNvSpPr>
          <p:nvPr>
            <p:ph type="sldNum" sz="quarter" idx="12"/>
          </p:nvPr>
        </p:nvSpPr>
        <p:spPr/>
        <p:txBody>
          <a:bodyPr/>
          <a:lstStyle/>
          <a:p>
            <a:fld id="{CA002AFF-DAC4-483E-9874-67CA33B40BD1}" type="slidenum">
              <a:rPr lang="en-GB" smtClean="0"/>
              <a:pPr/>
              <a:t>2</a:t>
            </a:fld>
            <a:endParaRPr lang="en-GB" dirty="0"/>
          </a:p>
        </p:txBody>
      </p:sp>
      <p:sp>
        <p:nvSpPr>
          <p:cNvPr id="13" name="Picture Placeholder 12"/>
          <p:cNvSpPr>
            <a:spLocks noGrp="1"/>
          </p:cNvSpPr>
          <p:nvPr>
            <p:ph type="pic" sz="quarter" idx="14"/>
          </p:nvPr>
        </p:nvSpPr>
        <p:spPr/>
      </p:sp>
      <p:grpSp>
        <p:nvGrpSpPr>
          <p:cNvPr id="6" name="ActivePrez Menu"/>
          <p:cNvGrpSpPr/>
          <p:nvPr>
            <p:custDataLst>
              <p:tags r:id="rId1"/>
            </p:custDataLst>
          </p:nvPr>
        </p:nvGrpSpPr>
        <p:grpSpPr>
          <a:xfrm>
            <a:off x="177800" y="182349"/>
            <a:ext cx="11836400" cy="508000"/>
            <a:chOff x="177800" y="182349"/>
            <a:chExt cx="11836400" cy="508000"/>
          </a:xfrm>
        </p:grpSpPr>
        <p:sp>
          <p:nvSpPr>
            <p:cNvPr id="100"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1" name="ActivePrez - Level 1 Inactive Text">
              <a:hlinkClick r:id="rId38" action="ppaction://hlinksldjump" tooltip="Go to this slide">
                <a:snd r:embed="rId39" name="Windows Notify.wav"/>
              </a:hlinkClick>
              <a:hlinkHover r:id="" action="ppaction://noaction">
                <a:snd r:embed="rId40"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02"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3" name="ActivePrez - Level 1 Active Text">
              <a:hlinkClick r:id="rId41" action="ppaction://hlinksldjump" tooltip="Go to this slide">
                <a:snd r:embed="rId39" name="Windows Notify.wav"/>
              </a:hlinkClick>
              <a:hlinkHover r:id="" action="ppaction://noaction">
                <a:snd r:embed="rId40"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Fruits</a:t>
              </a:r>
              <a:endParaRPr lang="en-GB" sz="1000" dirty="0">
                <a:solidFill>
                  <a:schemeClr val="bg1"/>
                </a:solidFill>
              </a:endParaRPr>
            </a:p>
          </p:txBody>
        </p:sp>
        <p:sp>
          <p:nvSpPr>
            <p:cNvPr id="104"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5" name="ActivePrez - Level 1 Inactive Text">
              <a:hlinkClick r:id="rId42" action="ppaction://hlinksldjump" tooltip="Go to this slide">
                <a:snd r:embed="rId39" name="Windows Notify.wav"/>
              </a:hlinkClick>
              <a:hlinkHover r:id="" action="ppaction://noaction">
                <a:snd r:embed="rId40"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06"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6" name="ActivePrez - Level 1 Inactive Text">
              <a:hlinkClick r:id="rId43" action="ppaction://hlinksldjump" tooltip="Go to this slide">
                <a:snd r:embed="rId39" name="Windows Notify.wav"/>
              </a:hlinkClick>
              <a:hlinkHover r:id="" action="ppaction://noaction">
                <a:snd r:embed="rId40"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27"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8" name="ActivePrez - Level 1 Inactive Text">
              <a:hlinkClick r:id="rId44" action="ppaction://hlinksldjump" tooltip="Go to this slide">
                <a:snd r:embed="rId39" name="Windows Notify.wav"/>
              </a:hlinkClick>
              <a:hlinkHover r:id="" action="ppaction://noaction">
                <a:snd r:embed="rId40"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29"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0" name="ActivePrez - Level 1 Inactive Text">
              <a:hlinkClick r:id="rId45" action="ppaction://hlinksldjump" tooltip="Go to this slide">
                <a:snd r:embed="rId39" name="Windows Notify.wav"/>
              </a:hlinkClick>
              <a:hlinkHover r:id="" action="ppaction://noaction">
                <a:snd r:embed="rId40"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31"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32" name="ActivePrez - Level 2 Inactive Text">
              <a:hlinkClick r:id="rId46" action="ppaction://hlinksldjump" tooltip="Go to this slide">
                <a:snd r:embed="rId39" name="Windows Notify.wav"/>
              </a:hlinkClick>
              <a:hlinkHover r:id="" action="ppaction://noaction">
                <a:snd r:embed="rId40" name="Windows Navigation Start.wav"/>
              </a:hlinkHover>
            </p:cNvPr>
            <p:cNvSpPr/>
            <p:nvPr>
              <p:custDataLst>
                <p:tags r:id="rId17"/>
              </p:custDataLst>
            </p:nvPr>
          </p:nvSpPr>
          <p:spPr>
            <a:xfrm>
              <a:off x="177800" y="444128"/>
              <a:ext cx="54534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Apple</a:t>
              </a:r>
              <a:endParaRPr lang="en-GB" sz="1000" dirty="0">
                <a:solidFill>
                  <a:schemeClr val="bg1">
                    <a:alpha val="30000"/>
                  </a:schemeClr>
                </a:solidFill>
              </a:endParaRPr>
            </a:p>
          </p:txBody>
        </p:sp>
        <p:sp>
          <p:nvSpPr>
            <p:cNvPr id="133" name="ActivePrez - Level 2 Separator"/>
            <p:cNvSpPr/>
            <p:nvPr>
              <p:custDataLst>
                <p:tags r:id="rId18"/>
              </p:custDataLst>
            </p:nvPr>
          </p:nvSpPr>
          <p:spPr>
            <a:xfrm>
              <a:off x="7231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4" name="ActivePrez - Level 2 Inactive Text">
              <a:hlinkClick r:id="rId47" action="ppaction://hlinksldjump" tooltip="Go to this slide">
                <a:snd r:embed="rId39" name="Windows Notify.wav"/>
              </a:hlinkClick>
              <a:hlinkHover r:id="" action="ppaction://noaction">
                <a:snd r:embed="rId40" name="Windows Navigation Start.wav"/>
              </a:hlinkHover>
            </p:cNvPr>
            <p:cNvSpPr/>
            <p:nvPr>
              <p:custDataLst>
                <p:tags r:id="rId19"/>
              </p:custDataLst>
            </p:nvPr>
          </p:nvSpPr>
          <p:spPr>
            <a:xfrm>
              <a:off x="780850" y="444128"/>
              <a:ext cx="66717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Banana</a:t>
              </a:r>
              <a:endParaRPr lang="en-GB" sz="1000" dirty="0">
                <a:solidFill>
                  <a:schemeClr val="bg1">
                    <a:alpha val="30000"/>
                  </a:schemeClr>
                </a:solidFill>
              </a:endParaRPr>
            </a:p>
          </p:txBody>
        </p:sp>
        <p:sp>
          <p:nvSpPr>
            <p:cNvPr id="135" name="ActivePrez - Level 2 Separator"/>
            <p:cNvSpPr/>
            <p:nvPr>
              <p:custDataLst>
                <p:tags r:id="rId20"/>
              </p:custDataLst>
            </p:nvPr>
          </p:nvSpPr>
          <p:spPr>
            <a:xfrm>
              <a:off x="144802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6" name="ActivePrez - Level 2 Inactive Text">
              <a:hlinkClick r:id="rId48" action="ppaction://hlinksldjump" tooltip="Go to this slide">
                <a:snd r:embed="rId39" name="Windows Notify.wav"/>
              </a:hlinkClick>
              <a:hlinkHover r:id="" action="ppaction://noaction">
                <a:snd r:embed="rId40" name="Windows Navigation Start.wav"/>
              </a:hlinkHover>
            </p:cNvPr>
            <p:cNvSpPr/>
            <p:nvPr>
              <p:custDataLst>
                <p:tags r:id="rId21"/>
              </p:custDataLst>
            </p:nvPr>
          </p:nvSpPr>
          <p:spPr>
            <a:xfrm>
              <a:off x="1505728" y="444128"/>
              <a:ext cx="6559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Orange</a:t>
              </a:r>
              <a:endParaRPr lang="en-GB" sz="1000" dirty="0">
                <a:solidFill>
                  <a:schemeClr val="bg1">
                    <a:alpha val="30000"/>
                  </a:schemeClr>
                </a:solidFill>
              </a:endParaRPr>
            </a:p>
          </p:txBody>
        </p:sp>
        <p:sp>
          <p:nvSpPr>
            <p:cNvPr id="137" name="ActivePrez - Level 2 Separator"/>
            <p:cNvSpPr/>
            <p:nvPr>
              <p:custDataLst>
                <p:tags r:id="rId22"/>
              </p:custDataLst>
            </p:nvPr>
          </p:nvSpPr>
          <p:spPr>
            <a:xfrm>
              <a:off x="216167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8" name="ActivePrez - Level 2 Inactive Text">
              <a:hlinkClick r:id="rId49" action="ppaction://hlinksldjump" tooltip="Go to this slide">
                <a:snd r:embed="rId39" name="Windows Notify.wav"/>
              </a:hlinkClick>
              <a:hlinkHover r:id="" action="ppaction://noaction">
                <a:snd r:embed="rId40" name="Windows Navigation Start.wav"/>
              </a:hlinkHover>
            </p:cNvPr>
            <p:cNvSpPr/>
            <p:nvPr>
              <p:custDataLst>
                <p:tags r:id="rId23"/>
              </p:custDataLst>
            </p:nvPr>
          </p:nvSpPr>
          <p:spPr>
            <a:xfrm>
              <a:off x="2219385" y="444128"/>
              <a:ext cx="56457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Peach</a:t>
              </a:r>
              <a:endParaRPr lang="en-GB" sz="1000" dirty="0">
                <a:solidFill>
                  <a:schemeClr val="bg1">
                    <a:alpha val="30000"/>
                  </a:schemeClr>
                </a:solidFill>
              </a:endParaRPr>
            </a:p>
          </p:txBody>
        </p:sp>
        <p:sp>
          <p:nvSpPr>
            <p:cNvPr id="139" name="ActivePrez - Level 2 Separator"/>
            <p:cNvSpPr/>
            <p:nvPr>
              <p:custDataLst>
                <p:tags r:id="rId24"/>
              </p:custDataLst>
            </p:nvPr>
          </p:nvSpPr>
          <p:spPr>
            <a:xfrm>
              <a:off x="2783963"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0" name="ActivePrez - Level 2 Inactive Text">
              <a:hlinkClick r:id="rId50" action="ppaction://hlinksldjump" tooltip="Go to this slide">
                <a:snd r:embed="rId39" name="Windows Notify.wav"/>
              </a:hlinkClick>
              <a:hlinkHover r:id="" action="ppaction://noaction">
                <a:snd r:embed="rId40" name="Windows Navigation Start.wav"/>
              </a:hlinkHover>
            </p:cNvPr>
            <p:cNvSpPr/>
            <p:nvPr>
              <p:custDataLst>
                <p:tags r:id="rId25"/>
              </p:custDataLst>
            </p:nvPr>
          </p:nvSpPr>
          <p:spPr>
            <a:xfrm>
              <a:off x="2841671" y="444128"/>
              <a:ext cx="47000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Pear</a:t>
              </a:r>
              <a:endParaRPr lang="en-GB" sz="1000" dirty="0">
                <a:solidFill>
                  <a:schemeClr val="bg1">
                    <a:alpha val="30000"/>
                  </a:schemeClr>
                </a:solidFill>
              </a:endParaRPr>
            </a:p>
          </p:txBody>
        </p:sp>
        <p:sp>
          <p:nvSpPr>
            <p:cNvPr id="141" name="ActivePrez - Level 2 Separator"/>
            <p:cNvSpPr/>
            <p:nvPr>
              <p:custDataLst>
                <p:tags r:id="rId26"/>
              </p:custDataLst>
            </p:nvPr>
          </p:nvSpPr>
          <p:spPr>
            <a:xfrm>
              <a:off x="33116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2" name="ActivePrez - Level 2 Inactive Text">
              <a:hlinkClick r:id="rId51" action="ppaction://hlinksldjump" tooltip="Go to this slide">
                <a:snd r:embed="rId39" name="Windows Notify.wav"/>
              </a:hlinkClick>
              <a:hlinkHover r:id="" action="ppaction://noaction">
                <a:snd r:embed="rId40" name="Windows Navigation Start.wav"/>
              </a:hlinkHover>
            </p:cNvPr>
            <p:cNvSpPr/>
            <p:nvPr>
              <p:custDataLst>
                <p:tags r:id="rId27"/>
              </p:custDataLst>
            </p:nvPr>
          </p:nvSpPr>
          <p:spPr>
            <a:xfrm>
              <a:off x="3369379" y="444128"/>
              <a:ext cx="63991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Grapes</a:t>
              </a:r>
              <a:endParaRPr lang="en-GB" sz="1000" dirty="0">
                <a:solidFill>
                  <a:schemeClr val="bg1">
                    <a:alpha val="30000"/>
                  </a:schemeClr>
                </a:solidFill>
              </a:endParaRPr>
            </a:p>
          </p:txBody>
        </p:sp>
        <p:sp>
          <p:nvSpPr>
            <p:cNvPr id="143" name="ActivePrez - Level 2 Separator"/>
            <p:cNvSpPr/>
            <p:nvPr>
              <p:custDataLst>
                <p:tags r:id="rId28"/>
              </p:custDataLst>
            </p:nvPr>
          </p:nvSpPr>
          <p:spPr>
            <a:xfrm>
              <a:off x="400929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4" name="ActivePrez - Level 2 Inactive Text">
              <a:hlinkClick r:id="rId52" action="ppaction://hlinksldjump" tooltip="Go to this slide">
                <a:snd r:embed="rId39" name="Windows Notify.wav"/>
              </a:hlinkClick>
              <a:hlinkHover r:id="" action="ppaction://noaction">
                <a:snd r:embed="rId40" name="Windows Navigation Start.wav"/>
              </a:hlinkHover>
            </p:cNvPr>
            <p:cNvSpPr/>
            <p:nvPr>
              <p:custDataLst>
                <p:tags r:id="rId29"/>
              </p:custDataLst>
            </p:nvPr>
          </p:nvSpPr>
          <p:spPr>
            <a:xfrm>
              <a:off x="4067006" y="444128"/>
              <a:ext cx="80502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Pineapple</a:t>
              </a:r>
              <a:endParaRPr lang="en-GB" sz="1000" dirty="0">
                <a:solidFill>
                  <a:schemeClr val="bg1">
                    <a:alpha val="30000"/>
                  </a:schemeClr>
                </a:solidFill>
              </a:endParaRPr>
            </a:p>
          </p:txBody>
        </p:sp>
        <p:sp>
          <p:nvSpPr>
            <p:cNvPr id="145" name="ActivePrez - Level 2 Separator"/>
            <p:cNvSpPr/>
            <p:nvPr>
              <p:custDataLst>
                <p:tags r:id="rId30"/>
              </p:custDataLst>
            </p:nvPr>
          </p:nvSpPr>
          <p:spPr>
            <a:xfrm>
              <a:off x="487203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6" name="ActivePrez - Level 2 Inactive Text">
              <a:hlinkClick r:id="rId53" action="ppaction://hlinksldjump" tooltip="Go to this slide">
                <a:snd r:embed="rId39" name="Windows Notify.wav"/>
              </a:hlinkClick>
              <a:hlinkHover r:id="" action="ppaction://noaction">
                <a:snd r:embed="rId40" name="Windows Navigation Start.wav"/>
              </a:hlinkHover>
            </p:cNvPr>
            <p:cNvSpPr/>
            <p:nvPr>
              <p:custDataLst>
                <p:tags r:id="rId31"/>
              </p:custDataLst>
            </p:nvPr>
          </p:nvSpPr>
          <p:spPr>
            <a:xfrm>
              <a:off x="4929743" y="444128"/>
              <a:ext cx="8691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Blackberry</a:t>
              </a:r>
              <a:endParaRPr lang="en-GB" sz="1000" dirty="0">
                <a:solidFill>
                  <a:schemeClr val="bg1">
                    <a:alpha val="30000"/>
                  </a:schemeClr>
                </a:solidFill>
              </a:endParaRPr>
            </a:p>
          </p:txBody>
        </p:sp>
        <p:sp>
          <p:nvSpPr>
            <p:cNvPr id="147" name="ActivePrez - Level 2 Separator"/>
            <p:cNvSpPr/>
            <p:nvPr>
              <p:custDataLst>
                <p:tags r:id="rId32"/>
              </p:custDataLst>
            </p:nvPr>
          </p:nvSpPr>
          <p:spPr>
            <a:xfrm>
              <a:off x="579889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8" name="ActivePrez - Level 2 Inactive Text">
              <a:hlinkClick r:id="rId54" action="ppaction://hlinksldjump" tooltip="Go to this slide">
                <a:snd r:embed="rId39" name="Windows Notify.wav"/>
              </a:hlinkClick>
              <a:hlinkHover r:id="" action="ppaction://noaction">
                <a:snd r:embed="rId40" name="Windows Navigation Start.wav"/>
              </a:hlinkHover>
            </p:cNvPr>
            <p:cNvSpPr/>
            <p:nvPr>
              <p:custDataLst>
                <p:tags r:id="rId33"/>
              </p:custDataLst>
            </p:nvPr>
          </p:nvSpPr>
          <p:spPr>
            <a:xfrm>
              <a:off x="5856600" y="444128"/>
              <a:ext cx="60946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Mango</a:t>
              </a:r>
              <a:endParaRPr lang="en-GB" sz="1000" dirty="0">
                <a:solidFill>
                  <a:schemeClr val="bg1">
                    <a:alpha val="30000"/>
                  </a:schemeClr>
                </a:solidFill>
              </a:endParaRPr>
            </a:p>
          </p:txBody>
        </p:sp>
        <p:sp>
          <p:nvSpPr>
            <p:cNvPr id="149" name="ActivePrez - Level 2 Separator"/>
            <p:cNvSpPr/>
            <p:nvPr>
              <p:custDataLst>
                <p:tags r:id="rId34"/>
              </p:custDataLst>
            </p:nvPr>
          </p:nvSpPr>
          <p:spPr>
            <a:xfrm>
              <a:off x="646606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0" name="ActivePrez - Level 2 Inactive Text">
              <a:hlinkClick r:id="rId55" action="ppaction://hlinksldjump" tooltip="Go to this slide">
                <a:snd r:embed="rId39" name="Windows Notify.wav"/>
              </a:hlinkClick>
              <a:hlinkHover r:id="" action="ppaction://noaction">
                <a:snd r:embed="rId40" name="Windows Navigation Start.wav"/>
              </a:hlinkHover>
            </p:cNvPr>
            <p:cNvSpPr/>
            <p:nvPr>
              <p:custDataLst>
                <p:tags r:id="rId35"/>
              </p:custDataLst>
            </p:nvPr>
          </p:nvSpPr>
          <p:spPr>
            <a:xfrm>
              <a:off x="6523770" y="444128"/>
              <a:ext cx="61747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Cherry</a:t>
              </a:r>
              <a:endParaRPr lang="en-GB" sz="1000" dirty="0">
                <a:solidFill>
                  <a:schemeClr val="bg1">
                    <a:alpha val="30000"/>
                  </a:schemeClr>
                </a:solidFill>
              </a:endParaRPr>
            </a:p>
          </p:txBody>
        </p:sp>
      </p:grpSp>
      <p:grpSp>
        <p:nvGrpSpPr>
          <p:cNvPr id="151" name="ActivePrez - Show Button"/>
          <p:cNvGrpSpPr/>
          <p:nvPr>
            <p:custDataLst>
              <p:tags r:id="rId2"/>
            </p:custDataLst>
          </p:nvPr>
        </p:nvGrpSpPr>
        <p:grpSpPr>
          <a:xfrm>
            <a:off x="11705721" y="181916"/>
            <a:ext cx="230400" cy="230400"/>
            <a:chOff x="8666160" y="1052736"/>
            <a:chExt cx="230400" cy="230400"/>
          </a:xfrm>
        </p:grpSpPr>
        <p:sp>
          <p:nvSpPr>
            <p:cNvPr id="152" name="APDSB - Outer circle">
              <a:hlinkClick r:id="" action="ppaction://noaction">
                <a:snd r:embed="rId56"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53"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4"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55" name="ActivePrez - Hide Button"/>
          <p:cNvGrpSpPr/>
          <p:nvPr>
            <p:custDataLst>
              <p:tags r:id="rId3"/>
            </p:custDataLst>
          </p:nvPr>
        </p:nvGrpSpPr>
        <p:grpSpPr>
          <a:xfrm>
            <a:off x="11688245" y="170305"/>
            <a:ext cx="266327" cy="251338"/>
            <a:chOff x="8717836" y="177800"/>
            <a:chExt cx="266327" cy="251338"/>
          </a:xfrm>
        </p:grpSpPr>
        <p:sp>
          <p:nvSpPr>
            <p:cNvPr id="156" name="Rounded Rectangle 86026">
              <a:hlinkClick r:id="" action="ppaction://noaction">
                <a:snd r:embed="rId57"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57" name="Rounded Rectangle 156"/>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26698096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5"/>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250"/>
                                        <p:tgtEl>
                                          <p:spTgt spid="6"/>
                                        </p:tgtEl>
                                        <p:attrNameLst>
                                          <p:attrName>ppt_x</p:attrName>
                                        </p:attrNameLst>
                                      </p:cBhvr>
                                      <p:tavLst>
                                        <p:tav tm="0">
                                          <p:val>
                                            <p:strVal val="ppt_x"/>
                                          </p:val>
                                        </p:tav>
                                        <p:tav tm="100000">
                                          <p:val>
                                            <p:strVal val="1+ppt_w/2"/>
                                          </p:val>
                                        </p:tav>
                                      </p:tavLst>
                                    </p:anim>
                                    <p:anim calcmode="lin" valueType="num">
                                      <p:cBhvr additive="base">
                                        <p:cTn id="7" dur="250"/>
                                        <p:tgtEl>
                                          <p:spTgt spid="6"/>
                                        </p:tgtEl>
                                        <p:attrNameLst>
                                          <p:attrName>ppt_y</p:attrName>
                                        </p:attrNameLst>
                                      </p:cBhvr>
                                      <p:tavLst>
                                        <p:tav tm="0">
                                          <p:val>
                                            <p:strVal val="ppt_y"/>
                                          </p:val>
                                        </p:tav>
                                        <p:tav tm="100000">
                                          <p:val>
                                            <p:strVal val="ppt_y"/>
                                          </p:val>
                                        </p:tav>
                                      </p:tavLst>
                                    </p:anim>
                                    <p:set>
                                      <p:cBhvr>
                                        <p:cTn id="8" dur="1" fill="hold">
                                          <p:stCondLst>
                                            <p:cond delay="249"/>
                                          </p:stCondLst>
                                        </p:cTn>
                                        <p:tgtEl>
                                          <p:spTgt spid="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55"/>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13" restart="whenNotActive" fill="hold" evtFilter="cancelBubble" nodeType="interactiveSeq">
                <p:stCondLst>
                  <p:cond evt="onClick" delay="0">
                    <p:tgtEl>
                      <p:spTgt spid="151"/>
                    </p:tgtEl>
                  </p:cond>
                </p:stCondLst>
                <p:endSync evt="end" delay="0">
                  <p:rtn val="all"/>
                </p:endSync>
                <p:childTnLst>
                  <p:par>
                    <p:cTn id="14" fill="hold">
                      <p:stCondLst>
                        <p:cond delay="0"/>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50" fill="hold"/>
                                        <p:tgtEl>
                                          <p:spTgt spid="6"/>
                                        </p:tgtEl>
                                        <p:attrNameLst>
                                          <p:attrName>ppt_x</p:attrName>
                                        </p:attrNameLst>
                                      </p:cBhvr>
                                      <p:tavLst>
                                        <p:tav tm="0">
                                          <p:val>
                                            <p:strVal val="1+#ppt_w/2"/>
                                          </p:val>
                                        </p:tav>
                                        <p:tav tm="100000">
                                          <p:val>
                                            <p:strVal val="#ppt_x"/>
                                          </p:val>
                                        </p:tav>
                                      </p:tavLst>
                                    </p:anim>
                                    <p:anim calcmode="lin" valueType="num">
                                      <p:cBhvr additive="base">
                                        <p:cTn id="19" dur="250" fill="hold"/>
                                        <p:tgtEl>
                                          <p:spTgt spid="6"/>
                                        </p:tgtEl>
                                        <p:attrNameLst>
                                          <p:attrName>ppt_y</p:attrName>
                                        </p:attrNameLst>
                                      </p:cBhvr>
                                      <p:tavLst>
                                        <p:tav tm="0">
                                          <p:val>
                                            <p:strVal val="#ppt_y"/>
                                          </p:val>
                                        </p:tav>
                                        <p:tav tm="100000">
                                          <p:val>
                                            <p:strVal val="#ppt_y"/>
                                          </p:val>
                                        </p:tav>
                                      </p:tavLst>
                                    </p:anim>
                                  </p:childTnLst>
                                </p:cTn>
                              </p:par>
                              <p:par>
                                <p:cTn id="20" presetID="1" presetClass="exit" presetSubtype="0" fill="hold" nodeType="withEffect">
                                  <p:stCondLst>
                                    <p:cond delay="0"/>
                                  </p:stCondLst>
                                  <p:childTnLst>
                                    <p:set>
                                      <p:cBhvr>
                                        <p:cTn id="21" dur="1" fill="hold">
                                          <p:stCondLst>
                                            <p:cond delay="0"/>
                                          </p:stCondLst>
                                        </p:cTn>
                                        <p:tgtEl>
                                          <p:spTgt spid="151"/>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155"/>
                                        </p:tgtEl>
                                        <p:attrNameLst>
                                          <p:attrName>style.visibility</p:attrName>
                                        </p:attrNameLst>
                                      </p:cBhvr>
                                      <p:to>
                                        <p:strVal val="visible"/>
                                      </p:to>
                                    </p:set>
                                  </p:childTnLst>
                                </p:cTn>
                              </p:par>
                            </p:childTnLst>
                          </p:cTn>
                        </p:par>
                      </p:childTnLst>
                    </p:cTn>
                  </p:par>
                </p:childTnLst>
              </p:cTn>
              <p:nextCondLst>
                <p:cond evt="onClick" delay="0">
                  <p:tgtEl>
                    <p:spTgt spid="151"/>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Yesterday</a:t>
            </a:r>
            <a:endParaRPr lang="en-GB" dirty="0"/>
          </a:p>
        </p:txBody>
      </p:sp>
      <p:sp>
        <p:nvSpPr>
          <p:cNvPr id="9443" name="Slide Number Placeholder 9442"/>
          <p:cNvSpPr>
            <a:spLocks noGrp="1"/>
          </p:cNvSpPr>
          <p:nvPr>
            <p:ph type="sldNum" sz="quarter" idx="4"/>
          </p:nvPr>
        </p:nvSpPr>
        <p:spPr/>
        <p:txBody>
          <a:bodyPr/>
          <a:lstStyle/>
          <a:p>
            <a:fld id="{CA002AFF-DAC4-483E-9874-67CA33B40BD1}" type="slidenum">
              <a:rPr lang="en-GB" smtClean="0"/>
              <a:pPr/>
              <a:t>20</a:t>
            </a:fld>
            <a:endParaRPr lang="en-GB" dirty="0"/>
          </a:p>
        </p:txBody>
      </p:sp>
      <p:pic>
        <p:nvPicPr>
          <p:cNvPr id="9218" name="Picture 2" descr="http://farm4.static.flickr.com/3317/3334257652_92db38c86a.jpg"/>
          <p:cNvPicPr>
            <a:picLocks noGrp="1" noChangeAspect="1" noChangeArrowheads="1"/>
          </p:cNvPicPr>
          <p:nvPr>
            <p:ph type="pic" sz="quarter" idx="15"/>
          </p:nvPr>
        </p:nvPicPr>
        <p:blipFill>
          <a:blip r:embed="rId38" cstate="email">
            <a:extLst>
              <a:ext uri="{28A0092B-C50C-407E-A947-70E740481C1C}">
                <a14:useLocalDpi xmlns:a14="http://schemas.microsoft.com/office/drawing/2010/main" val="0"/>
              </a:ext>
            </a:extLst>
          </a:blip>
          <a:srcRect l="100" r="100"/>
          <a:stretch>
            <a:fillRect/>
          </a:stretch>
        </p:blipFill>
        <p:spPr/>
      </p:pic>
      <p:sp>
        <p:nvSpPr>
          <p:cNvPr id="35" name="TextBox 34"/>
          <p:cNvSpPr txBox="1"/>
          <p:nvPr/>
        </p:nvSpPr>
        <p:spPr>
          <a:xfrm>
            <a:off x="6890713" y="1628800"/>
            <a:ext cx="3365217" cy="1077218"/>
          </a:xfrm>
          <a:prstGeom prst="rect">
            <a:avLst/>
          </a:prstGeom>
          <a:noFill/>
        </p:spPr>
        <p:txBody>
          <a:bodyPr wrap="none" rtlCol="0">
            <a:spAutoFit/>
          </a:bodyPr>
          <a:lstStyle/>
          <a:p>
            <a:pPr>
              <a:tabLst>
                <a:tab pos="1611313" algn="l"/>
                <a:tab pos="1790700" algn="l"/>
              </a:tabLst>
            </a:pPr>
            <a:r>
              <a:rPr lang="en-GB" sz="1600" dirty="0">
                <a:solidFill>
                  <a:schemeClr val="bg1"/>
                </a:solidFill>
                <a:latin typeface="Calibri" pitchFamily="34" charset="0"/>
                <a:cs typeface="Calibri" pitchFamily="34" charset="0"/>
              </a:rPr>
              <a:t>Release Date	:	8th March 1976 </a:t>
            </a:r>
          </a:p>
          <a:p>
            <a:pPr>
              <a:tabLst>
                <a:tab pos="1611313" algn="l"/>
                <a:tab pos="1790700" algn="l"/>
              </a:tabLst>
            </a:pPr>
            <a:r>
              <a:rPr lang="en-GB" sz="1600" dirty="0">
                <a:solidFill>
                  <a:schemeClr val="bg1"/>
                </a:solidFill>
                <a:latin typeface="Calibri" pitchFamily="34" charset="0"/>
                <a:cs typeface="Calibri" pitchFamily="34" charset="0"/>
              </a:rPr>
              <a:t>Label	:	</a:t>
            </a:r>
            <a:r>
              <a:rPr lang="en-GB" sz="1600" dirty="0" err="1">
                <a:solidFill>
                  <a:schemeClr val="bg1"/>
                </a:solidFill>
                <a:latin typeface="Calibri" pitchFamily="34" charset="0"/>
                <a:cs typeface="Calibri" pitchFamily="34" charset="0"/>
              </a:rPr>
              <a:t>Parlophone</a:t>
            </a:r>
            <a:endParaRPr lang="en-GB" sz="1600" dirty="0">
              <a:solidFill>
                <a:schemeClr val="bg1"/>
              </a:solidFill>
              <a:latin typeface="Calibri" pitchFamily="34" charset="0"/>
              <a:cs typeface="Calibri" pitchFamily="34" charset="0"/>
            </a:endParaRPr>
          </a:p>
          <a:p>
            <a:pPr>
              <a:tabLst>
                <a:tab pos="1611313" algn="l"/>
                <a:tab pos="1790700" algn="l"/>
              </a:tabLst>
            </a:pPr>
            <a:r>
              <a:rPr lang="en-GB" sz="1600" dirty="0">
                <a:solidFill>
                  <a:schemeClr val="bg1"/>
                </a:solidFill>
                <a:latin typeface="Calibri" pitchFamily="34" charset="0"/>
                <a:cs typeface="Calibri" pitchFamily="34" charset="0"/>
              </a:rPr>
              <a:t>Highest Position	:	8</a:t>
            </a:r>
          </a:p>
          <a:p>
            <a:pPr>
              <a:tabLst>
                <a:tab pos="1611313" algn="l"/>
                <a:tab pos="1790700" algn="l"/>
              </a:tabLst>
            </a:pPr>
            <a:r>
              <a:rPr lang="en-GB" sz="1600" dirty="0">
                <a:solidFill>
                  <a:schemeClr val="bg1"/>
                </a:solidFill>
                <a:latin typeface="Calibri" pitchFamily="34" charset="0"/>
                <a:cs typeface="Calibri" pitchFamily="34" charset="0"/>
              </a:rPr>
              <a:t>Weeks in Chart	:	7</a:t>
            </a:r>
          </a:p>
        </p:txBody>
      </p:sp>
      <p:sp>
        <p:nvSpPr>
          <p:cNvPr id="53" name="TextBox 52"/>
          <p:cNvSpPr txBox="1"/>
          <p:nvPr/>
        </p:nvSpPr>
        <p:spPr>
          <a:xfrm>
            <a:off x="2406756" y="3940167"/>
            <a:ext cx="1066318" cy="1569660"/>
          </a:xfrm>
          <a:prstGeom prst="rect">
            <a:avLst/>
          </a:prstGeom>
          <a:noFill/>
        </p:spPr>
        <p:txBody>
          <a:bodyPr wrap="none" rtlCol="0">
            <a:spAutoFit/>
          </a:bodyPr>
          <a:lstStyle/>
          <a:p>
            <a:pPr algn="ctr"/>
            <a:r>
              <a:rPr lang="en-GB" sz="9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4</a:t>
            </a: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4" name="ActivePrez Menu"/>
          <p:cNvGrpSpPr/>
          <p:nvPr>
            <p:custDataLst>
              <p:tags r:id="rId1"/>
            </p:custDataLst>
          </p:nvPr>
        </p:nvGrpSpPr>
        <p:grpSpPr>
          <a:xfrm>
            <a:off x="177800" y="182349"/>
            <a:ext cx="11836400" cy="508000"/>
            <a:chOff x="177800" y="182349"/>
            <a:chExt cx="11836400" cy="508000"/>
          </a:xfrm>
        </p:grpSpPr>
        <p:sp>
          <p:nvSpPr>
            <p:cNvPr id="94"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5"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96"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7"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98"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9" name="ActivePrez - Level 1 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013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Beetles</a:t>
              </a:r>
              <a:endParaRPr lang="en-GB" sz="1000" dirty="0">
                <a:solidFill>
                  <a:schemeClr val="bg1"/>
                </a:solidFill>
              </a:endParaRPr>
            </a:p>
          </p:txBody>
        </p:sp>
        <p:sp>
          <p:nvSpPr>
            <p:cNvPr id="100" name="ActivePrez - Level 1 Separator"/>
            <p:cNvSpPr/>
            <p:nvPr>
              <p:custDataLst>
                <p:tags r:id="rId10"/>
              </p:custDataLst>
            </p:nvPr>
          </p:nvSpPr>
          <p:spPr>
            <a:xfrm>
              <a:off x="3017681"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1"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75389"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02" name="ActivePrez - Level 1 Separator"/>
            <p:cNvSpPr/>
            <p:nvPr>
              <p:custDataLst>
                <p:tags r:id="rId12"/>
              </p:custDataLst>
            </p:nvPr>
          </p:nvSpPr>
          <p:spPr>
            <a:xfrm>
              <a:off x="3971788"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3"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29496"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11" name="ActivePrez - Level 1 Separator"/>
            <p:cNvSpPr/>
            <p:nvPr>
              <p:custDataLst>
                <p:tags r:id="rId14"/>
              </p:custDataLst>
            </p:nvPr>
          </p:nvSpPr>
          <p:spPr>
            <a:xfrm>
              <a:off x="551099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2"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68700"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13"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4"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124264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Twist And Shout</a:t>
              </a:r>
              <a:endParaRPr lang="en-GB" sz="1000" dirty="0">
                <a:solidFill>
                  <a:schemeClr val="bg1">
                    <a:alpha val="30000"/>
                  </a:schemeClr>
                </a:solidFill>
              </a:endParaRPr>
            </a:p>
          </p:txBody>
        </p:sp>
        <p:sp>
          <p:nvSpPr>
            <p:cNvPr id="115" name="ActivePrez - Level 2 Separator"/>
            <p:cNvSpPr/>
            <p:nvPr>
              <p:custDataLst>
                <p:tags r:id="rId18"/>
              </p:custDataLst>
            </p:nvPr>
          </p:nvSpPr>
          <p:spPr>
            <a:xfrm>
              <a:off x="142044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6"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147815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17" name="ActivePrez - Level 2 Separator"/>
            <p:cNvSpPr/>
            <p:nvPr>
              <p:custDataLst>
                <p:tags r:id="rId20"/>
              </p:custDataLst>
            </p:nvPr>
          </p:nvSpPr>
          <p:spPr>
            <a:xfrm>
              <a:off x="260859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8"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2666302" y="444128"/>
              <a:ext cx="129394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Paperback Writer</a:t>
              </a:r>
              <a:endParaRPr lang="en-GB" sz="1000" dirty="0">
                <a:solidFill>
                  <a:schemeClr val="bg1">
                    <a:alpha val="30000"/>
                  </a:schemeClr>
                </a:solidFill>
              </a:endParaRPr>
            </a:p>
          </p:txBody>
        </p:sp>
        <p:sp>
          <p:nvSpPr>
            <p:cNvPr id="119" name="ActivePrez - Level 2 Separator"/>
            <p:cNvSpPr/>
            <p:nvPr>
              <p:custDataLst>
                <p:tags r:id="rId22"/>
              </p:custDataLst>
            </p:nvPr>
          </p:nvSpPr>
          <p:spPr>
            <a:xfrm>
              <a:off x="3960246"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0"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4017954" y="444128"/>
              <a:ext cx="12795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Please Please Me</a:t>
              </a:r>
              <a:endParaRPr lang="en-GB" sz="1000" dirty="0">
                <a:solidFill>
                  <a:schemeClr val="bg1">
                    <a:alpha val="30000"/>
                  </a:schemeClr>
                </a:solidFill>
              </a:endParaRPr>
            </a:p>
          </p:txBody>
        </p:sp>
        <p:sp>
          <p:nvSpPr>
            <p:cNvPr id="121" name="ActivePrez - Level 2 Separator"/>
            <p:cNvSpPr/>
            <p:nvPr>
              <p:custDataLst>
                <p:tags r:id="rId24"/>
              </p:custDataLst>
            </p:nvPr>
          </p:nvSpPr>
          <p:spPr>
            <a:xfrm>
              <a:off x="52974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2"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5355179" y="444128"/>
              <a:ext cx="138531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Can’t Buy Me Love</a:t>
              </a:r>
              <a:endParaRPr lang="en-GB" sz="1000" dirty="0">
                <a:solidFill>
                  <a:schemeClr val="bg1">
                    <a:alpha val="30000"/>
                  </a:schemeClr>
                </a:solidFill>
              </a:endParaRPr>
            </a:p>
          </p:txBody>
        </p:sp>
        <p:sp>
          <p:nvSpPr>
            <p:cNvPr id="123" name="ActivePrez - Level 2 Separator"/>
            <p:cNvSpPr/>
            <p:nvPr>
              <p:custDataLst>
                <p:tags r:id="rId26"/>
              </p:custDataLst>
            </p:nvPr>
          </p:nvSpPr>
          <p:spPr>
            <a:xfrm>
              <a:off x="674049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4"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6798203" y="444128"/>
              <a:ext cx="4732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Help</a:t>
              </a:r>
              <a:endParaRPr lang="en-GB" sz="1000" dirty="0">
                <a:solidFill>
                  <a:schemeClr val="bg1">
                    <a:alpha val="30000"/>
                  </a:schemeClr>
                </a:solidFill>
              </a:endParaRPr>
            </a:p>
          </p:txBody>
        </p:sp>
        <p:sp>
          <p:nvSpPr>
            <p:cNvPr id="125" name="ActivePrez - Level 2 Separator"/>
            <p:cNvSpPr/>
            <p:nvPr>
              <p:custDataLst>
                <p:tags r:id="rId28"/>
              </p:custDataLst>
            </p:nvPr>
          </p:nvSpPr>
          <p:spPr>
            <a:xfrm>
              <a:off x="72714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6" name="ActivePrez - Level 2 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7329117" y="444128"/>
              <a:ext cx="8226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Yesterday</a:t>
              </a:r>
              <a:endParaRPr lang="en-GB" sz="1000" dirty="0">
                <a:solidFill>
                  <a:schemeClr val="bg1"/>
                </a:solidFill>
              </a:endParaRPr>
            </a:p>
          </p:txBody>
        </p:sp>
        <p:sp>
          <p:nvSpPr>
            <p:cNvPr id="127" name="ActivePrez - Level 2 Separator"/>
            <p:cNvSpPr/>
            <p:nvPr>
              <p:custDataLst>
                <p:tags r:id="rId30"/>
              </p:custDataLst>
            </p:nvPr>
          </p:nvSpPr>
          <p:spPr>
            <a:xfrm>
              <a:off x="815177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8"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820948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29" name="ActivePrez - Level 2 Separator"/>
            <p:cNvSpPr/>
            <p:nvPr>
              <p:custDataLst>
                <p:tags r:id="rId32"/>
              </p:custDataLst>
            </p:nvPr>
          </p:nvSpPr>
          <p:spPr>
            <a:xfrm>
              <a:off x="93399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0"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9397633" y="444128"/>
              <a:ext cx="7457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Let It Be</a:t>
              </a:r>
              <a:endParaRPr lang="en-GB" sz="1000" dirty="0">
                <a:solidFill>
                  <a:schemeClr val="bg1">
                    <a:alpha val="30000"/>
                  </a:schemeClr>
                </a:solidFill>
              </a:endParaRPr>
            </a:p>
          </p:txBody>
        </p:sp>
        <p:sp>
          <p:nvSpPr>
            <p:cNvPr id="131" name="ActivePrez - Level 2 Separator"/>
            <p:cNvSpPr/>
            <p:nvPr>
              <p:custDataLst>
                <p:tags r:id="rId34"/>
              </p:custDataLst>
            </p:nvPr>
          </p:nvSpPr>
          <p:spPr>
            <a:xfrm>
              <a:off x="1014335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2"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10201058" y="444128"/>
              <a:ext cx="77457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Hey Jude</a:t>
              </a:r>
              <a:endParaRPr lang="en-GB" sz="1000" dirty="0">
                <a:solidFill>
                  <a:schemeClr val="bg1">
                    <a:alpha val="30000"/>
                  </a:schemeClr>
                </a:solidFill>
              </a:endParaRPr>
            </a:p>
          </p:txBody>
        </p:sp>
      </p:grpSp>
      <p:grpSp>
        <p:nvGrpSpPr>
          <p:cNvPr id="133" name="ActivePrez - Show Button"/>
          <p:cNvGrpSpPr/>
          <p:nvPr>
            <p:custDataLst>
              <p:tags r:id="rId2"/>
            </p:custDataLst>
          </p:nvPr>
        </p:nvGrpSpPr>
        <p:grpSpPr>
          <a:xfrm>
            <a:off x="11705721" y="181916"/>
            <a:ext cx="230400" cy="230400"/>
            <a:chOff x="8666160" y="1052736"/>
            <a:chExt cx="230400" cy="230400"/>
          </a:xfrm>
        </p:grpSpPr>
        <p:sp>
          <p:nvSpPr>
            <p:cNvPr id="134"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5"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6"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37" name="ActivePrez - Hide Button"/>
          <p:cNvGrpSpPr/>
          <p:nvPr>
            <p:custDataLst>
              <p:tags r:id="rId3"/>
            </p:custDataLst>
          </p:nvPr>
        </p:nvGrpSpPr>
        <p:grpSpPr>
          <a:xfrm>
            <a:off x="11688245" y="170305"/>
            <a:ext cx="266327" cy="251338"/>
            <a:chOff x="8717836" y="177800"/>
            <a:chExt cx="266327" cy="251338"/>
          </a:xfrm>
        </p:grpSpPr>
        <p:sp>
          <p:nvSpPr>
            <p:cNvPr id="138"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39" name="Rounded Rectangle 138"/>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40042662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1)">
                                      <p:cBhvr>
                                        <p:cTn id="7" dur="500"/>
                                        <p:tgtEl>
                                          <p:spTgt spid="53"/>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500"/>
                                        <p:tgtEl>
                                          <p:spTgt spid="9218"/>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37"/>
                    </p:tgtEl>
                  </p:cond>
                </p:stCondLst>
                <p:endSync evt="end" delay="0">
                  <p:rtn val="all"/>
                </p:endSync>
                <p:childTnLst>
                  <p:par>
                    <p:cTn id="25" fill="hold">
                      <p:stCondLst>
                        <p:cond delay="0"/>
                      </p:stCondLst>
                      <p:childTnLst>
                        <p:par>
                          <p:cTn id="26" fill="hold">
                            <p:stCondLst>
                              <p:cond delay="0"/>
                            </p:stCondLst>
                            <p:childTnLst>
                              <p:par>
                                <p:cTn id="27" presetID="2" presetClass="exit" presetSubtype="2" fill="hold" nodeType="clickEffect">
                                  <p:stCondLst>
                                    <p:cond delay="0"/>
                                  </p:stCondLst>
                                  <p:childTnLst>
                                    <p:anim calcmode="lin" valueType="num">
                                      <p:cBhvr additive="base">
                                        <p:cTn id="28" dur="250"/>
                                        <p:tgtEl>
                                          <p:spTgt spid="4"/>
                                        </p:tgtEl>
                                        <p:attrNameLst>
                                          <p:attrName>ppt_x</p:attrName>
                                        </p:attrNameLst>
                                      </p:cBhvr>
                                      <p:tavLst>
                                        <p:tav tm="0">
                                          <p:val>
                                            <p:strVal val="ppt_x"/>
                                          </p:val>
                                        </p:tav>
                                        <p:tav tm="100000">
                                          <p:val>
                                            <p:strVal val="1+ppt_w/2"/>
                                          </p:val>
                                        </p:tav>
                                      </p:tavLst>
                                    </p:anim>
                                    <p:anim calcmode="lin" valueType="num">
                                      <p:cBhvr additive="base">
                                        <p:cTn id="29" dur="250"/>
                                        <p:tgtEl>
                                          <p:spTgt spid="4"/>
                                        </p:tgtEl>
                                        <p:attrNameLst>
                                          <p:attrName>ppt_y</p:attrName>
                                        </p:attrNameLst>
                                      </p:cBhvr>
                                      <p:tavLst>
                                        <p:tav tm="0">
                                          <p:val>
                                            <p:strVal val="ppt_y"/>
                                          </p:val>
                                        </p:tav>
                                        <p:tav tm="100000">
                                          <p:val>
                                            <p:strVal val="ppt_y"/>
                                          </p:val>
                                        </p:tav>
                                      </p:tavLst>
                                    </p:anim>
                                    <p:set>
                                      <p:cBhvr>
                                        <p:cTn id="30" dur="1" fill="hold">
                                          <p:stCondLst>
                                            <p:cond delay="249"/>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33"/>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37"/>
                                        </p:tgtEl>
                                        <p:attrNameLst>
                                          <p:attrName>style.visibility</p:attrName>
                                        </p:attrNameLst>
                                      </p:cBhvr>
                                      <p:to>
                                        <p:strVal val="hidden"/>
                                      </p:to>
                                    </p:set>
                                  </p:childTnLst>
                                </p:cTn>
                              </p:par>
                            </p:childTnLst>
                          </p:cTn>
                        </p:par>
                      </p:childTnLst>
                    </p:cTn>
                  </p:par>
                </p:childTnLst>
              </p:cTn>
              <p:nextCondLst>
                <p:cond evt="onClick" delay="0">
                  <p:tgtEl>
                    <p:spTgt spid="137"/>
                  </p:tgtEl>
                </p:cond>
              </p:nextCondLst>
            </p:seq>
            <p:seq concurrent="1" nextAc="seek">
              <p:cTn id="35" restart="whenNotActive" fill="hold" evtFilter="cancelBubble" nodeType="interactiveSeq">
                <p:stCondLst>
                  <p:cond evt="onClick" delay="0">
                    <p:tgtEl>
                      <p:spTgt spid="133"/>
                    </p:tgtEl>
                  </p:cond>
                </p:stCondLst>
                <p:endSync evt="end" delay="0">
                  <p:rtn val="all"/>
                </p:endSync>
                <p:childTnLst>
                  <p:par>
                    <p:cTn id="36" fill="hold">
                      <p:stCondLst>
                        <p:cond delay="0"/>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250" fill="hold"/>
                                        <p:tgtEl>
                                          <p:spTgt spid="4"/>
                                        </p:tgtEl>
                                        <p:attrNameLst>
                                          <p:attrName>ppt_x</p:attrName>
                                        </p:attrNameLst>
                                      </p:cBhvr>
                                      <p:tavLst>
                                        <p:tav tm="0">
                                          <p:val>
                                            <p:strVal val="1+#ppt_w/2"/>
                                          </p:val>
                                        </p:tav>
                                        <p:tav tm="100000">
                                          <p:val>
                                            <p:strVal val="#ppt_x"/>
                                          </p:val>
                                        </p:tav>
                                      </p:tavLst>
                                    </p:anim>
                                    <p:anim calcmode="lin" valueType="num">
                                      <p:cBhvr additive="base">
                                        <p:cTn id="41" dur="250" fill="hold"/>
                                        <p:tgtEl>
                                          <p:spTgt spid="4"/>
                                        </p:tgtEl>
                                        <p:attrNameLst>
                                          <p:attrName>ppt_y</p:attrName>
                                        </p:attrNameLst>
                                      </p:cBhvr>
                                      <p:tavLst>
                                        <p:tav tm="0">
                                          <p:val>
                                            <p:strVal val="#ppt_y"/>
                                          </p:val>
                                        </p:tav>
                                        <p:tav tm="100000">
                                          <p:val>
                                            <p:strVal val="#ppt_y"/>
                                          </p:val>
                                        </p:tav>
                                      </p:tavLst>
                                    </p:anim>
                                  </p:childTnLst>
                                </p:cTn>
                              </p:par>
                              <p:par>
                                <p:cTn id="42" presetID="1" presetClass="exit" presetSubtype="0" fill="hold" nodeType="withEffect">
                                  <p:stCondLst>
                                    <p:cond delay="0"/>
                                  </p:stCondLst>
                                  <p:childTnLst>
                                    <p:set>
                                      <p:cBhvr>
                                        <p:cTn id="43" dur="1" fill="hold">
                                          <p:stCondLst>
                                            <p:cond delay="0"/>
                                          </p:stCondLst>
                                        </p:cTn>
                                        <p:tgtEl>
                                          <p:spTgt spid="133"/>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37"/>
                                        </p:tgtEl>
                                        <p:attrNameLst>
                                          <p:attrName>style.visibility</p:attrName>
                                        </p:attrNameLst>
                                      </p:cBhvr>
                                      <p:to>
                                        <p:strVal val="visible"/>
                                      </p:to>
                                    </p:set>
                                  </p:childTnLst>
                                </p:cTn>
                              </p:par>
                            </p:childTnLst>
                          </p:cTn>
                        </p:par>
                      </p:childTnLst>
                    </p:cTn>
                  </p:par>
                </p:childTnLst>
              </p:cTn>
              <p:nextCondLst>
                <p:cond evt="onClick" delay="0">
                  <p:tgtEl>
                    <p:spTgt spid="133"/>
                  </p:tgtEl>
                </p:cond>
              </p:nextCondLst>
            </p:seq>
          </p:childTnLst>
        </p:cTn>
      </p:par>
    </p:tnLst>
    <p:bldLst>
      <p:bldP spid="2" grpId="0"/>
      <p:bldP spid="35" grpId="0"/>
      <p:bldP spid="53" grpId="0"/>
      <p:bldP spid="53" grpId="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She Loves You</a:t>
            </a:r>
            <a:endParaRPr lang="en-GB" dirty="0"/>
          </a:p>
        </p:txBody>
      </p:sp>
      <p:sp>
        <p:nvSpPr>
          <p:cNvPr id="3299" name="Slide Number Placeholder 3298"/>
          <p:cNvSpPr>
            <a:spLocks noGrp="1"/>
          </p:cNvSpPr>
          <p:nvPr>
            <p:ph type="sldNum" sz="quarter" idx="4"/>
          </p:nvPr>
        </p:nvSpPr>
        <p:spPr/>
        <p:txBody>
          <a:bodyPr/>
          <a:lstStyle/>
          <a:p>
            <a:fld id="{CA002AFF-DAC4-483E-9874-67CA33B40BD1}" type="slidenum">
              <a:rPr lang="en-GB" smtClean="0"/>
              <a:pPr/>
              <a:t>21</a:t>
            </a:fld>
            <a:endParaRPr lang="en-GB" dirty="0"/>
          </a:p>
        </p:txBody>
      </p:sp>
      <p:pic>
        <p:nvPicPr>
          <p:cNvPr id="3074" name="Picture 2" descr="http://www.vinylsurrender.com/Graphics/AlbumCovers2/The%20Beatles%20-%20She%20Loves%20You%20(single).jpg"/>
          <p:cNvPicPr>
            <a:picLocks noGrp="1" noChangeAspect="1" noChangeArrowheads="1"/>
          </p:cNvPicPr>
          <p:nvPr>
            <p:ph type="pic" sz="quarter" idx="15"/>
          </p:nvPr>
        </p:nvPicPr>
        <p:blipFill>
          <a:blip r:embed="rId38">
            <a:extLst>
              <a:ext uri="{28A0092B-C50C-407E-A947-70E740481C1C}">
                <a14:useLocalDpi xmlns:a14="http://schemas.microsoft.com/office/drawing/2010/main" val="0"/>
              </a:ext>
            </a:extLst>
          </a:blip>
          <a:srcRect/>
          <a:stretch>
            <a:fillRect/>
          </a:stretch>
        </p:blipFill>
        <p:spPr/>
      </p:pic>
      <p:sp>
        <p:nvSpPr>
          <p:cNvPr id="35" name="TextBox 34"/>
          <p:cNvSpPr txBox="1"/>
          <p:nvPr/>
        </p:nvSpPr>
        <p:spPr>
          <a:xfrm>
            <a:off x="6890708" y="1628800"/>
            <a:ext cx="3256404" cy="1077218"/>
          </a:xfrm>
          <a:prstGeom prst="rect">
            <a:avLst/>
          </a:prstGeom>
          <a:noFill/>
        </p:spPr>
        <p:txBody>
          <a:bodyPr wrap="none" rtlCol="0">
            <a:spAutoFit/>
          </a:bodyPr>
          <a:lstStyle/>
          <a:p>
            <a:pPr>
              <a:tabLst>
                <a:tab pos="1611313" algn="l"/>
                <a:tab pos="1790700" algn="l"/>
              </a:tabLst>
            </a:pPr>
            <a:r>
              <a:rPr lang="en-GB" sz="1600" dirty="0">
                <a:solidFill>
                  <a:schemeClr val="bg1"/>
                </a:solidFill>
                <a:latin typeface="Calibri" pitchFamily="34" charset="0"/>
                <a:cs typeface="Calibri" pitchFamily="34" charset="0"/>
              </a:rPr>
              <a:t>Release Date	:	23rd Aug 1963 </a:t>
            </a:r>
          </a:p>
          <a:p>
            <a:pPr>
              <a:tabLst>
                <a:tab pos="1611313" algn="l"/>
                <a:tab pos="1790700" algn="l"/>
              </a:tabLst>
            </a:pPr>
            <a:r>
              <a:rPr lang="en-GB" sz="1600" dirty="0">
                <a:solidFill>
                  <a:schemeClr val="bg1"/>
                </a:solidFill>
                <a:latin typeface="Calibri" pitchFamily="34" charset="0"/>
                <a:cs typeface="Calibri" pitchFamily="34" charset="0"/>
              </a:rPr>
              <a:t>Label	:	</a:t>
            </a:r>
            <a:r>
              <a:rPr lang="en-GB" sz="1600" dirty="0" err="1">
                <a:solidFill>
                  <a:schemeClr val="bg1"/>
                </a:solidFill>
                <a:latin typeface="Calibri" pitchFamily="34" charset="0"/>
                <a:cs typeface="Calibri" pitchFamily="34" charset="0"/>
              </a:rPr>
              <a:t>Parlophone</a:t>
            </a:r>
            <a:endParaRPr lang="en-GB" sz="1600" dirty="0">
              <a:solidFill>
                <a:schemeClr val="bg1"/>
              </a:solidFill>
              <a:latin typeface="Calibri" pitchFamily="34" charset="0"/>
              <a:cs typeface="Calibri" pitchFamily="34" charset="0"/>
            </a:endParaRPr>
          </a:p>
          <a:p>
            <a:pPr>
              <a:tabLst>
                <a:tab pos="1611313" algn="l"/>
                <a:tab pos="1790700" algn="l"/>
              </a:tabLst>
            </a:pPr>
            <a:r>
              <a:rPr lang="en-GB" sz="1600" dirty="0">
                <a:solidFill>
                  <a:schemeClr val="bg1"/>
                </a:solidFill>
                <a:latin typeface="Calibri" pitchFamily="34" charset="0"/>
                <a:cs typeface="Calibri" pitchFamily="34" charset="0"/>
              </a:rPr>
              <a:t>Highest Position	:	1</a:t>
            </a:r>
          </a:p>
          <a:p>
            <a:pPr>
              <a:tabLst>
                <a:tab pos="1611313" algn="l"/>
                <a:tab pos="1790700" algn="l"/>
              </a:tabLst>
            </a:pPr>
            <a:r>
              <a:rPr lang="en-GB" sz="1600" dirty="0">
                <a:solidFill>
                  <a:schemeClr val="bg1"/>
                </a:solidFill>
                <a:latin typeface="Calibri" pitchFamily="34" charset="0"/>
                <a:cs typeface="Calibri" pitchFamily="34" charset="0"/>
              </a:rPr>
              <a:t>Weeks in Chart	:	31</a:t>
            </a:r>
          </a:p>
        </p:txBody>
      </p:sp>
      <p:sp>
        <p:nvSpPr>
          <p:cNvPr id="76" name="TextBox 75"/>
          <p:cNvSpPr txBox="1"/>
          <p:nvPr/>
        </p:nvSpPr>
        <p:spPr>
          <a:xfrm>
            <a:off x="2406756" y="3940167"/>
            <a:ext cx="1066318" cy="1569660"/>
          </a:xfrm>
          <a:prstGeom prst="rect">
            <a:avLst/>
          </a:prstGeom>
          <a:noFill/>
        </p:spPr>
        <p:txBody>
          <a:bodyPr wrap="none" rtlCol="0">
            <a:spAutoFit/>
          </a:bodyPr>
          <a:lstStyle/>
          <a:p>
            <a:pPr algn="ctr"/>
            <a:r>
              <a:rPr lang="en-GB" sz="9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a:t>
            </a: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4" name="ActivePrez Menu"/>
          <p:cNvGrpSpPr/>
          <p:nvPr>
            <p:custDataLst>
              <p:tags r:id="rId1"/>
            </p:custDataLst>
          </p:nvPr>
        </p:nvGrpSpPr>
        <p:grpSpPr>
          <a:xfrm>
            <a:off x="177800" y="182349"/>
            <a:ext cx="11836400" cy="508000"/>
            <a:chOff x="177800" y="182349"/>
            <a:chExt cx="11836400" cy="508000"/>
          </a:xfrm>
        </p:grpSpPr>
        <p:sp>
          <p:nvSpPr>
            <p:cNvPr id="99"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01"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2"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03"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8" name="ActivePrez - Level 1 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013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Beetles</a:t>
              </a:r>
              <a:endParaRPr lang="en-GB" sz="1000" dirty="0">
                <a:solidFill>
                  <a:schemeClr val="bg1"/>
                </a:solidFill>
              </a:endParaRPr>
            </a:p>
          </p:txBody>
        </p:sp>
        <p:sp>
          <p:nvSpPr>
            <p:cNvPr id="129" name="ActivePrez - Level 1 Separator"/>
            <p:cNvSpPr/>
            <p:nvPr>
              <p:custDataLst>
                <p:tags r:id="rId10"/>
              </p:custDataLst>
            </p:nvPr>
          </p:nvSpPr>
          <p:spPr>
            <a:xfrm>
              <a:off x="3017681"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0"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75389"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31" name="ActivePrez - Level 1 Separator"/>
            <p:cNvSpPr/>
            <p:nvPr>
              <p:custDataLst>
                <p:tags r:id="rId12"/>
              </p:custDataLst>
            </p:nvPr>
          </p:nvSpPr>
          <p:spPr>
            <a:xfrm>
              <a:off x="3971788"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2"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29496"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33" name="ActivePrez - Level 1 Separator"/>
            <p:cNvSpPr/>
            <p:nvPr>
              <p:custDataLst>
                <p:tags r:id="rId14"/>
              </p:custDataLst>
            </p:nvPr>
          </p:nvSpPr>
          <p:spPr>
            <a:xfrm>
              <a:off x="551099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4"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68700"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35"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36"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124264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Twist And Shout</a:t>
              </a:r>
              <a:endParaRPr lang="en-GB" sz="1000" dirty="0">
                <a:solidFill>
                  <a:schemeClr val="bg1">
                    <a:alpha val="30000"/>
                  </a:schemeClr>
                </a:solidFill>
              </a:endParaRPr>
            </a:p>
          </p:txBody>
        </p:sp>
        <p:sp>
          <p:nvSpPr>
            <p:cNvPr id="137" name="ActivePrez - Level 2 Separator"/>
            <p:cNvSpPr/>
            <p:nvPr>
              <p:custDataLst>
                <p:tags r:id="rId18"/>
              </p:custDataLst>
            </p:nvPr>
          </p:nvSpPr>
          <p:spPr>
            <a:xfrm>
              <a:off x="142044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8"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147815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39" name="ActivePrez - Level 2 Separator"/>
            <p:cNvSpPr/>
            <p:nvPr>
              <p:custDataLst>
                <p:tags r:id="rId20"/>
              </p:custDataLst>
            </p:nvPr>
          </p:nvSpPr>
          <p:spPr>
            <a:xfrm>
              <a:off x="260859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0"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2666302" y="444128"/>
              <a:ext cx="129394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Paperback Writer</a:t>
              </a:r>
              <a:endParaRPr lang="en-GB" sz="1000" dirty="0">
                <a:solidFill>
                  <a:schemeClr val="bg1">
                    <a:alpha val="30000"/>
                  </a:schemeClr>
                </a:solidFill>
              </a:endParaRPr>
            </a:p>
          </p:txBody>
        </p:sp>
        <p:sp>
          <p:nvSpPr>
            <p:cNvPr id="141" name="ActivePrez - Level 2 Separator"/>
            <p:cNvSpPr/>
            <p:nvPr>
              <p:custDataLst>
                <p:tags r:id="rId22"/>
              </p:custDataLst>
            </p:nvPr>
          </p:nvSpPr>
          <p:spPr>
            <a:xfrm>
              <a:off x="3960246"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2"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4017954" y="444128"/>
              <a:ext cx="12795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Please Please Me</a:t>
              </a:r>
              <a:endParaRPr lang="en-GB" sz="1000" dirty="0">
                <a:solidFill>
                  <a:schemeClr val="bg1">
                    <a:alpha val="30000"/>
                  </a:schemeClr>
                </a:solidFill>
              </a:endParaRPr>
            </a:p>
          </p:txBody>
        </p:sp>
        <p:sp>
          <p:nvSpPr>
            <p:cNvPr id="143" name="ActivePrez - Level 2 Separator"/>
            <p:cNvSpPr/>
            <p:nvPr>
              <p:custDataLst>
                <p:tags r:id="rId24"/>
              </p:custDataLst>
            </p:nvPr>
          </p:nvSpPr>
          <p:spPr>
            <a:xfrm>
              <a:off x="52974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4"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5355179" y="444128"/>
              <a:ext cx="138531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Can’t Buy Me Love</a:t>
              </a:r>
              <a:endParaRPr lang="en-GB" sz="1000" dirty="0">
                <a:solidFill>
                  <a:schemeClr val="bg1">
                    <a:alpha val="30000"/>
                  </a:schemeClr>
                </a:solidFill>
              </a:endParaRPr>
            </a:p>
          </p:txBody>
        </p:sp>
        <p:sp>
          <p:nvSpPr>
            <p:cNvPr id="145" name="ActivePrez - Level 2 Separator"/>
            <p:cNvSpPr/>
            <p:nvPr>
              <p:custDataLst>
                <p:tags r:id="rId26"/>
              </p:custDataLst>
            </p:nvPr>
          </p:nvSpPr>
          <p:spPr>
            <a:xfrm>
              <a:off x="674049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6"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6798203" y="444128"/>
              <a:ext cx="4732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Help</a:t>
              </a:r>
              <a:endParaRPr lang="en-GB" sz="1000" dirty="0">
                <a:solidFill>
                  <a:schemeClr val="bg1">
                    <a:alpha val="30000"/>
                  </a:schemeClr>
                </a:solidFill>
              </a:endParaRPr>
            </a:p>
          </p:txBody>
        </p:sp>
        <p:sp>
          <p:nvSpPr>
            <p:cNvPr id="147" name="ActivePrez - Level 2 Separator"/>
            <p:cNvSpPr/>
            <p:nvPr>
              <p:custDataLst>
                <p:tags r:id="rId28"/>
              </p:custDataLst>
            </p:nvPr>
          </p:nvSpPr>
          <p:spPr>
            <a:xfrm>
              <a:off x="72714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8"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7329117" y="444128"/>
              <a:ext cx="8226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Yesterday</a:t>
              </a:r>
              <a:endParaRPr lang="en-GB" sz="1000" dirty="0">
                <a:solidFill>
                  <a:schemeClr val="bg1">
                    <a:alpha val="30000"/>
                  </a:schemeClr>
                </a:solidFill>
              </a:endParaRPr>
            </a:p>
          </p:txBody>
        </p:sp>
        <p:sp>
          <p:nvSpPr>
            <p:cNvPr id="149" name="ActivePrez - Level 2 Separator"/>
            <p:cNvSpPr/>
            <p:nvPr>
              <p:custDataLst>
                <p:tags r:id="rId30"/>
              </p:custDataLst>
            </p:nvPr>
          </p:nvSpPr>
          <p:spPr>
            <a:xfrm>
              <a:off x="815177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0" name="ActivePrez - Level 2 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820948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She Loves You</a:t>
              </a:r>
              <a:endParaRPr lang="en-GB" sz="1000" dirty="0">
                <a:solidFill>
                  <a:schemeClr val="bg1"/>
                </a:solidFill>
              </a:endParaRPr>
            </a:p>
          </p:txBody>
        </p:sp>
        <p:sp>
          <p:nvSpPr>
            <p:cNvPr id="151" name="ActivePrez - Level 2 Separator"/>
            <p:cNvSpPr/>
            <p:nvPr>
              <p:custDataLst>
                <p:tags r:id="rId32"/>
              </p:custDataLst>
            </p:nvPr>
          </p:nvSpPr>
          <p:spPr>
            <a:xfrm>
              <a:off x="93399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2"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9397633" y="444128"/>
              <a:ext cx="7457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Let It Be</a:t>
              </a:r>
              <a:endParaRPr lang="en-GB" sz="1000" dirty="0">
                <a:solidFill>
                  <a:schemeClr val="bg1">
                    <a:alpha val="30000"/>
                  </a:schemeClr>
                </a:solidFill>
              </a:endParaRPr>
            </a:p>
          </p:txBody>
        </p:sp>
        <p:sp>
          <p:nvSpPr>
            <p:cNvPr id="153" name="ActivePrez - Level 2 Separator"/>
            <p:cNvSpPr/>
            <p:nvPr>
              <p:custDataLst>
                <p:tags r:id="rId34"/>
              </p:custDataLst>
            </p:nvPr>
          </p:nvSpPr>
          <p:spPr>
            <a:xfrm>
              <a:off x="1014335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4"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10201058" y="444128"/>
              <a:ext cx="77457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Hey Jude</a:t>
              </a:r>
              <a:endParaRPr lang="en-GB" sz="1000" dirty="0">
                <a:solidFill>
                  <a:schemeClr val="bg1">
                    <a:alpha val="30000"/>
                  </a:schemeClr>
                </a:solidFill>
              </a:endParaRPr>
            </a:p>
          </p:txBody>
        </p:sp>
      </p:grpSp>
      <p:grpSp>
        <p:nvGrpSpPr>
          <p:cNvPr id="155" name="ActivePrez - Show Button"/>
          <p:cNvGrpSpPr/>
          <p:nvPr>
            <p:custDataLst>
              <p:tags r:id="rId2"/>
            </p:custDataLst>
          </p:nvPr>
        </p:nvGrpSpPr>
        <p:grpSpPr>
          <a:xfrm>
            <a:off x="11705721" y="181916"/>
            <a:ext cx="230400" cy="230400"/>
            <a:chOff x="8666160" y="1052736"/>
            <a:chExt cx="230400" cy="230400"/>
          </a:xfrm>
        </p:grpSpPr>
        <p:sp>
          <p:nvSpPr>
            <p:cNvPr id="156"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57"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8"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59" name="ActivePrez - Hide Button"/>
          <p:cNvGrpSpPr/>
          <p:nvPr>
            <p:custDataLst>
              <p:tags r:id="rId3"/>
            </p:custDataLst>
          </p:nvPr>
        </p:nvGrpSpPr>
        <p:grpSpPr>
          <a:xfrm>
            <a:off x="11688245" y="170305"/>
            <a:ext cx="266327" cy="251338"/>
            <a:chOff x="8717836" y="177800"/>
            <a:chExt cx="266327" cy="251338"/>
          </a:xfrm>
        </p:grpSpPr>
        <p:sp>
          <p:nvSpPr>
            <p:cNvPr id="160"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61" name="Rounded Rectangle 160"/>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27915053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heel(1)">
                                      <p:cBhvr>
                                        <p:cTn id="7" dur="500"/>
                                        <p:tgtEl>
                                          <p:spTgt spid="7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76"/>
                                        </p:tgtEl>
                                      </p:cBhvr>
                                    </p:animEffect>
                                    <p:animScale>
                                      <p:cBhvr>
                                        <p:cTn id="11" dur="250" autoRev="1" fill="hold"/>
                                        <p:tgtEl>
                                          <p:spTgt spid="76"/>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500"/>
                                        <p:tgtEl>
                                          <p:spTgt spid="3074"/>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9"/>
                    </p:tgtEl>
                  </p:cond>
                </p:stCondLst>
                <p:endSync evt="end" delay="0">
                  <p:rtn val="all"/>
                </p:endSync>
                <p:childTnLst>
                  <p:par>
                    <p:cTn id="25" fill="hold">
                      <p:stCondLst>
                        <p:cond delay="0"/>
                      </p:stCondLst>
                      <p:childTnLst>
                        <p:par>
                          <p:cTn id="26" fill="hold">
                            <p:stCondLst>
                              <p:cond delay="0"/>
                            </p:stCondLst>
                            <p:childTnLst>
                              <p:par>
                                <p:cTn id="27" presetID="2" presetClass="exit" presetSubtype="2" fill="hold" nodeType="clickEffect">
                                  <p:stCondLst>
                                    <p:cond delay="0"/>
                                  </p:stCondLst>
                                  <p:childTnLst>
                                    <p:anim calcmode="lin" valueType="num">
                                      <p:cBhvr additive="base">
                                        <p:cTn id="28" dur="250"/>
                                        <p:tgtEl>
                                          <p:spTgt spid="4"/>
                                        </p:tgtEl>
                                        <p:attrNameLst>
                                          <p:attrName>ppt_x</p:attrName>
                                        </p:attrNameLst>
                                      </p:cBhvr>
                                      <p:tavLst>
                                        <p:tav tm="0">
                                          <p:val>
                                            <p:strVal val="ppt_x"/>
                                          </p:val>
                                        </p:tav>
                                        <p:tav tm="100000">
                                          <p:val>
                                            <p:strVal val="1+ppt_w/2"/>
                                          </p:val>
                                        </p:tav>
                                      </p:tavLst>
                                    </p:anim>
                                    <p:anim calcmode="lin" valueType="num">
                                      <p:cBhvr additive="base">
                                        <p:cTn id="29" dur="250"/>
                                        <p:tgtEl>
                                          <p:spTgt spid="4"/>
                                        </p:tgtEl>
                                        <p:attrNameLst>
                                          <p:attrName>ppt_y</p:attrName>
                                        </p:attrNameLst>
                                      </p:cBhvr>
                                      <p:tavLst>
                                        <p:tav tm="0">
                                          <p:val>
                                            <p:strVal val="ppt_y"/>
                                          </p:val>
                                        </p:tav>
                                        <p:tav tm="100000">
                                          <p:val>
                                            <p:strVal val="ppt_y"/>
                                          </p:val>
                                        </p:tav>
                                      </p:tavLst>
                                    </p:anim>
                                    <p:set>
                                      <p:cBhvr>
                                        <p:cTn id="30" dur="1" fill="hold">
                                          <p:stCondLst>
                                            <p:cond delay="249"/>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5"/>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59"/>
                                        </p:tgtEl>
                                        <p:attrNameLst>
                                          <p:attrName>style.visibility</p:attrName>
                                        </p:attrNameLst>
                                      </p:cBhvr>
                                      <p:to>
                                        <p:strVal val="hidden"/>
                                      </p:to>
                                    </p:set>
                                  </p:childTnLst>
                                </p:cTn>
                              </p:par>
                            </p:childTnLst>
                          </p:cTn>
                        </p:par>
                      </p:childTnLst>
                    </p:cTn>
                  </p:par>
                </p:childTnLst>
              </p:cTn>
              <p:nextCondLst>
                <p:cond evt="onClick" delay="0">
                  <p:tgtEl>
                    <p:spTgt spid="159"/>
                  </p:tgtEl>
                </p:cond>
              </p:nextCondLst>
            </p:seq>
            <p:seq concurrent="1" nextAc="seek">
              <p:cTn id="35" restart="whenNotActive" fill="hold" evtFilter="cancelBubble" nodeType="interactiveSeq">
                <p:stCondLst>
                  <p:cond evt="onClick" delay="0">
                    <p:tgtEl>
                      <p:spTgt spid="155"/>
                    </p:tgtEl>
                  </p:cond>
                </p:stCondLst>
                <p:endSync evt="end" delay="0">
                  <p:rtn val="all"/>
                </p:endSync>
                <p:childTnLst>
                  <p:par>
                    <p:cTn id="36" fill="hold">
                      <p:stCondLst>
                        <p:cond delay="0"/>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250" fill="hold"/>
                                        <p:tgtEl>
                                          <p:spTgt spid="4"/>
                                        </p:tgtEl>
                                        <p:attrNameLst>
                                          <p:attrName>ppt_x</p:attrName>
                                        </p:attrNameLst>
                                      </p:cBhvr>
                                      <p:tavLst>
                                        <p:tav tm="0">
                                          <p:val>
                                            <p:strVal val="1+#ppt_w/2"/>
                                          </p:val>
                                        </p:tav>
                                        <p:tav tm="100000">
                                          <p:val>
                                            <p:strVal val="#ppt_x"/>
                                          </p:val>
                                        </p:tav>
                                      </p:tavLst>
                                    </p:anim>
                                    <p:anim calcmode="lin" valueType="num">
                                      <p:cBhvr additive="base">
                                        <p:cTn id="41" dur="250" fill="hold"/>
                                        <p:tgtEl>
                                          <p:spTgt spid="4"/>
                                        </p:tgtEl>
                                        <p:attrNameLst>
                                          <p:attrName>ppt_y</p:attrName>
                                        </p:attrNameLst>
                                      </p:cBhvr>
                                      <p:tavLst>
                                        <p:tav tm="0">
                                          <p:val>
                                            <p:strVal val="#ppt_y"/>
                                          </p:val>
                                        </p:tav>
                                        <p:tav tm="100000">
                                          <p:val>
                                            <p:strVal val="#ppt_y"/>
                                          </p:val>
                                        </p:tav>
                                      </p:tavLst>
                                    </p:anim>
                                  </p:childTnLst>
                                </p:cTn>
                              </p:par>
                              <p:par>
                                <p:cTn id="42" presetID="1" presetClass="exit" presetSubtype="0" fill="hold" nodeType="withEffect">
                                  <p:stCondLst>
                                    <p:cond delay="0"/>
                                  </p:stCondLst>
                                  <p:childTnLst>
                                    <p:set>
                                      <p:cBhvr>
                                        <p:cTn id="43" dur="1" fill="hold">
                                          <p:stCondLst>
                                            <p:cond delay="0"/>
                                          </p:stCondLst>
                                        </p:cTn>
                                        <p:tgtEl>
                                          <p:spTgt spid="155"/>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59"/>
                                        </p:tgtEl>
                                        <p:attrNameLst>
                                          <p:attrName>style.visibility</p:attrName>
                                        </p:attrNameLst>
                                      </p:cBhvr>
                                      <p:to>
                                        <p:strVal val="visible"/>
                                      </p:to>
                                    </p:set>
                                  </p:childTnLst>
                                </p:cTn>
                              </p:par>
                            </p:childTnLst>
                          </p:cTn>
                        </p:par>
                      </p:childTnLst>
                    </p:cTn>
                  </p:par>
                </p:childTnLst>
              </p:cTn>
              <p:nextCondLst>
                <p:cond evt="onClick" delay="0">
                  <p:tgtEl>
                    <p:spTgt spid="155"/>
                  </p:tgtEl>
                </p:cond>
              </p:nextCondLst>
            </p:seq>
          </p:childTnLst>
        </p:cTn>
      </p:par>
    </p:tnLst>
    <p:bldLst>
      <p:bldP spid="2" grpId="0"/>
      <p:bldP spid="35" grpId="0"/>
      <p:bldP spid="76" grpId="0"/>
      <p:bldP spid="76" grpId="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Let It Be</a:t>
            </a:r>
            <a:endParaRPr lang="en-GB" dirty="0"/>
          </a:p>
        </p:txBody>
      </p:sp>
      <p:sp>
        <p:nvSpPr>
          <p:cNvPr id="10467" name="Slide Number Placeholder 10466"/>
          <p:cNvSpPr>
            <a:spLocks noGrp="1"/>
          </p:cNvSpPr>
          <p:nvPr>
            <p:ph type="sldNum" sz="quarter" idx="4"/>
          </p:nvPr>
        </p:nvSpPr>
        <p:spPr/>
        <p:txBody>
          <a:bodyPr/>
          <a:lstStyle/>
          <a:p>
            <a:fld id="{CA002AFF-DAC4-483E-9874-67CA33B40BD1}" type="slidenum">
              <a:rPr lang="en-GB" smtClean="0"/>
              <a:pPr/>
              <a:t>22</a:t>
            </a:fld>
            <a:endParaRPr lang="en-GB" dirty="0"/>
          </a:p>
        </p:txBody>
      </p:sp>
      <p:pic>
        <p:nvPicPr>
          <p:cNvPr id="10242" name="Picture 2" descr="http://www.merchantsofrock.com/wp-content/uploads/2010/05/let-it-be-album-cover.jpg"/>
          <p:cNvPicPr>
            <a:picLocks noGrp="1" noChangeAspect="1" noChangeArrowheads="1"/>
          </p:cNvPicPr>
          <p:nvPr>
            <p:ph type="pic" sz="quarter" idx="15"/>
          </p:nvPr>
        </p:nvPicPr>
        <p:blipFill>
          <a:blip r:embed="rId38" cstate="email">
            <a:extLst>
              <a:ext uri="{28A0092B-C50C-407E-A947-70E740481C1C}">
                <a14:useLocalDpi xmlns:a14="http://schemas.microsoft.com/office/drawing/2010/main" val="0"/>
              </a:ext>
            </a:extLst>
          </a:blip>
          <a:srcRect/>
          <a:stretch>
            <a:fillRect/>
          </a:stretch>
        </p:blipFill>
        <p:spPr/>
      </p:pic>
      <p:sp>
        <p:nvSpPr>
          <p:cNvPr id="4" name="TextBox 3"/>
          <p:cNvSpPr txBox="1"/>
          <p:nvPr/>
        </p:nvSpPr>
        <p:spPr>
          <a:xfrm>
            <a:off x="6890713" y="1628800"/>
            <a:ext cx="3365217" cy="1077218"/>
          </a:xfrm>
          <a:prstGeom prst="rect">
            <a:avLst/>
          </a:prstGeom>
          <a:noFill/>
        </p:spPr>
        <p:txBody>
          <a:bodyPr wrap="none" rtlCol="0">
            <a:spAutoFit/>
          </a:bodyPr>
          <a:lstStyle/>
          <a:p>
            <a:pPr>
              <a:tabLst>
                <a:tab pos="1611313" algn="l"/>
                <a:tab pos="1790700" algn="l"/>
              </a:tabLst>
            </a:pPr>
            <a:r>
              <a:rPr lang="en-GB" sz="1600" dirty="0">
                <a:solidFill>
                  <a:schemeClr val="bg1"/>
                </a:solidFill>
                <a:latin typeface="Calibri" pitchFamily="34" charset="0"/>
                <a:cs typeface="Calibri" pitchFamily="34" charset="0"/>
              </a:rPr>
              <a:t>Release Date	:	6th March 1970 </a:t>
            </a:r>
          </a:p>
          <a:p>
            <a:pPr>
              <a:tabLst>
                <a:tab pos="1611313" algn="l"/>
                <a:tab pos="1790700" algn="l"/>
              </a:tabLst>
            </a:pPr>
            <a:r>
              <a:rPr lang="en-GB" sz="1600" dirty="0">
                <a:solidFill>
                  <a:schemeClr val="bg1"/>
                </a:solidFill>
                <a:latin typeface="Calibri" pitchFamily="34" charset="0"/>
                <a:cs typeface="Calibri" pitchFamily="34" charset="0"/>
              </a:rPr>
              <a:t>Label	:	Apple Records</a:t>
            </a:r>
          </a:p>
          <a:p>
            <a:pPr>
              <a:tabLst>
                <a:tab pos="1611313" algn="l"/>
                <a:tab pos="1790700" algn="l"/>
              </a:tabLst>
            </a:pPr>
            <a:r>
              <a:rPr lang="en-GB" sz="1600" dirty="0">
                <a:solidFill>
                  <a:schemeClr val="bg1"/>
                </a:solidFill>
                <a:latin typeface="Calibri" pitchFamily="34" charset="0"/>
                <a:cs typeface="Calibri" pitchFamily="34" charset="0"/>
              </a:rPr>
              <a:t>Highest Position	:	2</a:t>
            </a:r>
          </a:p>
          <a:p>
            <a:pPr>
              <a:tabLst>
                <a:tab pos="1611313" algn="l"/>
                <a:tab pos="1790700" algn="l"/>
              </a:tabLst>
            </a:pPr>
            <a:r>
              <a:rPr lang="en-GB" sz="1600" dirty="0">
                <a:solidFill>
                  <a:schemeClr val="bg1"/>
                </a:solidFill>
                <a:latin typeface="Calibri" pitchFamily="34" charset="0"/>
                <a:cs typeface="Calibri" pitchFamily="34" charset="0"/>
              </a:rPr>
              <a:t>Weeks in Chart	:	9</a:t>
            </a:r>
          </a:p>
        </p:txBody>
      </p:sp>
      <p:sp>
        <p:nvSpPr>
          <p:cNvPr id="76" name="TextBox 75"/>
          <p:cNvSpPr txBox="1"/>
          <p:nvPr/>
        </p:nvSpPr>
        <p:spPr>
          <a:xfrm>
            <a:off x="2406756" y="3940167"/>
            <a:ext cx="1066318" cy="1569660"/>
          </a:xfrm>
          <a:prstGeom prst="rect">
            <a:avLst/>
          </a:prstGeom>
          <a:noFill/>
        </p:spPr>
        <p:txBody>
          <a:bodyPr wrap="none" rtlCol="0">
            <a:spAutoFit/>
          </a:bodyPr>
          <a:lstStyle/>
          <a:p>
            <a:pPr algn="ctr"/>
            <a:r>
              <a:rPr lang="en-GB" sz="9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5" name="ActivePrez Menu"/>
          <p:cNvGrpSpPr/>
          <p:nvPr>
            <p:custDataLst>
              <p:tags r:id="rId1"/>
            </p:custDataLst>
          </p:nvPr>
        </p:nvGrpSpPr>
        <p:grpSpPr>
          <a:xfrm>
            <a:off x="177800" y="182349"/>
            <a:ext cx="11836400" cy="508000"/>
            <a:chOff x="177800" y="182349"/>
            <a:chExt cx="11836400" cy="508000"/>
          </a:xfrm>
        </p:grpSpPr>
        <p:sp>
          <p:nvSpPr>
            <p:cNvPr id="97"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8"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99"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0"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28"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9" name="ActivePrez - Level 1 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013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Beetles</a:t>
              </a:r>
              <a:endParaRPr lang="en-GB" sz="1000" dirty="0">
                <a:solidFill>
                  <a:schemeClr val="bg1"/>
                </a:solidFill>
              </a:endParaRPr>
            </a:p>
          </p:txBody>
        </p:sp>
        <p:sp>
          <p:nvSpPr>
            <p:cNvPr id="130" name="ActivePrez - Level 1 Separator"/>
            <p:cNvSpPr/>
            <p:nvPr>
              <p:custDataLst>
                <p:tags r:id="rId10"/>
              </p:custDataLst>
            </p:nvPr>
          </p:nvSpPr>
          <p:spPr>
            <a:xfrm>
              <a:off x="3017681"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1"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75389"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32" name="ActivePrez - Level 1 Separator"/>
            <p:cNvSpPr/>
            <p:nvPr>
              <p:custDataLst>
                <p:tags r:id="rId12"/>
              </p:custDataLst>
            </p:nvPr>
          </p:nvSpPr>
          <p:spPr>
            <a:xfrm>
              <a:off x="3971788"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3"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29496"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34" name="ActivePrez - Level 1 Separator"/>
            <p:cNvSpPr/>
            <p:nvPr>
              <p:custDataLst>
                <p:tags r:id="rId14"/>
              </p:custDataLst>
            </p:nvPr>
          </p:nvSpPr>
          <p:spPr>
            <a:xfrm>
              <a:off x="551099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5"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68700"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36"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37"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124264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Twist And Shout</a:t>
              </a:r>
              <a:endParaRPr lang="en-GB" sz="1000" dirty="0">
                <a:solidFill>
                  <a:schemeClr val="bg1">
                    <a:alpha val="30000"/>
                  </a:schemeClr>
                </a:solidFill>
              </a:endParaRPr>
            </a:p>
          </p:txBody>
        </p:sp>
        <p:sp>
          <p:nvSpPr>
            <p:cNvPr id="138" name="ActivePrez - Level 2 Separator"/>
            <p:cNvSpPr/>
            <p:nvPr>
              <p:custDataLst>
                <p:tags r:id="rId18"/>
              </p:custDataLst>
            </p:nvPr>
          </p:nvSpPr>
          <p:spPr>
            <a:xfrm>
              <a:off x="142044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9"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147815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40" name="ActivePrez - Level 2 Separator"/>
            <p:cNvSpPr/>
            <p:nvPr>
              <p:custDataLst>
                <p:tags r:id="rId20"/>
              </p:custDataLst>
            </p:nvPr>
          </p:nvSpPr>
          <p:spPr>
            <a:xfrm>
              <a:off x="260859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1"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2666302" y="444128"/>
              <a:ext cx="129394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Paperback Writer</a:t>
              </a:r>
              <a:endParaRPr lang="en-GB" sz="1000" dirty="0">
                <a:solidFill>
                  <a:schemeClr val="bg1">
                    <a:alpha val="30000"/>
                  </a:schemeClr>
                </a:solidFill>
              </a:endParaRPr>
            </a:p>
          </p:txBody>
        </p:sp>
        <p:sp>
          <p:nvSpPr>
            <p:cNvPr id="142" name="ActivePrez - Level 2 Separator"/>
            <p:cNvSpPr/>
            <p:nvPr>
              <p:custDataLst>
                <p:tags r:id="rId22"/>
              </p:custDataLst>
            </p:nvPr>
          </p:nvSpPr>
          <p:spPr>
            <a:xfrm>
              <a:off x="3960246"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3"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4017954" y="444128"/>
              <a:ext cx="12795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Please Please Me</a:t>
              </a:r>
              <a:endParaRPr lang="en-GB" sz="1000" dirty="0">
                <a:solidFill>
                  <a:schemeClr val="bg1">
                    <a:alpha val="30000"/>
                  </a:schemeClr>
                </a:solidFill>
              </a:endParaRPr>
            </a:p>
          </p:txBody>
        </p:sp>
        <p:sp>
          <p:nvSpPr>
            <p:cNvPr id="144" name="ActivePrez - Level 2 Separator"/>
            <p:cNvSpPr/>
            <p:nvPr>
              <p:custDataLst>
                <p:tags r:id="rId24"/>
              </p:custDataLst>
            </p:nvPr>
          </p:nvSpPr>
          <p:spPr>
            <a:xfrm>
              <a:off x="52974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5"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5355179" y="444128"/>
              <a:ext cx="138531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Can’t Buy Me Love</a:t>
              </a:r>
              <a:endParaRPr lang="en-GB" sz="1000" dirty="0">
                <a:solidFill>
                  <a:schemeClr val="bg1">
                    <a:alpha val="30000"/>
                  </a:schemeClr>
                </a:solidFill>
              </a:endParaRPr>
            </a:p>
          </p:txBody>
        </p:sp>
        <p:sp>
          <p:nvSpPr>
            <p:cNvPr id="146" name="ActivePrez - Level 2 Separator"/>
            <p:cNvSpPr/>
            <p:nvPr>
              <p:custDataLst>
                <p:tags r:id="rId26"/>
              </p:custDataLst>
            </p:nvPr>
          </p:nvSpPr>
          <p:spPr>
            <a:xfrm>
              <a:off x="674049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7"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6798203" y="444128"/>
              <a:ext cx="4732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Help</a:t>
              </a:r>
              <a:endParaRPr lang="en-GB" sz="1000" dirty="0">
                <a:solidFill>
                  <a:schemeClr val="bg1">
                    <a:alpha val="30000"/>
                  </a:schemeClr>
                </a:solidFill>
              </a:endParaRPr>
            </a:p>
          </p:txBody>
        </p:sp>
        <p:sp>
          <p:nvSpPr>
            <p:cNvPr id="148" name="ActivePrez - Level 2 Separator"/>
            <p:cNvSpPr/>
            <p:nvPr>
              <p:custDataLst>
                <p:tags r:id="rId28"/>
              </p:custDataLst>
            </p:nvPr>
          </p:nvSpPr>
          <p:spPr>
            <a:xfrm>
              <a:off x="72714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9"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7329117" y="444128"/>
              <a:ext cx="8226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Yesterday</a:t>
              </a:r>
              <a:endParaRPr lang="en-GB" sz="1000" dirty="0">
                <a:solidFill>
                  <a:schemeClr val="bg1">
                    <a:alpha val="30000"/>
                  </a:schemeClr>
                </a:solidFill>
              </a:endParaRPr>
            </a:p>
          </p:txBody>
        </p:sp>
        <p:sp>
          <p:nvSpPr>
            <p:cNvPr id="150" name="ActivePrez - Level 2 Separator"/>
            <p:cNvSpPr/>
            <p:nvPr>
              <p:custDataLst>
                <p:tags r:id="rId30"/>
              </p:custDataLst>
            </p:nvPr>
          </p:nvSpPr>
          <p:spPr>
            <a:xfrm>
              <a:off x="815177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1"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820948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52" name="ActivePrez - Level 2 Separator"/>
            <p:cNvSpPr/>
            <p:nvPr>
              <p:custDataLst>
                <p:tags r:id="rId32"/>
              </p:custDataLst>
            </p:nvPr>
          </p:nvSpPr>
          <p:spPr>
            <a:xfrm>
              <a:off x="93399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3" name="ActivePrez - Level 2 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9397633" y="444128"/>
              <a:ext cx="7457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Let It Be</a:t>
              </a:r>
              <a:endParaRPr lang="en-GB" sz="1000" dirty="0">
                <a:solidFill>
                  <a:schemeClr val="bg1"/>
                </a:solidFill>
              </a:endParaRPr>
            </a:p>
          </p:txBody>
        </p:sp>
        <p:sp>
          <p:nvSpPr>
            <p:cNvPr id="154" name="ActivePrez - Level 2 Separator"/>
            <p:cNvSpPr/>
            <p:nvPr>
              <p:custDataLst>
                <p:tags r:id="rId34"/>
              </p:custDataLst>
            </p:nvPr>
          </p:nvSpPr>
          <p:spPr>
            <a:xfrm>
              <a:off x="1014335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5"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10201058" y="444128"/>
              <a:ext cx="77457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Hey Jude</a:t>
              </a:r>
              <a:endParaRPr lang="en-GB" sz="1000" dirty="0">
                <a:solidFill>
                  <a:schemeClr val="bg1">
                    <a:alpha val="30000"/>
                  </a:schemeClr>
                </a:solidFill>
              </a:endParaRPr>
            </a:p>
          </p:txBody>
        </p:sp>
      </p:grpSp>
      <p:grpSp>
        <p:nvGrpSpPr>
          <p:cNvPr id="156" name="ActivePrez - Show Button"/>
          <p:cNvGrpSpPr/>
          <p:nvPr>
            <p:custDataLst>
              <p:tags r:id="rId2"/>
            </p:custDataLst>
          </p:nvPr>
        </p:nvGrpSpPr>
        <p:grpSpPr>
          <a:xfrm>
            <a:off x="11705721" y="181916"/>
            <a:ext cx="230400" cy="230400"/>
            <a:chOff x="8666160" y="1052736"/>
            <a:chExt cx="230400" cy="230400"/>
          </a:xfrm>
        </p:grpSpPr>
        <p:sp>
          <p:nvSpPr>
            <p:cNvPr id="157"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58"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9"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60" name="ActivePrez - Hide Button"/>
          <p:cNvGrpSpPr/>
          <p:nvPr>
            <p:custDataLst>
              <p:tags r:id="rId3"/>
            </p:custDataLst>
          </p:nvPr>
        </p:nvGrpSpPr>
        <p:grpSpPr>
          <a:xfrm>
            <a:off x="11688245" y="170305"/>
            <a:ext cx="266327" cy="251338"/>
            <a:chOff x="8717836" y="177800"/>
            <a:chExt cx="266327" cy="251338"/>
          </a:xfrm>
        </p:grpSpPr>
        <p:sp>
          <p:nvSpPr>
            <p:cNvPr id="161"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62" name="Rounded Rectangle 161"/>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37502691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heel(1)">
                                      <p:cBhvr>
                                        <p:cTn id="7" dur="500"/>
                                        <p:tgtEl>
                                          <p:spTgt spid="7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76"/>
                                        </p:tgtEl>
                                      </p:cBhvr>
                                    </p:animEffect>
                                    <p:animScale>
                                      <p:cBhvr>
                                        <p:cTn id="11" dur="250" autoRev="1" fill="hold"/>
                                        <p:tgtEl>
                                          <p:spTgt spid="76"/>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42"/>
                                        </p:tgtEl>
                                        <p:attrNameLst>
                                          <p:attrName>style.visibility</p:attrName>
                                        </p:attrNameLst>
                                      </p:cBhvr>
                                      <p:to>
                                        <p:strVal val="visible"/>
                                      </p:to>
                                    </p:set>
                                    <p:animEffect transition="in" filter="fade">
                                      <p:cBhvr>
                                        <p:cTn id="19" dur="500"/>
                                        <p:tgtEl>
                                          <p:spTgt spid="10242"/>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60"/>
                    </p:tgtEl>
                  </p:cond>
                </p:stCondLst>
                <p:endSync evt="end" delay="0">
                  <p:rtn val="all"/>
                </p:endSync>
                <p:childTnLst>
                  <p:par>
                    <p:cTn id="25" fill="hold">
                      <p:stCondLst>
                        <p:cond delay="0"/>
                      </p:stCondLst>
                      <p:childTnLst>
                        <p:par>
                          <p:cTn id="26" fill="hold">
                            <p:stCondLst>
                              <p:cond delay="0"/>
                            </p:stCondLst>
                            <p:childTnLst>
                              <p:par>
                                <p:cTn id="27" presetID="2" presetClass="exit" presetSubtype="2" fill="hold" nodeType="clickEffect">
                                  <p:stCondLst>
                                    <p:cond delay="0"/>
                                  </p:stCondLst>
                                  <p:childTnLst>
                                    <p:anim calcmode="lin" valueType="num">
                                      <p:cBhvr additive="base">
                                        <p:cTn id="28" dur="250"/>
                                        <p:tgtEl>
                                          <p:spTgt spid="5"/>
                                        </p:tgtEl>
                                        <p:attrNameLst>
                                          <p:attrName>ppt_x</p:attrName>
                                        </p:attrNameLst>
                                      </p:cBhvr>
                                      <p:tavLst>
                                        <p:tav tm="0">
                                          <p:val>
                                            <p:strVal val="ppt_x"/>
                                          </p:val>
                                        </p:tav>
                                        <p:tav tm="100000">
                                          <p:val>
                                            <p:strVal val="1+ppt_w/2"/>
                                          </p:val>
                                        </p:tav>
                                      </p:tavLst>
                                    </p:anim>
                                    <p:anim calcmode="lin" valueType="num">
                                      <p:cBhvr additive="base">
                                        <p:cTn id="29" dur="250"/>
                                        <p:tgtEl>
                                          <p:spTgt spid="5"/>
                                        </p:tgtEl>
                                        <p:attrNameLst>
                                          <p:attrName>ppt_y</p:attrName>
                                        </p:attrNameLst>
                                      </p:cBhvr>
                                      <p:tavLst>
                                        <p:tav tm="0">
                                          <p:val>
                                            <p:strVal val="ppt_y"/>
                                          </p:val>
                                        </p:tav>
                                        <p:tav tm="100000">
                                          <p:val>
                                            <p:strVal val="ppt_y"/>
                                          </p:val>
                                        </p:tav>
                                      </p:tavLst>
                                    </p:anim>
                                    <p:set>
                                      <p:cBhvr>
                                        <p:cTn id="30" dur="1" fill="hold">
                                          <p:stCondLst>
                                            <p:cond delay="249"/>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6"/>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160"/>
                  </p:tgtEl>
                </p:cond>
              </p:nextCondLst>
            </p:seq>
            <p:seq concurrent="1" nextAc="seek">
              <p:cTn id="35" restart="whenNotActive" fill="hold" evtFilter="cancelBubble" nodeType="interactiveSeq">
                <p:stCondLst>
                  <p:cond evt="onClick" delay="0">
                    <p:tgtEl>
                      <p:spTgt spid="156"/>
                    </p:tgtEl>
                  </p:cond>
                </p:stCondLst>
                <p:endSync evt="end" delay="0">
                  <p:rtn val="all"/>
                </p:endSync>
                <p:childTnLst>
                  <p:par>
                    <p:cTn id="36" fill="hold">
                      <p:stCondLst>
                        <p:cond delay="0"/>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250" fill="hold"/>
                                        <p:tgtEl>
                                          <p:spTgt spid="5"/>
                                        </p:tgtEl>
                                        <p:attrNameLst>
                                          <p:attrName>ppt_x</p:attrName>
                                        </p:attrNameLst>
                                      </p:cBhvr>
                                      <p:tavLst>
                                        <p:tav tm="0">
                                          <p:val>
                                            <p:strVal val="1+#ppt_w/2"/>
                                          </p:val>
                                        </p:tav>
                                        <p:tav tm="100000">
                                          <p:val>
                                            <p:strVal val="#ppt_x"/>
                                          </p:val>
                                        </p:tav>
                                      </p:tavLst>
                                    </p:anim>
                                    <p:anim calcmode="lin" valueType="num">
                                      <p:cBhvr additive="base">
                                        <p:cTn id="41" dur="250" fill="hold"/>
                                        <p:tgtEl>
                                          <p:spTgt spid="5"/>
                                        </p:tgtEl>
                                        <p:attrNameLst>
                                          <p:attrName>ppt_y</p:attrName>
                                        </p:attrNameLst>
                                      </p:cBhvr>
                                      <p:tavLst>
                                        <p:tav tm="0">
                                          <p:val>
                                            <p:strVal val="#ppt_y"/>
                                          </p:val>
                                        </p:tav>
                                        <p:tav tm="100000">
                                          <p:val>
                                            <p:strVal val="#ppt_y"/>
                                          </p:val>
                                        </p:tav>
                                      </p:tavLst>
                                    </p:anim>
                                  </p:childTnLst>
                                </p:cTn>
                              </p:par>
                              <p:par>
                                <p:cTn id="42" presetID="1" presetClass="exit" presetSubtype="0" fill="hold" nodeType="withEffect">
                                  <p:stCondLst>
                                    <p:cond delay="0"/>
                                  </p:stCondLst>
                                  <p:childTnLst>
                                    <p:set>
                                      <p:cBhvr>
                                        <p:cTn id="43" dur="1" fill="hold">
                                          <p:stCondLst>
                                            <p:cond delay="0"/>
                                          </p:stCondLst>
                                        </p:cTn>
                                        <p:tgtEl>
                                          <p:spTgt spid="156"/>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60"/>
                                        </p:tgtEl>
                                        <p:attrNameLst>
                                          <p:attrName>style.visibility</p:attrName>
                                        </p:attrNameLst>
                                      </p:cBhvr>
                                      <p:to>
                                        <p:strVal val="visible"/>
                                      </p:to>
                                    </p:set>
                                  </p:childTnLst>
                                </p:cTn>
                              </p:par>
                            </p:childTnLst>
                          </p:cTn>
                        </p:par>
                      </p:childTnLst>
                    </p:cTn>
                  </p:par>
                </p:childTnLst>
              </p:cTn>
              <p:nextCondLst>
                <p:cond evt="onClick" delay="0">
                  <p:tgtEl>
                    <p:spTgt spid="156"/>
                  </p:tgtEl>
                </p:cond>
              </p:nextCondLst>
            </p:seq>
          </p:childTnLst>
        </p:cTn>
      </p:par>
    </p:tnLst>
    <p:bldLst>
      <p:bldP spid="2" grpId="0"/>
      <p:bldP spid="4" grpId="0"/>
      <p:bldP spid="76" grpId="0"/>
      <p:bldP spid="76" grpId="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Hey Jude</a:t>
            </a:r>
            <a:endParaRPr lang="en-GB" dirty="0"/>
          </a:p>
        </p:txBody>
      </p:sp>
      <p:sp>
        <p:nvSpPr>
          <p:cNvPr id="11523" name="Slide Number Placeholder 11522"/>
          <p:cNvSpPr>
            <a:spLocks noGrp="1"/>
          </p:cNvSpPr>
          <p:nvPr>
            <p:ph type="sldNum" sz="quarter" idx="4"/>
          </p:nvPr>
        </p:nvSpPr>
        <p:spPr/>
        <p:txBody>
          <a:bodyPr/>
          <a:lstStyle/>
          <a:p>
            <a:fld id="{CA002AFF-DAC4-483E-9874-67CA33B40BD1}" type="slidenum">
              <a:rPr lang="en-GB" smtClean="0"/>
              <a:pPr/>
              <a:t>23</a:t>
            </a:fld>
            <a:endParaRPr lang="en-GB" dirty="0"/>
          </a:p>
        </p:txBody>
      </p:sp>
      <p:pic>
        <p:nvPicPr>
          <p:cNvPr id="11266" name="Picture 2" descr="http://www.solidether.net/media/img/covers/014-007/008.jpg"/>
          <p:cNvPicPr>
            <a:picLocks noGrp="1" noChangeAspect="1" noChangeArrowheads="1"/>
          </p:cNvPicPr>
          <p:nvPr>
            <p:ph type="pic" sz="quarter" idx="15"/>
          </p:nvPr>
        </p:nvPicPr>
        <p:blipFill>
          <a:blip r:embed="rId38" cstate="email">
            <a:extLst>
              <a:ext uri="{28A0092B-C50C-407E-A947-70E740481C1C}">
                <a14:useLocalDpi xmlns:a14="http://schemas.microsoft.com/office/drawing/2010/main" val="0"/>
              </a:ext>
            </a:extLst>
          </a:blip>
          <a:srcRect/>
          <a:stretch>
            <a:fillRect/>
          </a:stretch>
        </p:blipFill>
        <p:spPr/>
      </p:pic>
      <p:sp>
        <p:nvSpPr>
          <p:cNvPr id="35" name="TextBox 34"/>
          <p:cNvSpPr txBox="1"/>
          <p:nvPr/>
        </p:nvSpPr>
        <p:spPr>
          <a:xfrm>
            <a:off x="6890713" y="1628800"/>
            <a:ext cx="3198311" cy="1077218"/>
          </a:xfrm>
          <a:prstGeom prst="rect">
            <a:avLst/>
          </a:prstGeom>
          <a:noFill/>
        </p:spPr>
        <p:txBody>
          <a:bodyPr wrap="none" rtlCol="0">
            <a:spAutoFit/>
          </a:bodyPr>
          <a:lstStyle/>
          <a:p>
            <a:pPr>
              <a:tabLst>
                <a:tab pos="1611313" algn="l"/>
                <a:tab pos="1790700" algn="l"/>
              </a:tabLst>
            </a:pPr>
            <a:r>
              <a:rPr lang="en-GB" sz="1600" dirty="0">
                <a:solidFill>
                  <a:schemeClr val="bg1"/>
                </a:solidFill>
                <a:latin typeface="Calibri" pitchFamily="34" charset="0"/>
                <a:cs typeface="Calibri" pitchFamily="34" charset="0"/>
              </a:rPr>
              <a:t>Release Date	:	30</a:t>
            </a:r>
            <a:r>
              <a:rPr lang="en-GB" sz="1600" baseline="30000" dirty="0">
                <a:solidFill>
                  <a:schemeClr val="bg1"/>
                </a:solidFill>
                <a:latin typeface="Calibri" pitchFamily="34" charset="0"/>
                <a:cs typeface="Calibri" pitchFamily="34" charset="0"/>
              </a:rPr>
              <a:t>th</a:t>
            </a:r>
            <a:r>
              <a:rPr lang="en-GB" sz="1600" dirty="0">
                <a:solidFill>
                  <a:schemeClr val="bg1"/>
                </a:solidFill>
                <a:latin typeface="Calibri" pitchFamily="34" charset="0"/>
                <a:cs typeface="Calibri" pitchFamily="34" charset="0"/>
              </a:rPr>
              <a:t> Aug 1968 </a:t>
            </a:r>
          </a:p>
          <a:p>
            <a:pPr>
              <a:tabLst>
                <a:tab pos="1611313" algn="l"/>
                <a:tab pos="1790700" algn="l"/>
              </a:tabLst>
            </a:pPr>
            <a:r>
              <a:rPr lang="en-GB" sz="1600" dirty="0">
                <a:solidFill>
                  <a:schemeClr val="bg1"/>
                </a:solidFill>
                <a:latin typeface="Calibri" pitchFamily="34" charset="0"/>
                <a:cs typeface="Calibri" pitchFamily="34" charset="0"/>
              </a:rPr>
              <a:t>Label	:	Apple Records</a:t>
            </a:r>
          </a:p>
          <a:p>
            <a:pPr>
              <a:tabLst>
                <a:tab pos="1611313" algn="l"/>
                <a:tab pos="1790700" algn="l"/>
              </a:tabLst>
            </a:pPr>
            <a:r>
              <a:rPr lang="en-GB" sz="1600" dirty="0">
                <a:solidFill>
                  <a:schemeClr val="bg1"/>
                </a:solidFill>
                <a:latin typeface="Calibri" pitchFamily="34" charset="0"/>
                <a:cs typeface="Calibri" pitchFamily="34" charset="0"/>
              </a:rPr>
              <a:t>Highest Position	:	1</a:t>
            </a:r>
          </a:p>
          <a:p>
            <a:pPr>
              <a:tabLst>
                <a:tab pos="1611313" algn="l"/>
                <a:tab pos="1790700" algn="l"/>
              </a:tabLst>
            </a:pPr>
            <a:r>
              <a:rPr lang="en-GB" sz="1600" dirty="0">
                <a:solidFill>
                  <a:schemeClr val="bg1"/>
                </a:solidFill>
                <a:latin typeface="Calibri" pitchFamily="34" charset="0"/>
                <a:cs typeface="Calibri" pitchFamily="34" charset="0"/>
              </a:rPr>
              <a:t>Weeks in Chart	:	16</a:t>
            </a:r>
          </a:p>
        </p:txBody>
      </p:sp>
      <p:sp>
        <p:nvSpPr>
          <p:cNvPr id="110" name="TextBox 109"/>
          <p:cNvSpPr txBox="1"/>
          <p:nvPr/>
        </p:nvSpPr>
        <p:spPr>
          <a:xfrm>
            <a:off x="2406756" y="3940167"/>
            <a:ext cx="1066318" cy="1569660"/>
          </a:xfrm>
          <a:prstGeom prst="rect">
            <a:avLst/>
          </a:prstGeom>
          <a:noFill/>
        </p:spPr>
        <p:txBody>
          <a:bodyPr wrap="none" rtlCol="0">
            <a:spAutoFit/>
          </a:bodyPr>
          <a:lstStyle/>
          <a:p>
            <a:pPr algn="ctr"/>
            <a:r>
              <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p>
        </p:txBody>
      </p:sp>
      <p:grpSp>
        <p:nvGrpSpPr>
          <p:cNvPr id="4" name="ActivePrez Menu"/>
          <p:cNvGrpSpPr/>
          <p:nvPr>
            <p:custDataLst>
              <p:tags r:id="rId1"/>
            </p:custDataLst>
          </p:nvPr>
        </p:nvGrpSpPr>
        <p:grpSpPr>
          <a:xfrm>
            <a:off x="177800" y="182349"/>
            <a:ext cx="11836400" cy="508000"/>
            <a:chOff x="177800" y="182349"/>
            <a:chExt cx="11836400" cy="508000"/>
          </a:xfrm>
        </p:grpSpPr>
        <p:sp>
          <p:nvSpPr>
            <p:cNvPr id="98"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00"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1"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02"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1" name="ActivePrez - Level 1 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013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Beetles</a:t>
              </a:r>
              <a:endParaRPr lang="en-GB" sz="1000" dirty="0">
                <a:solidFill>
                  <a:schemeClr val="bg1"/>
                </a:solidFill>
              </a:endParaRPr>
            </a:p>
          </p:txBody>
        </p:sp>
        <p:sp>
          <p:nvSpPr>
            <p:cNvPr id="112" name="ActivePrez - Level 1 Separator"/>
            <p:cNvSpPr/>
            <p:nvPr>
              <p:custDataLst>
                <p:tags r:id="rId10"/>
              </p:custDataLst>
            </p:nvPr>
          </p:nvSpPr>
          <p:spPr>
            <a:xfrm>
              <a:off x="3017681"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3"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75389"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14" name="ActivePrez - Level 1 Separator"/>
            <p:cNvSpPr/>
            <p:nvPr>
              <p:custDataLst>
                <p:tags r:id="rId12"/>
              </p:custDataLst>
            </p:nvPr>
          </p:nvSpPr>
          <p:spPr>
            <a:xfrm>
              <a:off x="3971788"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5"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29496"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16" name="ActivePrez - Level 1 Separator"/>
            <p:cNvSpPr/>
            <p:nvPr>
              <p:custDataLst>
                <p:tags r:id="rId14"/>
              </p:custDataLst>
            </p:nvPr>
          </p:nvSpPr>
          <p:spPr>
            <a:xfrm>
              <a:off x="551099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7"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68700"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18"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9"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124264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Twist And Shout</a:t>
              </a:r>
              <a:endParaRPr lang="en-GB" sz="1000" dirty="0">
                <a:solidFill>
                  <a:schemeClr val="bg1">
                    <a:alpha val="30000"/>
                  </a:schemeClr>
                </a:solidFill>
              </a:endParaRPr>
            </a:p>
          </p:txBody>
        </p:sp>
        <p:sp>
          <p:nvSpPr>
            <p:cNvPr id="120" name="ActivePrez - Level 2 Separator"/>
            <p:cNvSpPr/>
            <p:nvPr>
              <p:custDataLst>
                <p:tags r:id="rId18"/>
              </p:custDataLst>
            </p:nvPr>
          </p:nvSpPr>
          <p:spPr>
            <a:xfrm>
              <a:off x="142044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1"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147815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22" name="ActivePrez - Level 2 Separator"/>
            <p:cNvSpPr/>
            <p:nvPr>
              <p:custDataLst>
                <p:tags r:id="rId20"/>
              </p:custDataLst>
            </p:nvPr>
          </p:nvSpPr>
          <p:spPr>
            <a:xfrm>
              <a:off x="260859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3"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2666302" y="444128"/>
              <a:ext cx="129394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Paperback Writer</a:t>
              </a:r>
              <a:endParaRPr lang="en-GB" sz="1000" dirty="0">
                <a:solidFill>
                  <a:schemeClr val="bg1">
                    <a:alpha val="30000"/>
                  </a:schemeClr>
                </a:solidFill>
              </a:endParaRPr>
            </a:p>
          </p:txBody>
        </p:sp>
        <p:sp>
          <p:nvSpPr>
            <p:cNvPr id="124" name="ActivePrez - Level 2 Separator"/>
            <p:cNvSpPr/>
            <p:nvPr>
              <p:custDataLst>
                <p:tags r:id="rId22"/>
              </p:custDataLst>
            </p:nvPr>
          </p:nvSpPr>
          <p:spPr>
            <a:xfrm>
              <a:off x="3960246"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5"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4017954" y="444128"/>
              <a:ext cx="12795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Please Please Me</a:t>
              </a:r>
              <a:endParaRPr lang="en-GB" sz="1000" dirty="0">
                <a:solidFill>
                  <a:schemeClr val="bg1">
                    <a:alpha val="30000"/>
                  </a:schemeClr>
                </a:solidFill>
              </a:endParaRPr>
            </a:p>
          </p:txBody>
        </p:sp>
        <p:sp>
          <p:nvSpPr>
            <p:cNvPr id="126" name="ActivePrez - Level 2 Separator"/>
            <p:cNvSpPr/>
            <p:nvPr>
              <p:custDataLst>
                <p:tags r:id="rId24"/>
              </p:custDataLst>
            </p:nvPr>
          </p:nvSpPr>
          <p:spPr>
            <a:xfrm>
              <a:off x="52974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7"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5355179" y="444128"/>
              <a:ext cx="138531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Can’t Buy Me Love</a:t>
              </a:r>
              <a:endParaRPr lang="en-GB" sz="1000" dirty="0">
                <a:solidFill>
                  <a:schemeClr val="bg1">
                    <a:alpha val="30000"/>
                  </a:schemeClr>
                </a:solidFill>
              </a:endParaRPr>
            </a:p>
          </p:txBody>
        </p:sp>
        <p:sp>
          <p:nvSpPr>
            <p:cNvPr id="128" name="ActivePrez - Level 2 Separator"/>
            <p:cNvSpPr/>
            <p:nvPr>
              <p:custDataLst>
                <p:tags r:id="rId26"/>
              </p:custDataLst>
            </p:nvPr>
          </p:nvSpPr>
          <p:spPr>
            <a:xfrm>
              <a:off x="674049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9"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6798203" y="444128"/>
              <a:ext cx="4732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Help</a:t>
              </a:r>
              <a:endParaRPr lang="en-GB" sz="1000" dirty="0">
                <a:solidFill>
                  <a:schemeClr val="bg1">
                    <a:alpha val="30000"/>
                  </a:schemeClr>
                </a:solidFill>
              </a:endParaRPr>
            </a:p>
          </p:txBody>
        </p:sp>
        <p:sp>
          <p:nvSpPr>
            <p:cNvPr id="130" name="ActivePrez - Level 2 Separator"/>
            <p:cNvSpPr/>
            <p:nvPr>
              <p:custDataLst>
                <p:tags r:id="rId28"/>
              </p:custDataLst>
            </p:nvPr>
          </p:nvSpPr>
          <p:spPr>
            <a:xfrm>
              <a:off x="72714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1"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7329117" y="444128"/>
              <a:ext cx="8226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Yesterday</a:t>
              </a:r>
              <a:endParaRPr lang="en-GB" sz="1000" dirty="0">
                <a:solidFill>
                  <a:schemeClr val="bg1">
                    <a:alpha val="30000"/>
                  </a:schemeClr>
                </a:solidFill>
              </a:endParaRPr>
            </a:p>
          </p:txBody>
        </p:sp>
        <p:sp>
          <p:nvSpPr>
            <p:cNvPr id="132" name="ActivePrez - Level 2 Separator"/>
            <p:cNvSpPr/>
            <p:nvPr>
              <p:custDataLst>
                <p:tags r:id="rId30"/>
              </p:custDataLst>
            </p:nvPr>
          </p:nvSpPr>
          <p:spPr>
            <a:xfrm>
              <a:off x="815177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3"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8209486" y="444128"/>
              <a:ext cx="113043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She Loves You</a:t>
              </a:r>
              <a:endParaRPr lang="en-GB" sz="1000" dirty="0">
                <a:solidFill>
                  <a:schemeClr val="bg1">
                    <a:alpha val="30000"/>
                  </a:schemeClr>
                </a:solidFill>
              </a:endParaRPr>
            </a:p>
          </p:txBody>
        </p:sp>
        <p:sp>
          <p:nvSpPr>
            <p:cNvPr id="134" name="ActivePrez - Level 2 Separator"/>
            <p:cNvSpPr/>
            <p:nvPr>
              <p:custDataLst>
                <p:tags r:id="rId32"/>
              </p:custDataLst>
            </p:nvPr>
          </p:nvSpPr>
          <p:spPr>
            <a:xfrm>
              <a:off x="93399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5"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9397633" y="444128"/>
              <a:ext cx="74571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Let It Be</a:t>
              </a:r>
              <a:endParaRPr lang="en-GB" sz="1000" dirty="0">
                <a:solidFill>
                  <a:schemeClr val="bg1">
                    <a:alpha val="30000"/>
                  </a:schemeClr>
                </a:solidFill>
              </a:endParaRPr>
            </a:p>
          </p:txBody>
        </p:sp>
        <p:sp>
          <p:nvSpPr>
            <p:cNvPr id="136" name="ActivePrez - Level 2 Separator"/>
            <p:cNvSpPr/>
            <p:nvPr>
              <p:custDataLst>
                <p:tags r:id="rId34"/>
              </p:custDataLst>
            </p:nvPr>
          </p:nvSpPr>
          <p:spPr>
            <a:xfrm>
              <a:off x="1014335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7" name="ActivePrez - Level 2 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10201058" y="444128"/>
              <a:ext cx="77457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Hey Jude</a:t>
              </a:r>
              <a:endParaRPr lang="en-GB" sz="1000" dirty="0">
                <a:solidFill>
                  <a:schemeClr val="bg1"/>
                </a:solidFill>
              </a:endParaRPr>
            </a:p>
          </p:txBody>
        </p:sp>
      </p:grpSp>
      <p:grpSp>
        <p:nvGrpSpPr>
          <p:cNvPr id="138" name="ActivePrez - Show Button"/>
          <p:cNvGrpSpPr/>
          <p:nvPr>
            <p:custDataLst>
              <p:tags r:id="rId2"/>
            </p:custDataLst>
          </p:nvPr>
        </p:nvGrpSpPr>
        <p:grpSpPr>
          <a:xfrm>
            <a:off x="11705721" y="181916"/>
            <a:ext cx="230400" cy="230400"/>
            <a:chOff x="8666160" y="1052736"/>
            <a:chExt cx="230400" cy="230400"/>
          </a:xfrm>
        </p:grpSpPr>
        <p:sp>
          <p:nvSpPr>
            <p:cNvPr id="139"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0"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1"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42" name="ActivePrez - Hide Button"/>
          <p:cNvGrpSpPr/>
          <p:nvPr>
            <p:custDataLst>
              <p:tags r:id="rId3"/>
            </p:custDataLst>
          </p:nvPr>
        </p:nvGrpSpPr>
        <p:grpSpPr>
          <a:xfrm>
            <a:off x="11688245" y="170305"/>
            <a:ext cx="266327" cy="251338"/>
            <a:chOff x="8717836" y="177800"/>
            <a:chExt cx="266327" cy="251338"/>
          </a:xfrm>
        </p:grpSpPr>
        <p:sp>
          <p:nvSpPr>
            <p:cNvPr id="143"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44" name="Rounded Rectangle 143"/>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6715612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heel(1)">
                                      <p:cBhvr>
                                        <p:cTn id="7" dur="500"/>
                                        <p:tgtEl>
                                          <p:spTgt spid="110"/>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10"/>
                                        </p:tgtEl>
                                      </p:cBhvr>
                                    </p:animEffect>
                                    <p:animScale>
                                      <p:cBhvr>
                                        <p:cTn id="11" dur="250" autoRev="1" fill="hold"/>
                                        <p:tgtEl>
                                          <p:spTgt spid="110"/>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fade">
                                      <p:cBhvr>
                                        <p:cTn id="19" dur="500"/>
                                        <p:tgtEl>
                                          <p:spTgt spid="11266"/>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42"/>
                    </p:tgtEl>
                  </p:cond>
                </p:stCondLst>
                <p:endSync evt="end" delay="0">
                  <p:rtn val="all"/>
                </p:endSync>
                <p:childTnLst>
                  <p:par>
                    <p:cTn id="25" fill="hold">
                      <p:stCondLst>
                        <p:cond delay="0"/>
                      </p:stCondLst>
                      <p:childTnLst>
                        <p:par>
                          <p:cTn id="26" fill="hold">
                            <p:stCondLst>
                              <p:cond delay="0"/>
                            </p:stCondLst>
                            <p:childTnLst>
                              <p:par>
                                <p:cTn id="27" presetID="2" presetClass="exit" presetSubtype="2" fill="hold" nodeType="clickEffect">
                                  <p:stCondLst>
                                    <p:cond delay="0"/>
                                  </p:stCondLst>
                                  <p:childTnLst>
                                    <p:anim calcmode="lin" valueType="num">
                                      <p:cBhvr additive="base">
                                        <p:cTn id="28" dur="250"/>
                                        <p:tgtEl>
                                          <p:spTgt spid="4"/>
                                        </p:tgtEl>
                                        <p:attrNameLst>
                                          <p:attrName>ppt_x</p:attrName>
                                        </p:attrNameLst>
                                      </p:cBhvr>
                                      <p:tavLst>
                                        <p:tav tm="0">
                                          <p:val>
                                            <p:strVal val="ppt_x"/>
                                          </p:val>
                                        </p:tav>
                                        <p:tav tm="100000">
                                          <p:val>
                                            <p:strVal val="1+ppt_w/2"/>
                                          </p:val>
                                        </p:tav>
                                      </p:tavLst>
                                    </p:anim>
                                    <p:anim calcmode="lin" valueType="num">
                                      <p:cBhvr additive="base">
                                        <p:cTn id="29" dur="250"/>
                                        <p:tgtEl>
                                          <p:spTgt spid="4"/>
                                        </p:tgtEl>
                                        <p:attrNameLst>
                                          <p:attrName>ppt_y</p:attrName>
                                        </p:attrNameLst>
                                      </p:cBhvr>
                                      <p:tavLst>
                                        <p:tav tm="0">
                                          <p:val>
                                            <p:strVal val="ppt_y"/>
                                          </p:val>
                                        </p:tav>
                                        <p:tav tm="100000">
                                          <p:val>
                                            <p:strVal val="ppt_y"/>
                                          </p:val>
                                        </p:tav>
                                      </p:tavLst>
                                    </p:anim>
                                    <p:set>
                                      <p:cBhvr>
                                        <p:cTn id="30" dur="1" fill="hold">
                                          <p:stCondLst>
                                            <p:cond delay="249"/>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38"/>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35" restart="whenNotActive" fill="hold" evtFilter="cancelBubble" nodeType="interactiveSeq">
                <p:stCondLst>
                  <p:cond evt="onClick" delay="0">
                    <p:tgtEl>
                      <p:spTgt spid="138"/>
                    </p:tgtEl>
                  </p:cond>
                </p:stCondLst>
                <p:endSync evt="end" delay="0">
                  <p:rtn val="all"/>
                </p:endSync>
                <p:childTnLst>
                  <p:par>
                    <p:cTn id="36" fill="hold">
                      <p:stCondLst>
                        <p:cond delay="0"/>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250" fill="hold"/>
                                        <p:tgtEl>
                                          <p:spTgt spid="4"/>
                                        </p:tgtEl>
                                        <p:attrNameLst>
                                          <p:attrName>ppt_x</p:attrName>
                                        </p:attrNameLst>
                                      </p:cBhvr>
                                      <p:tavLst>
                                        <p:tav tm="0">
                                          <p:val>
                                            <p:strVal val="1+#ppt_w/2"/>
                                          </p:val>
                                        </p:tav>
                                        <p:tav tm="100000">
                                          <p:val>
                                            <p:strVal val="#ppt_x"/>
                                          </p:val>
                                        </p:tav>
                                      </p:tavLst>
                                    </p:anim>
                                    <p:anim calcmode="lin" valueType="num">
                                      <p:cBhvr additive="base">
                                        <p:cTn id="41" dur="250" fill="hold"/>
                                        <p:tgtEl>
                                          <p:spTgt spid="4"/>
                                        </p:tgtEl>
                                        <p:attrNameLst>
                                          <p:attrName>ppt_y</p:attrName>
                                        </p:attrNameLst>
                                      </p:cBhvr>
                                      <p:tavLst>
                                        <p:tav tm="0">
                                          <p:val>
                                            <p:strVal val="#ppt_y"/>
                                          </p:val>
                                        </p:tav>
                                        <p:tav tm="100000">
                                          <p:val>
                                            <p:strVal val="#ppt_y"/>
                                          </p:val>
                                        </p:tav>
                                      </p:tavLst>
                                    </p:anim>
                                  </p:childTnLst>
                                </p:cTn>
                              </p:par>
                              <p:par>
                                <p:cTn id="42" presetID="1" presetClass="exit" presetSubtype="0" fill="hold" nodeType="withEffect">
                                  <p:stCondLst>
                                    <p:cond delay="0"/>
                                  </p:stCondLst>
                                  <p:childTnLst>
                                    <p:set>
                                      <p:cBhvr>
                                        <p:cTn id="43" dur="1" fill="hold">
                                          <p:stCondLst>
                                            <p:cond delay="0"/>
                                          </p:stCondLst>
                                        </p:cTn>
                                        <p:tgtEl>
                                          <p:spTgt spid="138"/>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42"/>
                                        </p:tgtEl>
                                        <p:attrNameLst>
                                          <p:attrName>style.visibility</p:attrName>
                                        </p:attrNameLst>
                                      </p:cBhvr>
                                      <p:to>
                                        <p:strVal val="visible"/>
                                      </p:to>
                                    </p:set>
                                  </p:childTnLst>
                                </p:cTn>
                              </p:par>
                            </p:childTnLst>
                          </p:cTn>
                        </p:par>
                      </p:childTnLst>
                    </p:cTn>
                  </p:par>
                </p:childTnLst>
              </p:cTn>
              <p:nextCondLst>
                <p:cond evt="onClick" delay="0">
                  <p:tgtEl>
                    <p:spTgt spid="138"/>
                  </p:tgtEl>
                </p:cond>
              </p:nextCondLst>
            </p:seq>
          </p:childTnLst>
        </p:cTn>
      </p:par>
    </p:tnLst>
    <p:bldLst>
      <p:bldP spid="2" grpId="0"/>
      <p:bldP spid="35" grpId="0"/>
      <p:bldP spid="110" grpId="0"/>
      <p:bldP spid="11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My Top 10</a:t>
            </a:r>
            <a:br>
              <a:rPr lang="en-GB" smtClean="0"/>
            </a:br>
            <a:r>
              <a:rPr lang="en-GB" smtClean="0"/>
              <a:t>Bucket List</a:t>
            </a:r>
            <a:endParaRPr lang="en-GB" dirty="0"/>
          </a:p>
        </p:txBody>
      </p:sp>
      <p:sp>
        <p:nvSpPr>
          <p:cNvPr id="4" name="Text Placeholder 3"/>
          <p:cNvSpPr>
            <a:spLocks noGrp="1"/>
          </p:cNvSpPr>
          <p:nvPr>
            <p:ph type="body" sz="half" idx="2"/>
          </p:nvPr>
        </p:nvSpPr>
        <p:spPr/>
        <p:txBody>
          <a:bodyPr/>
          <a:lstStyle/>
          <a:p>
            <a:r>
              <a:rPr lang="en-GB" smtClean="0"/>
              <a:t>In this section, we’ve listed the activities in reverse numerical order and included hints to the slides in the navigation.</a:t>
            </a:r>
          </a:p>
          <a:p>
            <a:endParaRPr lang="en-GB" smtClean="0"/>
          </a:p>
          <a:p>
            <a:r>
              <a:rPr lang="en-GB" smtClean="0"/>
              <a:t>You can also see the content of each section by hovering over the navigation items.</a:t>
            </a:r>
            <a:endParaRPr lang="en-GB" dirty="0"/>
          </a:p>
        </p:txBody>
      </p:sp>
      <p:sp>
        <p:nvSpPr>
          <p:cNvPr id="2" name="Slide Number Placeholder 1"/>
          <p:cNvSpPr>
            <a:spLocks noGrp="1"/>
          </p:cNvSpPr>
          <p:nvPr>
            <p:ph type="sldNum" sz="quarter" idx="12"/>
          </p:nvPr>
        </p:nvSpPr>
        <p:spPr/>
        <p:txBody>
          <a:bodyPr/>
          <a:lstStyle/>
          <a:p>
            <a:fld id="{CA002AFF-DAC4-483E-9874-67CA33B40BD1}" type="slidenum">
              <a:rPr lang="en-GB" smtClean="0"/>
              <a:pPr/>
              <a:t>24</a:t>
            </a:fld>
            <a:endParaRPr lang="en-GB" dirty="0"/>
          </a:p>
        </p:txBody>
      </p:sp>
      <p:sp>
        <p:nvSpPr>
          <p:cNvPr id="44" name="Picture Placeholder 43"/>
          <p:cNvSpPr>
            <a:spLocks noGrp="1"/>
          </p:cNvSpPr>
          <p:nvPr>
            <p:ph type="pic" sz="quarter" idx="14"/>
          </p:nvPr>
        </p:nvSpPr>
        <p:spPr/>
      </p:sp>
      <p:grpSp>
        <p:nvGrpSpPr>
          <p:cNvPr id="6" name="ActivePrez Menu"/>
          <p:cNvGrpSpPr/>
          <p:nvPr>
            <p:custDataLst>
              <p:tags r:id="rId1"/>
            </p:custDataLst>
          </p:nvPr>
        </p:nvGrpSpPr>
        <p:grpSpPr>
          <a:xfrm>
            <a:off x="177800" y="182349"/>
            <a:ext cx="11836400" cy="508000"/>
            <a:chOff x="177800" y="182349"/>
            <a:chExt cx="11836400" cy="508000"/>
          </a:xfrm>
        </p:grpSpPr>
        <p:sp>
          <p:nvSpPr>
            <p:cNvPr id="96"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7" name="ActivePrez - Level 1 Inactive Text">
              <a:hlinkClick r:id="rId38" action="ppaction://hlinksldjump" tooltip="Go to this slide">
                <a:snd r:embed="rId39" name="Windows Notify.wav"/>
              </a:hlinkClick>
              <a:hlinkHover r:id="" action="ppaction://noaction">
                <a:snd r:embed="rId40"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98"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9" name="ActivePrez - Level 1 Inactive Text">
              <a:hlinkClick r:id="rId41" action="ppaction://hlinksldjump" tooltip="Go to this slide">
                <a:snd r:embed="rId39" name="Windows Notify.wav"/>
              </a:hlinkClick>
              <a:hlinkHover r:id="" action="ppaction://noaction">
                <a:snd r:embed="rId40"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00"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1" name="ActivePrez - Level 1 Inactive Text">
              <a:hlinkClick r:id="rId42" action="ppaction://hlinksldjump" tooltip="Go to this slide">
                <a:snd r:embed="rId39" name="Windows Notify.wav"/>
              </a:hlinkClick>
              <a:hlinkHover r:id="" action="ppaction://noaction">
                <a:snd r:embed="rId40"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02"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9" name="ActivePrez - Level 1 Active Text">
              <a:hlinkClick r:id="rId43" action="ppaction://hlinksldjump" tooltip="Go to this slide">
                <a:snd r:embed="rId39" name="Windows Notify.wav"/>
              </a:hlinkClick>
              <a:hlinkHover r:id="" action="ppaction://noaction">
                <a:snd r:embed="rId40"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Bucket List</a:t>
              </a:r>
              <a:endParaRPr lang="en-GB" sz="1000" dirty="0">
                <a:solidFill>
                  <a:schemeClr val="bg1"/>
                </a:solidFill>
              </a:endParaRPr>
            </a:p>
          </p:txBody>
        </p:sp>
        <p:sp>
          <p:nvSpPr>
            <p:cNvPr id="140"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41" name="ActivePrez - Level 1 Inactive Text">
              <a:hlinkClick r:id="rId44" action="ppaction://hlinksldjump" tooltip="Go to this slide">
                <a:snd r:embed="rId39" name="Windows Notify.wav"/>
              </a:hlinkClick>
              <a:hlinkHover r:id="" action="ppaction://noaction">
                <a:snd r:embed="rId40"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42"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43" name="ActivePrez - Level 1 Inactive Text">
              <a:hlinkClick r:id="rId45" action="ppaction://hlinksldjump" tooltip="Go to this slide">
                <a:snd r:embed="rId39" name="Windows Notify.wav"/>
              </a:hlinkClick>
              <a:hlinkHover r:id="" action="ppaction://noaction">
                <a:snd r:embed="rId40"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44"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45" name="ActivePrez - Level 2 Inactive Text">
              <a:hlinkClick r:id="rId46" action="ppaction://hlinksldjump" tooltip="Go to this slide">
                <a:snd r:embed="rId39" name="Windows Notify.wav"/>
              </a:hlinkClick>
              <a:hlinkHover r:id="" action="ppaction://noaction">
                <a:snd r:embed="rId40" name="Windows Navigation Start.wav"/>
              </a:hlinkHover>
            </p:cNvPr>
            <p:cNvSpPr/>
            <p:nvPr>
              <p:custDataLst>
                <p:tags r:id="rId17"/>
              </p:custDataLst>
            </p:nvPr>
          </p:nvSpPr>
          <p:spPr>
            <a:xfrm>
              <a:off x="177800" y="444128"/>
              <a:ext cx="4716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Dive</a:t>
              </a:r>
              <a:endParaRPr lang="en-GB" sz="1000" dirty="0">
                <a:solidFill>
                  <a:schemeClr val="bg1">
                    <a:alpha val="30000"/>
                  </a:schemeClr>
                </a:solidFill>
              </a:endParaRPr>
            </a:p>
          </p:txBody>
        </p:sp>
        <p:sp>
          <p:nvSpPr>
            <p:cNvPr id="146" name="ActivePrez - Level 2 Separator"/>
            <p:cNvSpPr/>
            <p:nvPr>
              <p:custDataLst>
                <p:tags r:id="rId18"/>
              </p:custDataLst>
            </p:nvPr>
          </p:nvSpPr>
          <p:spPr>
            <a:xfrm>
              <a:off x="64940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7" name="ActivePrez - Level 2 Inactive Text">
              <a:hlinkClick r:id="rId47" action="ppaction://hlinksldjump" tooltip="Go to this slide">
                <a:snd r:embed="rId39" name="Windows Notify.wav"/>
              </a:hlinkClick>
              <a:hlinkHover r:id="" action="ppaction://noaction">
                <a:snd r:embed="rId40" name="Windows Navigation Start.wav"/>
              </a:hlinkHover>
            </p:cNvPr>
            <p:cNvSpPr/>
            <p:nvPr>
              <p:custDataLst>
                <p:tags r:id="rId19"/>
              </p:custDataLst>
            </p:nvPr>
          </p:nvSpPr>
          <p:spPr>
            <a:xfrm>
              <a:off x="707112" y="444128"/>
              <a:ext cx="3690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Fly</a:t>
              </a:r>
              <a:endParaRPr lang="en-GB" sz="1000" dirty="0">
                <a:solidFill>
                  <a:schemeClr val="bg1">
                    <a:alpha val="30000"/>
                  </a:schemeClr>
                </a:solidFill>
              </a:endParaRPr>
            </a:p>
          </p:txBody>
        </p:sp>
        <p:sp>
          <p:nvSpPr>
            <p:cNvPr id="148" name="ActivePrez - Level 2 Separator"/>
            <p:cNvSpPr/>
            <p:nvPr>
              <p:custDataLst>
                <p:tags r:id="rId20"/>
              </p:custDataLst>
            </p:nvPr>
          </p:nvSpPr>
          <p:spPr>
            <a:xfrm>
              <a:off x="10761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9" name="ActivePrez - Level 2 Inactive Text">
              <a:hlinkClick r:id="rId48" action="ppaction://hlinksldjump" tooltip="Go to this slide">
                <a:snd r:embed="rId39" name="Windows Notify.wav"/>
              </a:hlinkClick>
              <a:hlinkHover r:id="" action="ppaction://noaction">
                <a:snd r:embed="rId40" name="Windows Navigation Start.wav"/>
              </a:hlinkHover>
            </p:cNvPr>
            <p:cNvSpPr/>
            <p:nvPr>
              <p:custDataLst>
                <p:tags r:id="rId21"/>
              </p:custDataLst>
            </p:nvPr>
          </p:nvSpPr>
          <p:spPr>
            <a:xfrm>
              <a:off x="1133832" y="444128"/>
              <a:ext cx="5261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Drive</a:t>
              </a:r>
              <a:endParaRPr lang="en-GB" sz="1000" dirty="0">
                <a:solidFill>
                  <a:schemeClr val="bg1">
                    <a:alpha val="30000"/>
                  </a:schemeClr>
                </a:solidFill>
              </a:endParaRPr>
            </a:p>
          </p:txBody>
        </p:sp>
        <p:sp>
          <p:nvSpPr>
            <p:cNvPr id="150" name="ActivePrez - Level 2 Separator"/>
            <p:cNvSpPr/>
            <p:nvPr>
              <p:custDataLst>
                <p:tags r:id="rId22"/>
              </p:custDataLst>
            </p:nvPr>
          </p:nvSpPr>
          <p:spPr>
            <a:xfrm>
              <a:off x="165993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1" name="ActivePrez - Level 2 Inactive Text">
              <a:hlinkClick r:id="rId49" action="ppaction://hlinksldjump" tooltip="Go to this slide">
                <a:snd r:embed="rId39" name="Windows Notify.wav"/>
              </a:hlinkClick>
              <a:hlinkHover r:id="" action="ppaction://noaction">
                <a:snd r:embed="rId40" name="Windows Navigation Start.wav"/>
              </a:hlinkHover>
            </p:cNvPr>
            <p:cNvSpPr/>
            <p:nvPr>
              <p:custDataLst>
                <p:tags r:id="rId23"/>
              </p:custDataLst>
            </p:nvPr>
          </p:nvSpPr>
          <p:spPr>
            <a:xfrm>
              <a:off x="1717646" y="444128"/>
              <a:ext cx="5741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Space</a:t>
              </a:r>
              <a:endParaRPr lang="en-GB" sz="1000" dirty="0">
                <a:solidFill>
                  <a:schemeClr val="bg1">
                    <a:alpha val="30000"/>
                  </a:schemeClr>
                </a:solidFill>
              </a:endParaRPr>
            </a:p>
          </p:txBody>
        </p:sp>
        <p:sp>
          <p:nvSpPr>
            <p:cNvPr id="152" name="ActivePrez - Level 2 Separator"/>
            <p:cNvSpPr/>
            <p:nvPr>
              <p:custDataLst>
                <p:tags r:id="rId24"/>
              </p:custDataLst>
            </p:nvPr>
          </p:nvSpPr>
          <p:spPr>
            <a:xfrm>
              <a:off x="22918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3" name="ActivePrez - Level 2 Inactive Text">
              <a:hlinkClick r:id="rId50" action="ppaction://hlinksldjump" tooltip="Go to this slide">
                <a:snd r:embed="rId39" name="Windows Notify.wav"/>
              </a:hlinkClick>
              <a:hlinkHover r:id="" action="ppaction://noaction">
                <a:snd r:embed="rId40" name="Windows Navigation Start.wav"/>
              </a:hlinkHover>
            </p:cNvPr>
            <p:cNvSpPr/>
            <p:nvPr>
              <p:custDataLst>
                <p:tags r:id="rId25"/>
              </p:custDataLst>
            </p:nvPr>
          </p:nvSpPr>
          <p:spPr>
            <a:xfrm>
              <a:off x="2349550" y="444128"/>
              <a:ext cx="787395"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St. Paul’s</a:t>
              </a:r>
              <a:endParaRPr lang="en-GB" sz="1000" dirty="0">
                <a:solidFill>
                  <a:schemeClr val="bg1">
                    <a:alpha val="30000"/>
                  </a:schemeClr>
                </a:solidFill>
              </a:endParaRPr>
            </a:p>
          </p:txBody>
        </p:sp>
        <p:sp>
          <p:nvSpPr>
            <p:cNvPr id="154" name="ActivePrez - Level 2 Separator"/>
            <p:cNvSpPr/>
            <p:nvPr>
              <p:custDataLst>
                <p:tags r:id="rId26"/>
              </p:custDataLst>
            </p:nvPr>
          </p:nvSpPr>
          <p:spPr>
            <a:xfrm>
              <a:off x="313694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5" name="ActivePrez - Level 2 Inactive Text">
              <a:hlinkClick r:id="rId51" action="ppaction://hlinksldjump" tooltip="Go to this slide">
                <a:snd r:embed="rId39" name="Windows Notify.wav"/>
              </a:hlinkClick>
              <a:hlinkHover r:id="" action="ppaction://noaction">
                <a:snd r:embed="rId40" name="Windows Navigation Start.wav"/>
              </a:hlinkHover>
            </p:cNvPr>
            <p:cNvSpPr/>
            <p:nvPr>
              <p:custDataLst>
                <p:tags r:id="rId27"/>
              </p:custDataLst>
            </p:nvPr>
          </p:nvSpPr>
          <p:spPr>
            <a:xfrm>
              <a:off x="3194653" y="444128"/>
              <a:ext cx="56137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Home</a:t>
              </a:r>
              <a:endParaRPr lang="en-GB" sz="1000" dirty="0">
                <a:solidFill>
                  <a:schemeClr val="bg1">
                    <a:alpha val="30000"/>
                  </a:schemeClr>
                </a:solidFill>
              </a:endParaRPr>
            </a:p>
          </p:txBody>
        </p:sp>
        <p:sp>
          <p:nvSpPr>
            <p:cNvPr id="156" name="ActivePrez - Level 2 Separator"/>
            <p:cNvSpPr/>
            <p:nvPr>
              <p:custDataLst>
                <p:tags r:id="rId28"/>
              </p:custDataLst>
            </p:nvPr>
          </p:nvSpPr>
          <p:spPr>
            <a:xfrm>
              <a:off x="375602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7" name="ActivePrez - Level 2 Inactive Text">
              <a:hlinkClick r:id="rId52" action="ppaction://hlinksldjump" tooltip="Go to this slide">
                <a:snd r:embed="rId39" name="Windows Notify.wav"/>
              </a:hlinkClick>
              <a:hlinkHover r:id="" action="ppaction://noaction">
                <a:snd r:embed="rId40" name="Windows Navigation Start.wav"/>
              </a:hlinkHover>
            </p:cNvPr>
            <p:cNvSpPr/>
            <p:nvPr>
              <p:custDataLst>
                <p:tags r:id="rId29"/>
              </p:custDataLst>
            </p:nvPr>
          </p:nvSpPr>
          <p:spPr>
            <a:xfrm>
              <a:off x="3813733" y="444128"/>
              <a:ext cx="50366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Eiffel</a:t>
              </a:r>
              <a:endParaRPr lang="en-GB" sz="1000" dirty="0">
                <a:solidFill>
                  <a:schemeClr val="bg1">
                    <a:alpha val="30000"/>
                  </a:schemeClr>
                </a:solidFill>
              </a:endParaRPr>
            </a:p>
          </p:txBody>
        </p:sp>
        <p:sp>
          <p:nvSpPr>
            <p:cNvPr id="158" name="ActivePrez - Level 2 Separator"/>
            <p:cNvSpPr/>
            <p:nvPr>
              <p:custDataLst>
                <p:tags r:id="rId30"/>
              </p:custDataLst>
            </p:nvPr>
          </p:nvSpPr>
          <p:spPr>
            <a:xfrm>
              <a:off x="431739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9" name="ActivePrez - Level 2 Inactive Text">
              <a:hlinkClick r:id="rId53" action="ppaction://hlinksldjump" tooltip="Go to this slide">
                <a:snd r:embed="rId39" name="Windows Notify.wav"/>
              </a:hlinkClick>
              <a:hlinkHover r:id="" action="ppaction://noaction">
                <a:snd r:embed="rId40" name="Windows Navigation Start.wav"/>
              </a:hlinkHover>
            </p:cNvPr>
            <p:cNvSpPr/>
            <p:nvPr>
              <p:custDataLst>
                <p:tags r:id="rId31"/>
              </p:custDataLst>
            </p:nvPr>
          </p:nvSpPr>
          <p:spPr>
            <a:xfrm>
              <a:off x="4375105" y="444128"/>
              <a:ext cx="4187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Eye</a:t>
              </a:r>
              <a:endParaRPr lang="en-GB" sz="1000" dirty="0">
                <a:solidFill>
                  <a:schemeClr val="bg1">
                    <a:alpha val="30000"/>
                  </a:schemeClr>
                </a:solidFill>
              </a:endParaRPr>
            </a:p>
          </p:txBody>
        </p:sp>
        <p:sp>
          <p:nvSpPr>
            <p:cNvPr id="160" name="ActivePrez - Level 2 Separator"/>
            <p:cNvSpPr/>
            <p:nvPr>
              <p:custDataLst>
                <p:tags r:id="rId32"/>
              </p:custDataLst>
            </p:nvPr>
          </p:nvSpPr>
          <p:spPr>
            <a:xfrm>
              <a:off x="47938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61" name="ActivePrez - Level 2 Inactive Text">
              <a:hlinkClick r:id="rId54" action="ppaction://hlinksldjump" tooltip="Go to this slide">
                <a:snd r:embed="rId39" name="Windows Notify.wav"/>
              </a:hlinkClick>
              <a:hlinkHover r:id="" action="ppaction://noaction">
                <a:snd r:embed="rId40" name="Windows Navigation Start.wav"/>
              </a:hlinkHover>
            </p:cNvPr>
            <p:cNvSpPr/>
            <p:nvPr>
              <p:custDataLst>
                <p:tags r:id="rId33"/>
              </p:custDataLst>
            </p:nvPr>
          </p:nvSpPr>
          <p:spPr>
            <a:xfrm>
              <a:off x="4851517" y="444128"/>
              <a:ext cx="5293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Jump</a:t>
              </a:r>
              <a:endParaRPr lang="en-GB" sz="1000" dirty="0">
                <a:solidFill>
                  <a:schemeClr val="bg1">
                    <a:alpha val="30000"/>
                  </a:schemeClr>
                </a:solidFill>
              </a:endParaRPr>
            </a:p>
          </p:txBody>
        </p:sp>
        <p:sp>
          <p:nvSpPr>
            <p:cNvPr id="162" name="ActivePrez - Level 2 Separator"/>
            <p:cNvSpPr/>
            <p:nvPr>
              <p:custDataLst>
                <p:tags r:id="rId34"/>
              </p:custDataLst>
            </p:nvPr>
          </p:nvSpPr>
          <p:spPr>
            <a:xfrm>
              <a:off x="538082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63" name="ActivePrez - Level 2 Inactive Text">
              <a:hlinkClick r:id="rId55" action="ppaction://hlinksldjump" tooltip="Go to this slide">
                <a:snd r:embed="rId39" name="Windows Notify.wav"/>
              </a:hlinkClick>
              <a:hlinkHover r:id="" action="ppaction://noaction">
                <a:snd r:embed="rId40" name="Windows Navigation Start.wav"/>
              </a:hlinkHover>
            </p:cNvPr>
            <p:cNvSpPr/>
            <p:nvPr>
              <p:custDataLst>
                <p:tags r:id="rId35"/>
              </p:custDataLst>
            </p:nvPr>
          </p:nvSpPr>
          <p:spPr>
            <a:xfrm>
              <a:off x="5438537" y="444128"/>
              <a:ext cx="60625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Family</a:t>
              </a:r>
              <a:endParaRPr lang="en-GB" sz="1000" dirty="0">
                <a:solidFill>
                  <a:schemeClr val="bg1">
                    <a:alpha val="30000"/>
                  </a:schemeClr>
                </a:solidFill>
              </a:endParaRPr>
            </a:p>
          </p:txBody>
        </p:sp>
      </p:grpSp>
      <p:grpSp>
        <p:nvGrpSpPr>
          <p:cNvPr id="164" name="ActivePrez - Show Button"/>
          <p:cNvGrpSpPr/>
          <p:nvPr>
            <p:custDataLst>
              <p:tags r:id="rId2"/>
            </p:custDataLst>
          </p:nvPr>
        </p:nvGrpSpPr>
        <p:grpSpPr>
          <a:xfrm>
            <a:off x="11705721" y="181916"/>
            <a:ext cx="230400" cy="230400"/>
            <a:chOff x="8666160" y="1052736"/>
            <a:chExt cx="230400" cy="230400"/>
          </a:xfrm>
        </p:grpSpPr>
        <p:sp>
          <p:nvSpPr>
            <p:cNvPr id="165" name="APDSB - Outer circle">
              <a:hlinkClick r:id="" action="ppaction://noaction">
                <a:snd r:embed="rId56"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66"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7"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68" name="ActivePrez - Hide Button"/>
          <p:cNvGrpSpPr/>
          <p:nvPr>
            <p:custDataLst>
              <p:tags r:id="rId3"/>
            </p:custDataLst>
          </p:nvPr>
        </p:nvGrpSpPr>
        <p:grpSpPr>
          <a:xfrm>
            <a:off x="11688245" y="170305"/>
            <a:ext cx="266327" cy="251338"/>
            <a:chOff x="8717836" y="177800"/>
            <a:chExt cx="266327" cy="251338"/>
          </a:xfrm>
        </p:grpSpPr>
        <p:sp>
          <p:nvSpPr>
            <p:cNvPr id="169" name="Rounded Rectangle 86026">
              <a:hlinkClick r:id="" action="ppaction://noaction">
                <a:snd r:embed="rId57"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70" name="Rounded Rectangle 169"/>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32738195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8"/>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250"/>
                                        <p:tgtEl>
                                          <p:spTgt spid="6"/>
                                        </p:tgtEl>
                                        <p:attrNameLst>
                                          <p:attrName>ppt_x</p:attrName>
                                        </p:attrNameLst>
                                      </p:cBhvr>
                                      <p:tavLst>
                                        <p:tav tm="0">
                                          <p:val>
                                            <p:strVal val="ppt_x"/>
                                          </p:val>
                                        </p:tav>
                                        <p:tav tm="100000">
                                          <p:val>
                                            <p:strVal val="1+ppt_w/2"/>
                                          </p:val>
                                        </p:tav>
                                      </p:tavLst>
                                    </p:anim>
                                    <p:anim calcmode="lin" valueType="num">
                                      <p:cBhvr additive="base">
                                        <p:cTn id="7" dur="250"/>
                                        <p:tgtEl>
                                          <p:spTgt spid="6"/>
                                        </p:tgtEl>
                                        <p:attrNameLst>
                                          <p:attrName>ppt_y</p:attrName>
                                        </p:attrNameLst>
                                      </p:cBhvr>
                                      <p:tavLst>
                                        <p:tav tm="0">
                                          <p:val>
                                            <p:strVal val="ppt_y"/>
                                          </p:val>
                                        </p:tav>
                                        <p:tav tm="100000">
                                          <p:val>
                                            <p:strVal val="ppt_y"/>
                                          </p:val>
                                        </p:tav>
                                      </p:tavLst>
                                    </p:anim>
                                    <p:set>
                                      <p:cBhvr>
                                        <p:cTn id="8" dur="1" fill="hold">
                                          <p:stCondLst>
                                            <p:cond delay="249"/>
                                          </p:stCondLst>
                                        </p:cTn>
                                        <p:tgtEl>
                                          <p:spTgt spid="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6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68"/>
                                        </p:tgtEl>
                                        <p:attrNameLst>
                                          <p:attrName>style.visibility</p:attrName>
                                        </p:attrNameLst>
                                      </p:cBhvr>
                                      <p:to>
                                        <p:strVal val="hidden"/>
                                      </p:to>
                                    </p:set>
                                  </p:childTnLst>
                                </p:cTn>
                              </p:par>
                            </p:childTnLst>
                          </p:cTn>
                        </p:par>
                      </p:childTnLst>
                    </p:cTn>
                  </p:par>
                </p:childTnLst>
              </p:cTn>
              <p:nextCondLst>
                <p:cond evt="onClick" delay="0">
                  <p:tgtEl>
                    <p:spTgt spid="168"/>
                  </p:tgtEl>
                </p:cond>
              </p:nextCondLst>
            </p:seq>
            <p:seq concurrent="1" nextAc="seek">
              <p:cTn id="13" restart="whenNotActive" fill="hold" evtFilter="cancelBubble" nodeType="interactiveSeq">
                <p:stCondLst>
                  <p:cond evt="onClick" delay="0">
                    <p:tgtEl>
                      <p:spTgt spid="164"/>
                    </p:tgtEl>
                  </p:cond>
                </p:stCondLst>
                <p:endSync evt="end" delay="0">
                  <p:rtn val="all"/>
                </p:endSync>
                <p:childTnLst>
                  <p:par>
                    <p:cTn id="14" fill="hold">
                      <p:stCondLst>
                        <p:cond delay="0"/>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50" fill="hold"/>
                                        <p:tgtEl>
                                          <p:spTgt spid="6"/>
                                        </p:tgtEl>
                                        <p:attrNameLst>
                                          <p:attrName>ppt_x</p:attrName>
                                        </p:attrNameLst>
                                      </p:cBhvr>
                                      <p:tavLst>
                                        <p:tav tm="0">
                                          <p:val>
                                            <p:strVal val="1+#ppt_w/2"/>
                                          </p:val>
                                        </p:tav>
                                        <p:tav tm="100000">
                                          <p:val>
                                            <p:strVal val="#ppt_x"/>
                                          </p:val>
                                        </p:tav>
                                      </p:tavLst>
                                    </p:anim>
                                    <p:anim calcmode="lin" valueType="num">
                                      <p:cBhvr additive="base">
                                        <p:cTn id="19" dur="250" fill="hold"/>
                                        <p:tgtEl>
                                          <p:spTgt spid="6"/>
                                        </p:tgtEl>
                                        <p:attrNameLst>
                                          <p:attrName>ppt_y</p:attrName>
                                        </p:attrNameLst>
                                      </p:cBhvr>
                                      <p:tavLst>
                                        <p:tav tm="0">
                                          <p:val>
                                            <p:strVal val="#ppt_y"/>
                                          </p:val>
                                        </p:tav>
                                        <p:tav tm="100000">
                                          <p:val>
                                            <p:strVal val="#ppt_y"/>
                                          </p:val>
                                        </p:tav>
                                      </p:tavLst>
                                    </p:anim>
                                  </p:childTnLst>
                                </p:cTn>
                              </p:par>
                              <p:par>
                                <p:cTn id="20" presetID="1" presetClass="exit" presetSubtype="0" fill="hold" nodeType="withEffect">
                                  <p:stCondLst>
                                    <p:cond delay="0"/>
                                  </p:stCondLst>
                                  <p:childTnLst>
                                    <p:set>
                                      <p:cBhvr>
                                        <p:cTn id="21" dur="1" fill="hold">
                                          <p:stCondLst>
                                            <p:cond delay="0"/>
                                          </p:stCondLst>
                                        </p:cTn>
                                        <p:tgtEl>
                                          <p:spTgt spid="164"/>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168"/>
                                        </p:tgtEl>
                                        <p:attrNameLst>
                                          <p:attrName>style.visibility</p:attrName>
                                        </p:attrNameLst>
                                      </p:cBhvr>
                                      <p:to>
                                        <p:strVal val="visible"/>
                                      </p:to>
                                    </p:set>
                                  </p:childTnLst>
                                </p:cTn>
                              </p:par>
                            </p:childTnLst>
                          </p:cTn>
                        </p:par>
                      </p:childTnLst>
                    </p:cTn>
                  </p:par>
                </p:childTnLst>
              </p:cTn>
              <p:nextCondLst>
                <p:cond evt="onClick" delay="0">
                  <p:tgtEl>
                    <p:spTgt spid="16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7" name="Title 866"/>
          <p:cNvSpPr>
            <a:spLocks noGrp="1"/>
          </p:cNvSpPr>
          <p:nvPr>
            <p:ph type="title"/>
          </p:nvPr>
        </p:nvSpPr>
        <p:spPr/>
        <p:txBody>
          <a:bodyPr/>
          <a:lstStyle/>
          <a:p>
            <a:r>
              <a:rPr lang="en-GB" smtClean="0"/>
              <a:t>Dive in the deep blue</a:t>
            </a:r>
            <a:endParaRPr lang="en-GB" dirty="0"/>
          </a:p>
        </p:txBody>
      </p:sp>
      <p:pic>
        <p:nvPicPr>
          <p:cNvPr id="1024" name="Picture 3"/>
          <p:cNvPicPr>
            <a:picLocks noGrp="1" noChangeAspect="1" noChangeArrowheads="1"/>
          </p:cNvPicPr>
          <p:nvPr>
            <p:ph type="pic" sz="quarter" idx="15"/>
          </p:nvPr>
        </p:nvPicPr>
        <p:blipFill>
          <a:blip r:embed="rId38" cstate="email">
            <a:extLst>
              <a:ext uri="{28A0092B-C50C-407E-A947-70E740481C1C}">
                <a14:useLocalDpi xmlns:a14="http://schemas.microsoft.com/office/drawing/2010/main" val="0"/>
              </a:ext>
            </a:extLst>
          </a:blip>
          <a:srcRect t="13589" b="13589"/>
          <a:stretch>
            <a:fillRect/>
          </a:stretch>
        </p:blipFill>
        <p:spPr/>
      </p:pic>
      <p:sp>
        <p:nvSpPr>
          <p:cNvPr id="869" name="Slide Number Placeholder 868"/>
          <p:cNvSpPr>
            <a:spLocks noGrp="1"/>
          </p:cNvSpPr>
          <p:nvPr>
            <p:ph type="sldNum" sz="quarter" idx="4"/>
          </p:nvPr>
        </p:nvSpPr>
        <p:spPr/>
        <p:txBody>
          <a:bodyPr/>
          <a:lstStyle/>
          <a:p>
            <a:fld id="{CA002AFF-DAC4-483E-9874-67CA33B40BD1}" type="slidenum">
              <a:rPr lang="en-GB" smtClean="0"/>
              <a:pPr/>
              <a:t>25</a:t>
            </a:fld>
            <a:endParaRPr lang="en-GB" dirty="0"/>
          </a:p>
        </p:txBody>
      </p:sp>
      <p:sp>
        <p:nvSpPr>
          <p:cNvPr id="74" name="TextBox 73"/>
          <p:cNvSpPr txBox="1"/>
          <p:nvPr/>
        </p:nvSpPr>
        <p:spPr>
          <a:xfrm>
            <a:off x="1965931" y="3940167"/>
            <a:ext cx="1947969" cy="1569660"/>
          </a:xfrm>
          <a:prstGeom prst="rect">
            <a:avLst/>
          </a:prstGeom>
          <a:noFill/>
        </p:spPr>
        <p:txBody>
          <a:bodyPr wrap="none" rtlCol="0">
            <a:spAutoFit/>
          </a:bodyPr>
          <a:lstStyle/>
          <a:p>
            <a:pPr algn="ctr"/>
            <a:r>
              <a:rPr lang="en-GB" sz="9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10</a:t>
            </a: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3" name="ActivePrez Menu"/>
          <p:cNvGrpSpPr/>
          <p:nvPr>
            <p:custDataLst>
              <p:tags r:id="rId1"/>
            </p:custDataLst>
          </p:nvPr>
        </p:nvGrpSpPr>
        <p:grpSpPr>
          <a:xfrm>
            <a:off x="177800" y="182349"/>
            <a:ext cx="11836400" cy="508000"/>
            <a:chOff x="177800" y="182349"/>
            <a:chExt cx="11836400" cy="508000"/>
          </a:xfrm>
        </p:grpSpPr>
        <p:sp>
          <p:nvSpPr>
            <p:cNvPr id="86"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88"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89"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90"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1"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92"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3" name="ActivePrez - Level 1 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Bucket List</a:t>
              </a:r>
              <a:endParaRPr lang="en-GB" sz="1000" dirty="0">
                <a:solidFill>
                  <a:schemeClr val="bg1"/>
                </a:solidFill>
              </a:endParaRPr>
            </a:p>
          </p:txBody>
        </p:sp>
        <p:sp>
          <p:nvSpPr>
            <p:cNvPr id="94"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5"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96"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7"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98"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99" name="ActivePrez - Level 2 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4716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Dive</a:t>
              </a:r>
              <a:endParaRPr lang="en-GB" sz="1000" dirty="0">
                <a:solidFill>
                  <a:schemeClr val="bg1"/>
                </a:solidFill>
              </a:endParaRPr>
            </a:p>
          </p:txBody>
        </p:sp>
        <p:sp>
          <p:nvSpPr>
            <p:cNvPr id="100" name="ActivePrez - Level 2 Separator"/>
            <p:cNvSpPr/>
            <p:nvPr>
              <p:custDataLst>
                <p:tags r:id="rId18"/>
              </p:custDataLst>
            </p:nvPr>
          </p:nvSpPr>
          <p:spPr>
            <a:xfrm>
              <a:off x="64940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01"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07112" y="444128"/>
              <a:ext cx="3690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Fly</a:t>
              </a:r>
              <a:endParaRPr lang="en-GB" sz="1000" dirty="0">
                <a:solidFill>
                  <a:schemeClr val="bg1">
                    <a:alpha val="30000"/>
                  </a:schemeClr>
                </a:solidFill>
              </a:endParaRPr>
            </a:p>
          </p:txBody>
        </p:sp>
        <p:sp>
          <p:nvSpPr>
            <p:cNvPr id="102" name="ActivePrez - Level 2 Separator"/>
            <p:cNvSpPr/>
            <p:nvPr>
              <p:custDataLst>
                <p:tags r:id="rId20"/>
              </p:custDataLst>
            </p:nvPr>
          </p:nvSpPr>
          <p:spPr>
            <a:xfrm>
              <a:off x="10761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03"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133832" y="444128"/>
              <a:ext cx="5261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Drive</a:t>
              </a:r>
              <a:endParaRPr lang="en-GB" sz="1000" dirty="0">
                <a:solidFill>
                  <a:schemeClr val="bg1">
                    <a:alpha val="30000"/>
                  </a:schemeClr>
                </a:solidFill>
              </a:endParaRPr>
            </a:p>
          </p:txBody>
        </p:sp>
        <p:sp>
          <p:nvSpPr>
            <p:cNvPr id="104" name="ActivePrez - Level 2 Separator"/>
            <p:cNvSpPr/>
            <p:nvPr>
              <p:custDataLst>
                <p:tags r:id="rId22"/>
              </p:custDataLst>
            </p:nvPr>
          </p:nvSpPr>
          <p:spPr>
            <a:xfrm>
              <a:off x="165993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05"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1717646" y="444128"/>
              <a:ext cx="5741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Space</a:t>
              </a:r>
              <a:endParaRPr lang="en-GB" sz="1000" dirty="0">
                <a:solidFill>
                  <a:schemeClr val="bg1">
                    <a:alpha val="30000"/>
                  </a:schemeClr>
                </a:solidFill>
              </a:endParaRPr>
            </a:p>
          </p:txBody>
        </p:sp>
        <p:sp>
          <p:nvSpPr>
            <p:cNvPr id="106" name="ActivePrez - Level 2 Separator"/>
            <p:cNvSpPr/>
            <p:nvPr>
              <p:custDataLst>
                <p:tags r:id="rId24"/>
              </p:custDataLst>
            </p:nvPr>
          </p:nvSpPr>
          <p:spPr>
            <a:xfrm>
              <a:off x="22918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07"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349550" y="444128"/>
              <a:ext cx="787395"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St. Paul’s</a:t>
              </a:r>
              <a:endParaRPr lang="en-GB" sz="1000" dirty="0">
                <a:solidFill>
                  <a:schemeClr val="bg1">
                    <a:alpha val="30000"/>
                  </a:schemeClr>
                </a:solidFill>
              </a:endParaRPr>
            </a:p>
          </p:txBody>
        </p:sp>
        <p:sp>
          <p:nvSpPr>
            <p:cNvPr id="108" name="ActivePrez - Level 2 Separator"/>
            <p:cNvSpPr/>
            <p:nvPr>
              <p:custDataLst>
                <p:tags r:id="rId26"/>
              </p:custDataLst>
            </p:nvPr>
          </p:nvSpPr>
          <p:spPr>
            <a:xfrm>
              <a:off x="313694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09"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194653" y="444128"/>
              <a:ext cx="56137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Home</a:t>
              </a:r>
              <a:endParaRPr lang="en-GB" sz="1000" dirty="0">
                <a:solidFill>
                  <a:schemeClr val="bg1">
                    <a:alpha val="30000"/>
                  </a:schemeClr>
                </a:solidFill>
              </a:endParaRPr>
            </a:p>
          </p:txBody>
        </p:sp>
        <p:sp>
          <p:nvSpPr>
            <p:cNvPr id="110" name="ActivePrez - Level 2 Separator"/>
            <p:cNvSpPr/>
            <p:nvPr>
              <p:custDataLst>
                <p:tags r:id="rId28"/>
              </p:custDataLst>
            </p:nvPr>
          </p:nvSpPr>
          <p:spPr>
            <a:xfrm>
              <a:off x="375602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1"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3813733" y="444128"/>
              <a:ext cx="50366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Eiffel</a:t>
              </a:r>
              <a:endParaRPr lang="en-GB" sz="1000" dirty="0">
                <a:solidFill>
                  <a:schemeClr val="bg1">
                    <a:alpha val="30000"/>
                  </a:schemeClr>
                </a:solidFill>
              </a:endParaRPr>
            </a:p>
          </p:txBody>
        </p:sp>
        <p:sp>
          <p:nvSpPr>
            <p:cNvPr id="112" name="ActivePrez - Level 2 Separator"/>
            <p:cNvSpPr/>
            <p:nvPr>
              <p:custDataLst>
                <p:tags r:id="rId30"/>
              </p:custDataLst>
            </p:nvPr>
          </p:nvSpPr>
          <p:spPr>
            <a:xfrm>
              <a:off x="431739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3"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375105" y="444128"/>
              <a:ext cx="4187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Eye</a:t>
              </a:r>
              <a:endParaRPr lang="en-GB" sz="1000" dirty="0">
                <a:solidFill>
                  <a:schemeClr val="bg1">
                    <a:alpha val="30000"/>
                  </a:schemeClr>
                </a:solidFill>
              </a:endParaRPr>
            </a:p>
          </p:txBody>
        </p:sp>
        <p:sp>
          <p:nvSpPr>
            <p:cNvPr id="114" name="ActivePrez - Level 2 Separator"/>
            <p:cNvSpPr/>
            <p:nvPr>
              <p:custDataLst>
                <p:tags r:id="rId32"/>
              </p:custDataLst>
            </p:nvPr>
          </p:nvSpPr>
          <p:spPr>
            <a:xfrm>
              <a:off x="47938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5"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4851517" y="444128"/>
              <a:ext cx="5293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Jump</a:t>
              </a:r>
              <a:endParaRPr lang="en-GB" sz="1000" dirty="0">
                <a:solidFill>
                  <a:schemeClr val="bg1">
                    <a:alpha val="30000"/>
                  </a:schemeClr>
                </a:solidFill>
              </a:endParaRPr>
            </a:p>
          </p:txBody>
        </p:sp>
        <p:sp>
          <p:nvSpPr>
            <p:cNvPr id="116" name="ActivePrez - Level 2 Separator"/>
            <p:cNvSpPr/>
            <p:nvPr>
              <p:custDataLst>
                <p:tags r:id="rId34"/>
              </p:custDataLst>
            </p:nvPr>
          </p:nvSpPr>
          <p:spPr>
            <a:xfrm>
              <a:off x="538082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7"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5438537" y="444128"/>
              <a:ext cx="60625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Family</a:t>
              </a:r>
              <a:endParaRPr lang="en-GB" sz="1000" dirty="0">
                <a:solidFill>
                  <a:schemeClr val="bg1">
                    <a:alpha val="30000"/>
                  </a:schemeClr>
                </a:solidFill>
              </a:endParaRPr>
            </a:p>
          </p:txBody>
        </p:sp>
      </p:grpSp>
      <p:grpSp>
        <p:nvGrpSpPr>
          <p:cNvPr id="118" name="ActivePrez - Show Button"/>
          <p:cNvGrpSpPr/>
          <p:nvPr>
            <p:custDataLst>
              <p:tags r:id="rId2"/>
            </p:custDataLst>
          </p:nvPr>
        </p:nvGrpSpPr>
        <p:grpSpPr>
          <a:xfrm>
            <a:off x="11705721" y="181916"/>
            <a:ext cx="230400" cy="230400"/>
            <a:chOff x="8666160" y="1052736"/>
            <a:chExt cx="230400" cy="230400"/>
          </a:xfrm>
        </p:grpSpPr>
        <p:sp>
          <p:nvSpPr>
            <p:cNvPr id="119"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20"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1"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22" name="ActivePrez - Hide Button"/>
          <p:cNvGrpSpPr/>
          <p:nvPr>
            <p:custDataLst>
              <p:tags r:id="rId3"/>
            </p:custDataLst>
          </p:nvPr>
        </p:nvGrpSpPr>
        <p:grpSpPr>
          <a:xfrm>
            <a:off x="11688245" y="170305"/>
            <a:ext cx="266327" cy="251338"/>
            <a:chOff x="8717836" y="177800"/>
            <a:chExt cx="266327" cy="251338"/>
          </a:xfrm>
        </p:grpSpPr>
        <p:sp>
          <p:nvSpPr>
            <p:cNvPr id="123"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24" name="Rounded Rectangle 123"/>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42571291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heel(1)">
                                      <p:cBhvr>
                                        <p:cTn id="7" dur="500"/>
                                        <p:tgtEl>
                                          <p:spTgt spid="7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74"/>
                                        </p:tgtEl>
                                      </p:cBhvr>
                                    </p:animEffect>
                                    <p:animScale>
                                      <p:cBhvr>
                                        <p:cTn id="11" dur="250" autoRev="1" fill="hold"/>
                                        <p:tgtEl>
                                          <p:spTgt spid="74"/>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7"/>
                                        </p:tgtEl>
                                        <p:attrNameLst>
                                          <p:attrName>style.visibility</p:attrName>
                                        </p:attrNameLst>
                                      </p:cBhvr>
                                      <p:to>
                                        <p:strVal val="visible"/>
                                      </p:to>
                                    </p:set>
                                    <p:animEffect transition="in" filter="wipe(left)">
                                      <p:cBhvr>
                                        <p:cTn id="15" dur="500"/>
                                        <p:tgtEl>
                                          <p:spTgt spid="86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4"/>
                                        </p:tgtEl>
                                        <p:attrNameLst>
                                          <p:attrName>style.visibility</p:attrName>
                                        </p:attrNameLst>
                                      </p:cBhvr>
                                      <p:to>
                                        <p:strVal val="visible"/>
                                      </p:to>
                                    </p:set>
                                    <p:animEffect transition="in" filter="fade">
                                      <p:cBhvr>
                                        <p:cTn id="19" dur="5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22"/>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3"/>
                                        </p:tgtEl>
                                        <p:attrNameLst>
                                          <p:attrName>ppt_x</p:attrName>
                                        </p:attrNameLst>
                                      </p:cBhvr>
                                      <p:tavLst>
                                        <p:tav tm="0">
                                          <p:val>
                                            <p:strVal val="ppt_x"/>
                                          </p:val>
                                        </p:tav>
                                        <p:tav tm="100000">
                                          <p:val>
                                            <p:strVal val="1+ppt_w/2"/>
                                          </p:val>
                                        </p:tav>
                                      </p:tavLst>
                                    </p:anim>
                                    <p:anim calcmode="lin" valueType="num">
                                      <p:cBhvr additive="base">
                                        <p:cTn id="25" dur="250"/>
                                        <p:tgtEl>
                                          <p:spTgt spid="3"/>
                                        </p:tgtEl>
                                        <p:attrNameLst>
                                          <p:attrName>ppt_y</p:attrName>
                                        </p:attrNameLst>
                                      </p:cBhvr>
                                      <p:tavLst>
                                        <p:tav tm="0">
                                          <p:val>
                                            <p:strVal val="ppt_y"/>
                                          </p:val>
                                        </p:tav>
                                        <p:tav tm="100000">
                                          <p:val>
                                            <p:strVal val="ppt_y"/>
                                          </p:val>
                                        </p:tav>
                                      </p:tavLst>
                                    </p:anim>
                                    <p:set>
                                      <p:cBhvr>
                                        <p:cTn id="26" dur="1" fill="hold">
                                          <p:stCondLst>
                                            <p:cond delay="249"/>
                                          </p:stCondLst>
                                        </p:cTn>
                                        <p:tgtEl>
                                          <p:spTgt spid="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18"/>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31" restart="whenNotActive" fill="hold" evtFilter="cancelBubble" nodeType="interactiveSeq">
                <p:stCondLst>
                  <p:cond evt="onClick" delay="0">
                    <p:tgtEl>
                      <p:spTgt spid="118"/>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250" fill="hold"/>
                                        <p:tgtEl>
                                          <p:spTgt spid="3"/>
                                        </p:tgtEl>
                                        <p:attrNameLst>
                                          <p:attrName>ppt_x</p:attrName>
                                        </p:attrNameLst>
                                      </p:cBhvr>
                                      <p:tavLst>
                                        <p:tav tm="0">
                                          <p:val>
                                            <p:strVal val="1+#ppt_w/2"/>
                                          </p:val>
                                        </p:tav>
                                        <p:tav tm="100000">
                                          <p:val>
                                            <p:strVal val="#ppt_x"/>
                                          </p:val>
                                        </p:tav>
                                      </p:tavLst>
                                    </p:anim>
                                    <p:anim calcmode="lin" valueType="num">
                                      <p:cBhvr additive="base">
                                        <p:cTn id="37" dur="250" fill="hold"/>
                                        <p:tgtEl>
                                          <p:spTgt spid="3"/>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18"/>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22"/>
                                        </p:tgtEl>
                                        <p:attrNameLst>
                                          <p:attrName>style.visibility</p:attrName>
                                        </p:attrNameLst>
                                      </p:cBhvr>
                                      <p:to>
                                        <p:strVal val="visible"/>
                                      </p:to>
                                    </p:set>
                                  </p:childTnLst>
                                </p:cTn>
                              </p:par>
                            </p:childTnLst>
                          </p:cTn>
                        </p:par>
                      </p:childTnLst>
                    </p:cTn>
                  </p:par>
                </p:childTnLst>
              </p:cTn>
              <p:nextCondLst>
                <p:cond evt="onClick" delay="0">
                  <p:tgtEl>
                    <p:spTgt spid="118"/>
                  </p:tgtEl>
                </p:cond>
              </p:nextCondLst>
            </p:seq>
          </p:childTnLst>
        </p:cTn>
      </p:par>
    </p:tnLst>
    <p:bldLst>
      <p:bldP spid="867" grpId="0"/>
      <p:bldP spid="74" grpId="0"/>
      <p:bldP spid="74" grpId="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7" name="Title 866"/>
          <p:cNvSpPr>
            <a:spLocks noGrp="1"/>
          </p:cNvSpPr>
          <p:nvPr>
            <p:ph type="title"/>
          </p:nvPr>
        </p:nvSpPr>
        <p:spPr/>
        <p:txBody>
          <a:bodyPr/>
          <a:lstStyle/>
          <a:p>
            <a:r>
              <a:rPr lang="en-GB" smtClean="0"/>
              <a:t>Fly a paraglider</a:t>
            </a:r>
            <a:endParaRPr lang="en-GB" dirty="0"/>
          </a:p>
        </p:txBody>
      </p:sp>
      <p:pic>
        <p:nvPicPr>
          <p:cNvPr id="1026" name="Picture 2" descr="http://www.motorcycle.co.uk/getfile/b1a700c0-05b9-4e94-973e-7ff3853c8243/Skywalk-chili.aspx"/>
          <p:cNvPicPr>
            <a:picLocks noGrp="1" noChangeAspect="1" noChangeArrowheads="1"/>
          </p:cNvPicPr>
          <p:nvPr>
            <p:ph type="pic" sz="quarter" idx="15"/>
          </p:nvPr>
        </p:nvPicPr>
        <p:blipFill>
          <a:blip r:embed="rId38" cstate="email">
            <a:extLst>
              <a:ext uri="{28A0092B-C50C-407E-A947-70E740481C1C}">
                <a14:useLocalDpi xmlns:a14="http://schemas.microsoft.com/office/drawing/2010/main" val="0"/>
              </a:ext>
            </a:extLst>
          </a:blip>
          <a:srcRect t="9002" b="9002"/>
          <a:stretch>
            <a:fillRect/>
          </a:stretch>
        </p:blipFill>
        <p:spPr/>
      </p:pic>
      <p:sp>
        <p:nvSpPr>
          <p:cNvPr id="871" name="Slide Number Placeholder 870"/>
          <p:cNvSpPr>
            <a:spLocks noGrp="1"/>
          </p:cNvSpPr>
          <p:nvPr>
            <p:ph type="sldNum" sz="quarter" idx="4"/>
          </p:nvPr>
        </p:nvSpPr>
        <p:spPr/>
        <p:txBody>
          <a:bodyPr/>
          <a:lstStyle/>
          <a:p>
            <a:fld id="{CA002AFF-DAC4-483E-9874-67CA33B40BD1}" type="slidenum">
              <a:rPr lang="en-GB" smtClean="0"/>
              <a:pPr/>
              <a:t>26</a:t>
            </a:fld>
            <a:endParaRPr lang="en-GB" dirty="0"/>
          </a:p>
        </p:txBody>
      </p:sp>
      <p:sp>
        <p:nvSpPr>
          <p:cNvPr id="74" name="TextBox 73"/>
          <p:cNvSpPr txBox="1"/>
          <p:nvPr/>
        </p:nvSpPr>
        <p:spPr>
          <a:xfrm>
            <a:off x="2406756" y="3940167"/>
            <a:ext cx="1066318" cy="1569660"/>
          </a:xfrm>
          <a:prstGeom prst="rect">
            <a:avLst/>
          </a:prstGeom>
          <a:noFill/>
        </p:spPr>
        <p:txBody>
          <a:bodyPr wrap="none" rtlCol="0">
            <a:spAutoFit/>
          </a:bodyPr>
          <a:lstStyle/>
          <a:p>
            <a:pPr algn="ctr"/>
            <a:r>
              <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9</a:t>
            </a:r>
          </a:p>
        </p:txBody>
      </p:sp>
      <p:grpSp>
        <p:nvGrpSpPr>
          <p:cNvPr id="3" name="ActivePrez Menu"/>
          <p:cNvGrpSpPr/>
          <p:nvPr>
            <p:custDataLst>
              <p:tags r:id="rId1"/>
            </p:custDataLst>
          </p:nvPr>
        </p:nvGrpSpPr>
        <p:grpSpPr>
          <a:xfrm>
            <a:off x="177800" y="182349"/>
            <a:ext cx="11836400" cy="508000"/>
            <a:chOff x="177800" y="182349"/>
            <a:chExt cx="11836400" cy="508000"/>
          </a:xfrm>
        </p:grpSpPr>
        <p:sp>
          <p:nvSpPr>
            <p:cNvPr id="99"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01"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2"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28"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9"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30"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1" name="ActivePrez - Level 1 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Bucket List</a:t>
              </a:r>
              <a:endParaRPr lang="en-GB" sz="1000" dirty="0">
                <a:solidFill>
                  <a:schemeClr val="bg1"/>
                </a:solidFill>
              </a:endParaRPr>
            </a:p>
          </p:txBody>
        </p:sp>
        <p:sp>
          <p:nvSpPr>
            <p:cNvPr id="132"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3"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34"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5"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36"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37"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4716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Dive</a:t>
              </a:r>
              <a:endParaRPr lang="en-GB" sz="1000" dirty="0">
                <a:solidFill>
                  <a:schemeClr val="bg1">
                    <a:alpha val="30000"/>
                  </a:schemeClr>
                </a:solidFill>
              </a:endParaRPr>
            </a:p>
          </p:txBody>
        </p:sp>
        <p:sp>
          <p:nvSpPr>
            <p:cNvPr id="138" name="ActivePrez - Level 2 Separator"/>
            <p:cNvSpPr/>
            <p:nvPr>
              <p:custDataLst>
                <p:tags r:id="rId18"/>
              </p:custDataLst>
            </p:nvPr>
          </p:nvSpPr>
          <p:spPr>
            <a:xfrm>
              <a:off x="64940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9" name="ActivePrez - Level 2 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07112" y="444128"/>
              <a:ext cx="3690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Fly</a:t>
              </a:r>
              <a:endParaRPr lang="en-GB" sz="1000" dirty="0">
                <a:solidFill>
                  <a:schemeClr val="bg1"/>
                </a:solidFill>
              </a:endParaRPr>
            </a:p>
          </p:txBody>
        </p:sp>
        <p:sp>
          <p:nvSpPr>
            <p:cNvPr id="140" name="ActivePrez - Level 2 Separator"/>
            <p:cNvSpPr/>
            <p:nvPr>
              <p:custDataLst>
                <p:tags r:id="rId20"/>
              </p:custDataLst>
            </p:nvPr>
          </p:nvSpPr>
          <p:spPr>
            <a:xfrm>
              <a:off x="10761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1"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133832" y="444128"/>
              <a:ext cx="5261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Drive</a:t>
              </a:r>
              <a:endParaRPr lang="en-GB" sz="1000" dirty="0">
                <a:solidFill>
                  <a:schemeClr val="bg1">
                    <a:alpha val="30000"/>
                  </a:schemeClr>
                </a:solidFill>
              </a:endParaRPr>
            </a:p>
          </p:txBody>
        </p:sp>
        <p:sp>
          <p:nvSpPr>
            <p:cNvPr id="142" name="ActivePrez - Level 2 Separator"/>
            <p:cNvSpPr/>
            <p:nvPr>
              <p:custDataLst>
                <p:tags r:id="rId22"/>
              </p:custDataLst>
            </p:nvPr>
          </p:nvSpPr>
          <p:spPr>
            <a:xfrm>
              <a:off x="165993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3"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1717646" y="444128"/>
              <a:ext cx="5741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Space</a:t>
              </a:r>
              <a:endParaRPr lang="en-GB" sz="1000" dirty="0">
                <a:solidFill>
                  <a:schemeClr val="bg1">
                    <a:alpha val="30000"/>
                  </a:schemeClr>
                </a:solidFill>
              </a:endParaRPr>
            </a:p>
          </p:txBody>
        </p:sp>
        <p:sp>
          <p:nvSpPr>
            <p:cNvPr id="144" name="ActivePrez - Level 2 Separator"/>
            <p:cNvSpPr/>
            <p:nvPr>
              <p:custDataLst>
                <p:tags r:id="rId24"/>
              </p:custDataLst>
            </p:nvPr>
          </p:nvSpPr>
          <p:spPr>
            <a:xfrm>
              <a:off x="22918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5"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349550" y="444128"/>
              <a:ext cx="787395"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St. Paul’s</a:t>
              </a:r>
              <a:endParaRPr lang="en-GB" sz="1000" dirty="0">
                <a:solidFill>
                  <a:schemeClr val="bg1">
                    <a:alpha val="30000"/>
                  </a:schemeClr>
                </a:solidFill>
              </a:endParaRPr>
            </a:p>
          </p:txBody>
        </p:sp>
        <p:sp>
          <p:nvSpPr>
            <p:cNvPr id="146" name="ActivePrez - Level 2 Separator"/>
            <p:cNvSpPr/>
            <p:nvPr>
              <p:custDataLst>
                <p:tags r:id="rId26"/>
              </p:custDataLst>
            </p:nvPr>
          </p:nvSpPr>
          <p:spPr>
            <a:xfrm>
              <a:off x="313694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7"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194653" y="444128"/>
              <a:ext cx="56137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Home</a:t>
              </a:r>
              <a:endParaRPr lang="en-GB" sz="1000" dirty="0">
                <a:solidFill>
                  <a:schemeClr val="bg1">
                    <a:alpha val="30000"/>
                  </a:schemeClr>
                </a:solidFill>
              </a:endParaRPr>
            </a:p>
          </p:txBody>
        </p:sp>
        <p:sp>
          <p:nvSpPr>
            <p:cNvPr id="148" name="ActivePrez - Level 2 Separator"/>
            <p:cNvSpPr/>
            <p:nvPr>
              <p:custDataLst>
                <p:tags r:id="rId28"/>
              </p:custDataLst>
            </p:nvPr>
          </p:nvSpPr>
          <p:spPr>
            <a:xfrm>
              <a:off x="375602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9"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3813733" y="444128"/>
              <a:ext cx="50366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Eiffel</a:t>
              </a:r>
              <a:endParaRPr lang="en-GB" sz="1000" dirty="0">
                <a:solidFill>
                  <a:schemeClr val="bg1">
                    <a:alpha val="30000"/>
                  </a:schemeClr>
                </a:solidFill>
              </a:endParaRPr>
            </a:p>
          </p:txBody>
        </p:sp>
        <p:sp>
          <p:nvSpPr>
            <p:cNvPr id="150" name="ActivePrez - Level 2 Separator"/>
            <p:cNvSpPr/>
            <p:nvPr>
              <p:custDataLst>
                <p:tags r:id="rId30"/>
              </p:custDataLst>
            </p:nvPr>
          </p:nvSpPr>
          <p:spPr>
            <a:xfrm>
              <a:off x="431739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1"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375105" y="444128"/>
              <a:ext cx="4187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Eye</a:t>
              </a:r>
              <a:endParaRPr lang="en-GB" sz="1000" dirty="0">
                <a:solidFill>
                  <a:schemeClr val="bg1">
                    <a:alpha val="30000"/>
                  </a:schemeClr>
                </a:solidFill>
              </a:endParaRPr>
            </a:p>
          </p:txBody>
        </p:sp>
        <p:sp>
          <p:nvSpPr>
            <p:cNvPr id="152" name="ActivePrez - Level 2 Separator"/>
            <p:cNvSpPr/>
            <p:nvPr>
              <p:custDataLst>
                <p:tags r:id="rId32"/>
              </p:custDataLst>
            </p:nvPr>
          </p:nvSpPr>
          <p:spPr>
            <a:xfrm>
              <a:off x="47938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3"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4851517" y="444128"/>
              <a:ext cx="5293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Jump</a:t>
              </a:r>
              <a:endParaRPr lang="en-GB" sz="1000" dirty="0">
                <a:solidFill>
                  <a:schemeClr val="bg1">
                    <a:alpha val="30000"/>
                  </a:schemeClr>
                </a:solidFill>
              </a:endParaRPr>
            </a:p>
          </p:txBody>
        </p:sp>
        <p:sp>
          <p:nvSpPr>
            <p:cNvPr id="154" name="ActivePrez - Level 2 Separator"/>
            <p:cNvSpPr/>
            <p:nvPr>
              <p:custDataLst>
                <p:tags r:id="rId34"/>
              </p:custDataLst>
            </p:nvPr>
          </p:nvSpPr>
          <p:spPr>
            <a:xfrm>
              <a:off x="538082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5"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5438537" y="444128"/>
              <a:ext cx="60625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Family</a:t>
              </a:r>
              <a:endParaRPr lang="en-GB" sz="1000" dirty="0">
                <a:solidFill>
                  <a:schemeClr val="bg1">
                    <a:alpha val="30000"/>
                  </a:schemeClr>
                </a:solidFill>
              </a:endParaRPr>
            </a:p>
          </p:txBody>
        </p:sp>
      </p:grpSp>
      <p:grpSp>
        <p:nvGrpSpPr>
          <p:cNvPr id="156" name="ActivePrez - Show Button"/>
          <p:cNvGrpSpPr/>
          <p:nvPr>
            <p:custDataLst>
              <p:tags r:id="rId2"/>
            </p:custDataLst>
          </p:nvPr>
        </p:nvGrpSpPr>
        <p:grpSpPr>
          <a:xfrm>
            <a:off x="11705721" y="181916"/>
            <a:ext cx="230400" cy="230400"/>
            <a:chOff x="8666160" y="1052736"/>
            <a:chExt cx="230400" cy="230400"/>
          </a:xfrm>
        </p:grpSpPr>
        <p:sp>
          <p:nvSpPr>
            <p:cNvPr id="157"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58"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9"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60" name="ActivePrez - Hide Button"/>
          <p:cNvGrpSpPr/>
          <p:nvPr>
            <p:custDataLst>
              <p:tags r:id="rId3"/>
            </p:custDataLst>
          </p:nvPr>
        </p:nvGrpSpPr>
        <p:grpSpPr>
          <a:xfrm>
            <a:off x="11688245" y="170305"/>
            <a:ext cx="266327" cy="251338"/>
            <a:chOff x="8717836" y="177800"/>
            <a:chExt cx="266327" cy="251338"/>
          </a:xfrm>
        </p:grpSpPr>
        <p:sp>
          <p:nvSpPr>
            <p:cNvPr id="161"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62" name="Rounded Rectangle 161"/>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6032362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heel(1)">
                                      <p:cBhvr>
                                        <p:cTn id="7" dur="500"/>
                                        <p:tgtEl>
                                          <p:spTgt spid="7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74"/>
                                        </p:tgtEl>
                                      </p:cBhvr>
                                    </p:animEffect>
                                    <p:animScale>
                                      <p:cBhvr>
                                        <p:cTn id="11" dur="250" autoRev="1" fill="hold"/>
                                        <p:tgtEl>
                                          <p:spTgt spid="74"/>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7"/>
                                        </p:tgtEl>
                                        <p:attrNameLst>
                                          <p:attrName>style.visibility</p:attrName>
                                        </p:attrNameLst>
                                      </p:cBhvr>
                                      <p:to>
                                        <p:strVal val="visible"/>
                                      </p:to>
                                    </p:set>
                                    <p:animEffect transition="in" filter="wipe(left)">
                                      <p:cBhvr>
                                        <p:cTn id="15" dur="500"/>
                                        <p:tgtEl>
                                          <p:spTgt spid="86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60"/>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3"/>
                                        </p:tgtEl>
                                        <p:attrNameLst>
                                          <p:attrName>ppt_x</p:attrName>
                                        </p:attrNameLst>
                                      </p:cBhvr>
                                      <p:tavLst>
                                        <p:tav tm="0">
                                          <p:val>
                                            <p:strVal val="ppt_x"/>
                                          </p:val>
                                        </p:tav>
                                        <p:tav tm="100000">
                                          <p:val>
                                            <p:strVal val="1+ppt_w/2"/>
                                          </p:val>
                                        </p:tav>
                                      </p:tavLst>
                                    </p:anim>
                                    <p:anim calcmode="lin" valueType="num">
                                      <p:cBhvr additive="base">
                                        <p:cTn id="25" dur="250"/>
                                        <p:tgtEl>
                                          <p:spTgt spid="3"/>
                                        </p:tgtEl>
                                        <p:attrNameLst>
                                          <p:attrName>ppt_y</p:attrName>
                                        </p:attrNameLst>
                                      </p:cBhvr>
                                      <p:tavLst>
                                        <p:tav tm="0">
                                          <p:val>
                                            <p:strVal val="ppt_y"/>
                                          </p:val>
                                        </p:tav>
                                        <p:tav tm="100000">
                                          <p:val>
                                            <p:strVal val="ppt_y"/>
                                          </p:val>
                                        </p:tav>
                                      </p:tavLst>
                                    </p:anim>
                                    <p:set>
                                      <p:cBhvr>
                                        <p:cTn id="26" dur="1" fill="hold">
                                          <p:stCondLst>
                                            <p:cond delay="249"/>
                                          </p:stCondLst>
                                        </p:cTn>
                                        <p:tgtEl>
                                          <p:spTgt spid="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56"/>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160"/>
                  </p:tgtEl>
                </p:cond>
              </p:nextCondLst>
            </p:seq>
            <p:seq concurrent="1" nextAc="seek">
              <p:cTn id="31" restart="whenNotActive" fill="hold" evtFilter="cancelBubble" nodeType="interactiveSeq">
                <p:stCondLst>
                  <p:cond evt="onClick" delay="0">
                    <p:tgtEl>
                      <p:spTgt spid="156"/>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250" fill="hold"/>
                                        <p:tgtEl>
                                          <p:spTgt spid="3"/>
                                        </p:tgtEl>
                                        <p:attrNameLst>
                                          <p:attrName>ppt_x</p:attrName>
                                        </p:attrNameLst>
                                      </p:cBhvr>
                                      <p:tavLst>
                                        <p:tav tm="0">
                                          <p:val>
                                            <p:strVal val="1+#ppt_w/2"/>
                                          </p:val>
                                        </p:tav>
                                        <p:tav tm="100000">
                                          <p:val>
                                            <p:strVal val="#ppt_x"/>
                                          </p:val>
                                        </p:tav>
                                      </p:tavLst>
                                    </p:anim>
                                    <p:anim calcmode="lin" valueType="num">
                                      <p:cBhvr additive="base">
                                        <p:cTn id="37" dur="250" fill="hold"/>
                                        <p:tgtEl>
                                          <p:spTgt spid="3"/>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56"/>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60"/>
                                        </p:tgtEl>
                                        <p:attrNameLst>
                                          <p:attrName>style.visibility</p:attrName>
                                        </p:attrNameLst>
                                      </p:cBhvr>
                                      <p:to>
                                        <p:strVal val="visible"/>
                                      </p:to>
                                    </p:set>
                                  </p:childTnLst>
                                </p:cTn>
                              </p:par>
                            </p:childTnLst>
                          </p:cTn>
                        </p:par>
                      </p:childTnLst>
                    </p:cTn>
                  </p:par>
                </p:childTnLst>
              </p:cTn>
              <p:nextCondLst>
                <p:cond evt="onClick" delay="0">
                  <p:tgtEl>
                    <p:spTgt spid="156"/>
                  </p:tgtEl>
                </p:cond>
              </p:nextCondLst>
            </p:seq>
          </p:childTnLst>
        </p:cTn>
      </p:par>
    </p:tnLst>
    <p:bldLst>
      <p:bldP spid="867" grpId="0"/>
      <p:bldP spid="74" grpId="0"/>
      <p:bldP spid="74" grpId="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7" name="Title 866"/>
          <p:cNvSpPr>
            <a:spLocks noGrp="1"/>
          </p:cNvSpPr>
          <p:nvPr>
            <p:ph type="title"/>
          </p:nvPr>
        </p:nvSpPr>
        <p:spPr/>
        <p:txBody>
          <a:bodyPr/>
          <a:lstStyle/>
          <a:p>
            <a:r>
              <a:rPr lang="en-GB" smtClean="0"/>
              <a:t>Drive a Lotus Car</a:t>
            </a:r>
            <a:endParaRPr lang="en-GB" dirty="0"/>
          </a:p>
        </p:txBody>
      </p:sp>
      <p:pic>
        <p:nvPicPr>
          <p:cNvPr id="1026" name="Picture 2"/>
          <p:cNvPicPr>
            <a:picLocks noGrp="1" noChangeAspect="1" noChangeArrowheads="1"/>
          </p:cNvPicPr>
          <p:nvPr>
            <p:ph type="pic" sz="quarter" idx="15"/>
          </p:nvPr>
        </p:nvPicPr>
        <p:blipFill rotWithShape="1">
          <a:blip r:embed="rId38" cstate="email">
            <a:extLst>
              <a:ext uri="{28A0092B-C50C-407E-A947-70E740481C1C}">
                <a14:useLocalDpi xmlns:a14="http://schemas.microsoft.com/office/drawing/2010/main" val="0"/>
              </a:ext>
            </a:extLst>
          </a:blip>
          <a:srcRect t="9081" b="9081"/>
          <a:stretch/>
        </p:blipFill>
        <p:spPr/>
      </p:pic>
      <p:sp>
        <p:nvSpPr>
          <p:cNvPr id="868" name="Slide Number Placeholder 867"/>
          <p:cNvSpPr>
            <a:spLocks noGrp="1"/>
          </p:cNvSpPr>
          <p:nvPr>
            <p:ph type="sldNum" sz="quarter" idx="4"/>
          </p:nvPr>
        </p:nvSpPr>
        <p:spPr/>
        <p:txBody>
          <a:bodyPr/>
          <a:lstStyle/>
          <a:p>
            <a:fld id="{CA002AFF-DAC4-483E-9874-67CA33B40BD1}" type="slidenum">
              <a:rPr lang="en-GB" smtClean="0"/>
              <a:pPr/>
              <a:t>27</a:t>
            </a:fld>
            <a:endParaRPr lang="en-GB" dirty="0"/>
          </a:p>
        </p:txBody>
      </p:sp>
      <p:sp>
        <p:nvSpPr>
          <p:cNvPr id="74" name="TextBox 73"/>
          <p:cNvSpPr txBox="1"/>
          <p:nvPr/>
        </p:nvSpPr>
        <p:spPr>
          <a:xfrm>
            <a:off x="2406756" y="3940167"/>
            <a:ext cx="1066318" cy="1569660"/>
          </a:xfrm>
          <a:prstGeom prst="rect">
            <a:avLst/>
          </a:prstGeom>
          <a:noFill/>
        </p:spPr>
        <p:txBody>
          <a:bodyPr wrap="none" rtlCol="0">
            <a:spAutoFit/>
          </a:bodyPr>
          <a:lstStyle/>
          <a:p>
            <a:pPr algn="ctr"/>
            <a:r>
              <a:rPr lang="en-GB" sz="9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8</a:t>
            </a: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3" name="ActivePrez Menu"/>
          <p:cNvGrpSpPr/>
          <p:nvPr>
            <p:custDataLst>
              <p:tags r:id="rId1"/>
            </p:custDataLst>
          </p:nvPr>
        </p:nvGrpSpPr>
        <p:grpSpPr>
          <a:xfrm>
            <a:off x="177800" y="182349"/>
            <a:ext cx="11836400" cy="508000"/>
            <a:chOff x="177800" y="182349"/>
            <a:chExt cx="11836400" cy="508000"/>
          </a:xfrm>
        </p:grpSpPr>
        <p:sp>
          <p:nvSpPr>
            <p:cNvPr id="99"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01"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2"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28"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9"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30"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1" name="ActivePrez - Level 1 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Bucket List</a:t>
              </a:r>
              <a:endParaRPr lang="en-GB" sz="1000" dirty="0">
                <a:solidFill>
                  <a:schemeClr val="bg1"/>
                </a:solidFill>
              </a:endParaRPr>
            </a:p>
          </p:txBody>
        </p:sp>
        <p:sp>
          <p:nvSpPr>
            <p:cNvPr id="132"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3"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34"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5"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36"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37"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4716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Dive</a:t>
              </a:r>
              <a:endParaRPr lang="en-GB" sz="1000" dirty="0">
                <a:solidFill>
                  <a:schemeClr val="bg1">
                    <a:alpha val="30000"/>
                  </a:schemeClr>
                </a:solidFill>
              </a:endParaRPr>
            </a:p>
          </p:txBody>
        </p:sp>
        <p:sp>
          <p:nvSpPr>
            <p:cNvPr id="138" name="ActivePrez - Level 2 Separator"/>
            <p:cNvSpPr/>
            <p:nvPr>
              <p:custDataLst>
                <p:tags r:id="rId18"/>
              </p:custDataLst>
            </p:nvPr>
          </p:nvSpPr>
          <p:spPr>
            <a:xfrm>
              <a:off x="64940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9"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07112" y="444128"/>
              <a:ext cx="3690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Fly</a:t>
              </a:r>
              <a:endParaRPr lang="en-GB" sz="1000" dirty="0">
                <a:solidFill>
                  <a:schemeClr val="bg1">
                    <a:alpha val="30000"/>
                  </a:schemeClr>
                </a:solidFill>
              </a:endParaRPr>
            </a:p>
          </p:txBody>
        </p:sp>
        <p:sp>
          <p:nvSpPr>
            <p:cNvPr id="140" name="ActivePrez - Level 2 Separator"/>
            <p:cNvSpPr/>
            <p:nvPr>
              <p:custDataLst>
                <p:tags r:id="rId20"/>
              </p:custDataLst>
            </p:nvPr>
          </p:nvSpPr>
          <p:spPr>
            <a:xfrm>
              <a:off x="10761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1" name="ActivePrez - Level 2 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133832" y="444128"/>
              <a:ext cx="5261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Drive</a:t>
              </a:r>
              <a:endParaRPr lang="en-GB" sz="1000" dirty="0">
                <a:solidFill>
                  <a:schemeClr val="bg1"/>
                </a:solidFill>
              </a:endParaRPr>
            </a:p>
          </p:txBody>
        </p:sp>
        <p:sp>
          <p:nvSpPr>
            <p:cNvPr id="142" name="ActivePrez - Level 2 Separator"/>
            <p:cNvSpPr/>
            <p:nvPr>
              <p:custDataLst>
                <p:tags r:id="rId22"/>
              </p:custDataLst>
            </p:nvPr>
          </p:nvSpPr>
          <p:spPr>
            <a:xfrm>
              <a:off x="165993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3"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1717646" y="444128"/>
              <a:ext cx="5741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Space</a:t>
              </a:r>
              <a:endParaRPr lang="en-GB" sz="1000" dirty="0">
                <a:solidFill>
                  <a:schemeClr val="bg1">
                    <a:alpha val="30000"/>
                  </a:schemeClr>
                </a:solidFill>
              </a:endParaRPr>
            </a:p>
          </p:txBody>
        </p:sp>
        <p:sp>
          <p:nvSpPr>
            <p:cNvPr id="144" name="ActivePrez - Level 2 Separator"/>
            <p:cNvSpPr/>
            <p:nvPr>
              <p:custDataLst>
                <p:tags r:id="rId24"/>
              </p:custDataLst>
            </p:nvPr>
          </p:nvSpPr>
          <p:spPr>
            <a:xfrm>
              <a:off x="22918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5"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349550" y="444128"/>
              <a:ext cx="787395"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St. Paul’s</a:t>
              </a:r>
              <a:endParaRPr lang="en-GB" sz="1000" dirty="0">
                <a:solidFill>
                  <a:schemeClr val="bg1">
                    <a:alpha val="30000"/>
                  </a:schemeClr>
                </a:solidFill>
              </a:endParaRPr>
            </a:p>
          </p:txBody>
        </p:sp>
        <p:sp>
          <p:nvSpPr>
            <p:cNvPr id="146" name="ActivePrez - Level 2 Separator"/>
            <p:cNvSpPr/>
            <p:nvPr>
              <p:custDataLst>
                <p:tags r:id="rId26"/>
              </p:custDataLst>
            </p:nvPr>
          </p:nvSpPr>
          <p:spPr>
            <a:xfrm>
              <a:off x="313694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7"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194653" y="444128"/>
              <a:ext cx="56137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Home</a:t>
              </a:r>
              <a:endParaRPr lang="en-GB" sz="1000" dirty="0">
                <a:solidFill>
                  <a:schemeClr val="bg1">
                    <a:alpha val="30000"/>
                  </a:schemeClr>
                </a:solidFill>
              </a:endParaRPr>
            </a:p>
          </p:txBody>
        </p:sp>
        <p:sp>
          <p:nvSpPr>
            <p:cNvPr id="148" name="ActivePrez - Level 2 Separator"/>
            <p:cNvSpPr/>
            <p:nvPr>
              <p:custDataLst>
                <p:tags r:id="rId28"/>
              </p:custDataLst>
            </p:nvPr>
          </p:nvSpPr>
          <p:spPr>
            <a:xfrm>
              <a:off x="375602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9"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3813733" y="444128"/>
              <a:ext cx="50366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Eiffel</a:t>
              </a:r>
              <a:endParaRPr lang="en-GB" sz="1000" dirty="0">
                <a:solidFill>
                  <a:schemeClr val="bg1">
                    <a:alpha val="30000"/>
                  </a:schemeClr>
                </a:solidFill>
              </a:endParaRPr>
            </a:p>
          </p:txBody>
        </p:sp>
        <p:sp>
          <p:nvSpPr>
            <p:cNvPr id="150" name="ActivePrez - Level 2 Separator"/>
            <p:cNvSpPr/>
            <p:nvPr>
              <p:custDataLst>
                <p:tags r:id="rId30"/>
              </p:custDataLst>
            </p:nvPr>
          </p:nvSpPr>
          <p:spPr>
            <a:xfrm>
              <a:off x="431739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1"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375105" y="444128"/>
              <a:ext cx="4187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Eye</a:t>
              </a:r>
              <a:endParaRPr lang="en-GB" sz="1000" dirty="0">
                <a:solidFill>
                  <a:schemeClr val="bg1">
                    <a:alpha val="30000"/>
                  </a:schemeClr>
                </a:solidFill>
              </a:endParaRPr>
            </a:p>
          </p:txBody>
        </p:sp>
        <p:sp>
          <p:nvSpPr>
            <p:cNvPr id="152" name="ActivePrez - Level 2 Separator"/>
            <p:cNvSpPr/>
            <p:nvPr>
              <p:custDataLst>
                <p:tags r:id="rId32"/>
              </p:custDataLst>
            </p:nvPr>
          </p:nvSpPr>
          <p:spPr>
            <a:xfrm>
              <a:off x="47938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3"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4851517" y="444128"/>
              <a:ext cx="5293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Jump</a:t>
              </a:r>
              <a:endParaRPr lang="en-GB" sz="1000" dirty="0">
                <a:solidFill>
                  <a:schemeClr val="bg1">
                    <a:alpha val="30000"/>
                  </a:schemeClr>
                </a:solidFill>
              </a:endParaRPr>
            </a:p>
          </p:txBody>
        </p:sp>
        <p:sp>
          <p:nvSpPr>
            <p:cNvPr id="154" name="ActivePrez - Level 2 Separator"/>
            <p:cNvSpPr/>
            <p:nvPr>
              <p:custDataLst>
                <p:tags r:id="rId34"/>
              </p:custDataLst>
            </p:nvPr>
          </p:nvSpPr>
          <p:spPr>
            <a:xfrm>
              <a:off x="538082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5"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5438537" y="444128"/>
              <a:ext cx="60625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Family</a:t>
              </a:r>
              <a:endParaRPr lang="en-GB" sz="1000" dirty="0">
                <a:solidFill>
                  <a:schemeClr val="bg1">
                    <a:alpha val="30000"/>
                  </a:schemeClr>
                </a:solidFill>
              </a:endParaRPr>
            </a:p>
          </p:txBody>
        </p:sp>
      </p:grpSp>
      <p:grpSp>
        <p:nvGrpSpPr>
          <p:cNvPr id="156" name="ActivePrez - Show Button"/>
          <p:cNvGrpSpPr/>
          <p:nvPr>
            <p:custDataLst>
              <p:tags r:id="rId2"/>
            </p:custDataLst>
          </p:nvPr>
        </p:nvGrpSpPr>
        <p:grpSpPr>
          <a:xfrm>
            <a:off x="11705721" y="181916"/>
            <a:ext cx="230400" cy="230400"/>
            <a:chOff x="8666160" y="1052736"/>
            <a:chExt cx="230400" cy="230400"/>
          </a:xfrm>
        </p:grpSpPr>
        <p:sp>
          <p:nvSpPr>
            <p:cNvPr id="157"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58"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9"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60" name="ActivePrez - Hide Button"/>
          <p:cNvGrpSpPr/>
          <p:nvPr>
            <p:custDataLst>
              <p:tags r:id="rId3"/>
            </p:custDataLst>
          </p:nvPr>
        </p:nvGrpSpPr>
        <p:grpSpPr>
          <a:xfrm>
            <a:off x="11688245" y="170305"/>
            <a:ext cx="266327" cy="251338"/>
            <a:chOff x="8717836" y="177800"/>
            <a:chExt cx="266327" cy="251338"/>
          </a:xfrm>
        </p:grpSpPr>
        <p:sp>
          <p:nvSpPr>
            <p:cNvPr id="161"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62" name="Rounded Rectangle 161"/>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35072766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heel(1)">
                                      <p:cBhvr>
                                        <p:cTn id="7" dur="500"/>
                                        <p:tgtEl>
                                          <p:spTgt spid="7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74"/>
                                        </p:tgtEl>
                                      </p:cBhvr>
                                    </p:animEffect>
                                    <p:animScale>
                                      <p:cBhvr>
                                        <p:cTn id="11" dur="250" autoRev="1" fill="hold"/>
                                        <p:tgtEl>
                                          <p:spTgt spid="74"/>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7"/>
                                        </p:tgtEl>
                                        <p:attrNameLst>
                                          <p:attrName>style.visibility</p:attrName>
                                        </p:attrNameLst>
                                      </p:cBhvr>
                                      <p:to>
                                        <p:strVal val="visible"/>
                                      </p:to>
                                    </p:set>
                                    <p:animEffect transition="in" filter="wipe(left)">
                                      <p:cBhvr>
                                        <p:cTn id="15" dur="500"/>
                                        <p:tgtEl>
                                          <p:spTgt spid="86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60"/>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3"/>
                                        </p:tgtEl>
                                        <p:attrNameLst>
                                          <p:attrName>ppt_x</p:attrName>
                                        </p:attrNameLst>
                                      </p:cBhvr>
                                      <p:tavLst>
                                        <p:tav tm="0">
                                          <p:val>
                                            <p:strVal val="ppt_x"/>
                                          </p:val>
                                        </p:tav>
                                        <p:tav tm="100000">
                                          <p:val>
                                            <p:strVal val="1+ppt_w/2"/>
                                          </p:val>
                                        </p:tav>
                                      </p:tavLst>
                                    </p:anim>
                                    <p:anim calcmode="lin" valueType="num">
                                      <p:cBhvr additive="base">
                                        <p:cTn id="25" dur="250"/>
                                        <p:tgtEl>
                                          <p:spTgt spid="3"/>
                                        </p:tgtEl>
                                        <p:attrNameLst>
                                          <p:attrName>ppt_y</p:attrName>
                                        </p:attrNameLst>
                                      </p:cBhvr>
                                      <p:tavLst>
                                        <p:tav tm="0">
                                          <p:val>
                                            <p:strVal val="ppt_y"/>
                                          </p:val>
                                        </p:tav>
                                        <p:tav tm="100000">
                                          <p:val>
                                            <p:strVal val="ppt_y"/>
                                          </p:val>
                                        </p:tav>
                                      </p:tavLst>
                                    </p:anim>
                                    <p:set>
                                      <p:cBhvr>
                                        <p:cTn id="26" dur="1" fill="hold">
                                          <p:stCondLst>
                                            <p:cond delay="249"/>
                                          </p:stCondLst>
                                        </p:cTn>
                                        <p:tgtEl>
                                          <p:spTgt spid="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56"/>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160"/>
                  </p:tgtEl>
                </p:cond>
              </p:nextCondLst>
            </p:seq>
            <p:seq concurrent="1" nextAc="seek">
              <p:cTn id="31" restart="whenNotActive" fill="hold" evtFilter="cancelBubble" nodeType="interactiveSeq">
                <p:stCondLst>
                  <p:cond evt="onClick" delay="0">
                    <p:tgtEl>
                      <p:spTgt spid="156"/>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250" fill="hold"/>
                                        <p:tgtEl>
                                          <p:spTgt spid="3"/>
                                        </p:tgtEl>
                                        <p:attrNameLst>
                                          <p:attrName>ppt_x</p:attrName>
                                        </p:attrNameLst>
                                      </p:cBhvr>
                                      <p:tavLst>
                                        <p:tav tm="0">
                                          <p:val>
                                            <p:strVal val="1+#ppt_w/2"/>
                                          </p:val>
                                        </p:tav>
                                        <p:tav tm="100000">
                                          <p:val>
                                            <p:strVal val="#ppt_x"/>
                                          </p:val>
                                        </p:tav>
                                      </p:tavLst>
                                    </p:anim>
                                    <p:anim calcmode="lin" valueType="num">
                                      <p:cBhvr additive="base">
                                        <p:cTn id="37" dur="250" fill="hold"/>
                                        <p:tgtEl>
                                          <p:spTgt spid="3"/>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56"/>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60"/>
                                        </p:tgtEl>
                                        <p:attrNameLst>
                                          <p:attrName>style.visibility</p:attrName>
                                        </p:attrNameLst>
                                      </p:cBhvr>
                                      <p:to>
                                        <p:strVal val="visible"/>
                                      </p:to>
                                    </p:set>
                                  </p:childTnLst>
                                </p:cTn>
                              </p:par>
                            </p:childTnLst>
                          </p:cTn>
                        </p:par>
                      </p:childTnLst>
                    </p:cTn>
                  </p:par>
                </p:childTnLst>
              </p:cTn>
              <p:nextCondLst>
                <p:cond evt="onClick" delay="0">
                  <p:tgtEl>
                    <p:spTgt spid="156"/>
                  </p:tgtEl>
                </p:cond>
              </p:nextCondLst>
            </p:seq>
          </p:childTnLst>
        </p:cTn>
      </p:par>
    </p:tnLst>
    <p:bldLst>
      <p:bldP spid="867" grpId="0"/>
      <p:bldP spid="74" grpId="0"/>
      <p:bldP spid="74" grpId="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7" name="Title 866"/>
          <p:cNvSpPr>
            <a:spLocks noGrp="1"/>
          </p:cNvSpPr>
          <p:nvPr>
            <p:ph type="title"/>
          </p:nvPr>
        </p:nvSpPr>
        <p:spPr/>
        <p:txBody>
          <a:bodyPr/>
          <a:lstStyle/>
          <a:p>
            <a:r>
              <a:rPr lang="en-GB" smtClean="0"/>
              <a:t>Take a Space Flight</a:t>
            </a:r>
            <a:endParaRPr lang="en-GB" dirty="0"/>
          </a:p>
        </p:txBody>
      </p:sp>
      <p:pic>
        <p:nvPicPr>
          <p:cNvPr id="2050" name="Picture 2" descr="http://www.sti.nasa.gov/tto/spinoff2001/images/28.jpg"/>
          <p:cNvPicPr>
            <a:picLocks noGrp="1" noChangeAspect="1" noChangeArrowheads="1"/>
          </p:cNvPicPr>
          <p:nvPr>
            <p:ph type="pic" sz="quarter" idx="15"/>
          </p:nvPr>
        </p:nvPicPr>
        <p:blipFill>
          <a:blip r:embed="rId38">
            <a:extLst>
              <a:ext uri="{28A0092B-C50C-407E-A947-70E740481C1C}">
                <a14:useLocalDpi xmlns:a14="http://schemas.microsoft.com/office/drawing/2010/main" val="0"/>
              </a:ext>
            </a:extLst>
          </a:blip>
          <a:srcRect t="13615" b="13615"/>
          <a:stretch>
            <a:fillRect/>
          </a:stretch>
        </p:blipFill>
        <p:spPr/>
      </p:pic>
      <p:sp>
        <p:nvSpPr>
          <p:cNvPr id="1029" name="Slide Number Placeholder 1028"/>
          <p:cNvSpPr>
            <a:spLocks noGrp="1"/>
          </p:cNvSpPr>
          <p:nvPr>
            <p:ph type="sldNum" sz="quarter" idx="4"/>
          </p:nvPr>
        </p:nvSpPr>
        <p:spPr/>
        <p:txBody>
          <a:bodyPr/>
          <a:lstStyle/>
          <a:p>
            <a:fld id="{CA002AFF-DAC4-483E-9874-67CA33B40BD1}" type="slidenum">
              <a:rPr lang="en-GB" smtClean="0"/>
              <a:pPr/>
              <a:t>28</a:t>
            </a:fld>
            <a:endParaRPr lang="en-GB" dirty="0"/>
          </a:p>
        </p:txBody>
      </p:sp>
      <p:sp>
        <p:nvSpPr>
          <p:cNvPr id="64" name="TextBox 63"/>
          <p:cNvSpPr txBox="1"/>
          <p:nvPr/>
        </p:nvSpPr>
        <p:spPr>
          <a:xfrm>
            <a:off x="2406756" y="3940167"/>
            <a:ext cx="1066318" cy="1569660"/>
          </a:xfrm>
          <a:prstGeom prst="rect">
            <a:avLst/>
          </a:prstGeom>
          <a:noFill/>
        </p:spPr>
        <p:txBody>
          <a:bodyPr wrap="none" rtlCol="0">
            <a:spAutoFit/>
          </a:bodyPr>
          <a:lstStyle/>
          <a:p>
            <a:pPr algn="ctr"/>
            <a:r>
              <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7</a:t>
            </a:r>
          </a:p>
        </p:txBody>
      </p:sp>
      <p:grpSp>
        <p:nvGrpSpPr>
          <p:cNvPr id="3" name="ActivePrez Menu"/>
          <p:cNvGrpSpPr/>
          <p:nvPr>
            <p:custDataLst>
              <p:tags r:id="rId1"/>
            </p:custDataLst>
          </p:nvPr>
        </p:nvGrpSpPr>
        <p:grpSpPr>
          <a:xfrm>
            <a:off x="177800" y="182349"/>
            <a:ext cx="11836400" cy="508000"/>
            <a:chOff x="177800" y="182349"/>
            <a:chExt cx="11836400" cy="508000"/>
          </a:xfrm>
        </p:grpSpPr>
        <p:sp>
          <p:nvSpPr>
            <p:cNvPr id="115"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6"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17"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8"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19"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0"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21"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2" name="ActivePrez - Level 1 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Bucket List</a:t>
              </a:r>
              <a:endParaRPr lang="en-GB" sz="1000" dirty="0">
                <a:solidFill>
                  <a:schemeClr val="bg1"/>
                </a:solidFill>
              </a:endParaRPr>
            </a:p>
          </p:txBody>
        </p:sp>
        <p:sp>
          <p:nvSpPr>
            <p:cNvPr id="123"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4"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25"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6"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27"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28"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4716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Dive</a:t>
              </a:r>
              <a:endParaRPr lang="en-GB" sz="1000" dirty="0">
                <a:solidFill>
                  <a:schemeClr val="bg1">
                    <a:alpha val="30000"/>
                  </a:schemeClr>
                </a:solidFill>
              </a:endParaRPr>
            </a:p>
          </p:txBody>
        </p:sp>
        <p:sp>
          <p:nvSpPr>
            <p:cNvPr id="129" name="ActivePrez - Level 2 Separator"/>
            <p:cNvSpPr/>
            <p:nvPr>
              <p:custDataLst>
                <p:tags r:id="rId18"/>
              </p:custDataLst>
            </p:nvPr>
          </p:nvSpPr>
          <p:spPr>
            <a:xfrm>
              <a:off x="64940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0"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07112" y="444128"/>
              <a:ext cx="3690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Fly</a:t>
              </a:r>
              <a:endParaRPr lang="en-GB" sz="1000" dirty="0">
                <a:solidFill>
                  <a:schemeClr val="bg1">
                    <a:alpha val="30000"/>
                  </a:schemeClr>
                </a:solidFill>
              </a:endParaRPr>
            </a:p>
          </p:txBody>
        </p:sp>
        <p:sp>
          <p:nvSpPr>
            <p:cNvPr id="131" name="ActivePrez - Level 2 Separator"/>
            <p:cNvSpPr/>
            <p:nvPr>
              <p:custDataLst>
                <p:tags r:id="rId20"/>
              </p:custDataLst>
            </p:nvPr>
          </p:nvSpPr>
          <p:spPr>
            <a:xfrm>
              <a:off x="10761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2"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133832" y="444128"/>
              <a:ext cx="5261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Drive</a:t>
              </a:r>
              <a:endParaRPr lang="en-GB" sz="1000" dirty="0">
                <a:solidFill>
                  <a:schemeClr val="bg1">
                    <a:alpha val="30000"/>
                  </a:schemeClr>
                </a:solidFill>
              </a:endParaRPr>
            </a:p>
          </p:txBody>
        </p:sp>
        <p:sp>
          <p:nvSpPr>
            <p:cNvPr id="133" name="ActivePrez - Level 2 Separator"/>
            <p:cNvSpPr/>
            <p:nvPr>
              <p:custDataLst>
                <p:tags r:id="rId22"/>
              </p:custDataLst>
            </p:nvPr>
          </p:nvSpPr>
          <p:spPr>
            <a:xfrm>
              <a:off x="165993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4" name="ActivePrez - Level 2 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1717646" y="444128"/>
              <a:ext cx="5741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Space</a:t>
              </a:r>
              <a:endParaRPr lang="en-GB" sz="1000" dirty="0">
                <a:solidFill>
                  <a:schemeClr val="bg1"/>
                </a:solidFill>
              </a:endParaRPr>
            </a:p>
          </p:txBody>
        </p:sp>
        <p:sp>
          <p:nvSpPr>
            <p:cNvPr id="135" name="ActivePrez - Level 2 Separator"/>
            <p:cNvSpPr/>
            <p:nvPr>
              <p:custDataLst>
                <p:tags r:id="rId24"/>
              </p:custDataLst>
            </p:nvPr>
          </p:nvSpPr>
          <p:spPr>
            <a:xfrm>
              <a:off x="22918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6"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349550" y="444128"/>
              <a:ext cx="787395"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St. Paul’s</a:t>
              </a:r>
              <a:endParaRPr lang="en-GB" sz="1000" dirty="0">
                <a:solidFill>
                  <a:schemeClr val="bg1">
                    <a:alpha val="30000"/>
                  </a:schemeClr>
                </a:solidFill>
              </a:endParaRPr>
            </a:p>
          </p:txBody>
        </p:sp>
        <p:sp>
          <p:nvSpPr>
            <p:cNvPr id="137" name="ActivePrez - Level 2 Separator"/>
            <p:cNvSpPr/>
            <p:nvPr>
              <p:custDataLst>
                <p:tags r:id="rId26"/>
              </p:custDataLst>
            </p:nvPr>
          </p:nvSpPr>
          <p:spPr>
            <a:xfrm>
              <a:off x="313694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8"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194653" y="444128"/>
              <a:ext cx="56137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Home</a:t>
              </a:r>
              <a:endParaRPr lang="en-GB" sz="1000" dirty="0">
                <a:solidFill>
                  <a:schemeClr val="bg1">
                    <a:alpha val="30000"/>
                  </a:schemeClr>
                </a:solidFill>
              </a:endParaRPr>
            </a:p>
          </p:txBody>
        </p:sp>
        <p:sp>
          <p:nvSpPr>
            <p:cNvPr id="139" name="ActivePrez - Level 2 Separator"/>
            <p:cNvSpPr/>
            <p:nvPr>
              <p:custDataLst>
                <p:tags r:id="rId28"/>
              </p:custDataLst>
            </p:nvPr>
          </p:nvSpPr>
          <p:spPr>
            <a:xfrm>
              <a:off x="375602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0"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3813733" y="444128"/>
              <a:ext cx="50366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Eiffel</a:t>
              </a:r>
              <a:endParaRPr lang="en-GB" sz="1000" dirty="0">
                <a:solidFill>
                  <a:schemeClr val="bg1">
                    <a:alpha val="30000"/>
                  </a:schemeClr>
                </a:solidFill>
              </a:endParaRPr>
            </a:p>
          </p:txBody>
        </p:sp>
        <p:sp>
          <p:nvSpPr>
            <p:cNvPr id="141" name="ActivePrez - Level 2 Separator"/>
            <p:cNvSpPr/>
            <p:nvPr>
              <p:custDataLst>
                <p:tags r:id="rId30"/>
              </p:custDataLst>
            </p:nvPr>
          </p:nvSpPr>
          <p:spPr>
            <a:xfrm>
              <a:off x="431739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2"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375105" y="444128"/>
              <a:ext cx="4187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Eye</a:t>
              </a:r>
              <a:endParaRPr lang="en-GB" sz="1000" dirty="0">
                <a:solidFill>
                  <a:schemeClr val="bg1">
                    <a:alpha val="30000"/>
                  </a:schemeClr>
                </a:solidFill>
              </a:endParaRPr>
            </a:p>
          </p:txBody>
        </p:sp>
        <p:sp>
          <p:nvSpPr>
            <p:cNvPr id="143" name="ActivePrez - Level 2 Separator"/>
            <p:cNvSpPr/>
            <p:nvPr>
              <p:custDataLst>
                <p:tags r:id="rId32"/>
              </p:custDataLst>
            </p:nvPr>
          </p:nvSpPr>
          <p:spPr>
            <a:xfrm>
              <a:off x="47938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4"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4851517" y="444128"/>
              <a:ext cx="5293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Jump</a:t>
              </a:r>
              <a:endParaRPr lang="en-GB" sz="1000" dirty="0">
                <a:solidFill>
                  <a:schemeClr val="bg1">
                    <a:alpha val="30000"/>
                  </a:schemeClr>
                </a:solidFill>
              </a:endParaRPr>
            </a:p>
          </p:txBody>
        </p:sp>
        <p:sp>
          <p:nvSpPr>
            <p:cNvPr id="145" name="ActivePrez - Level 2 Separator"/>
            <p:cNvSpPr/>
            <p:nvPr>
              <p:custDataLst>
                <p:tags r:id="rId34"/>
              </p:custDataLst>
            </p:nvPr>
          </p:nvSpPr>
          <p:spPr>
            <a:xfrm>
              <a:off x="538082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6"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5438537" y="444128"/>
              <a:ext cx="60625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Family</a:t>
              </a:r>
              <a:endParaRPr lang="en-GB" sz="1000" dirty="0">
                <a:solidFill>
                  <a:schemeClr val="bg1">
                    <a:alpha val="30000"/>
                  </a:schemeClr>
                </a:solidFill>
              </a:endParaRPr>
            </a:p>
          </p:txBody>
        </p:sp>
      </p:grpSp>
      <p:grpSp>
        <p:nvGrpSpPr>
          <p:cNvPr id="147" name="ActivePrez - Show Button"/>
          <p:cNvGrpSpPr/>
          <p:nvPr>
            <p:custDataLst>
              <p:tags r:id="rId2"/>
            </p:custDataLst>
          </p:nvPr>
        </p:nvGrpSpPr>
        <p:grpSpPr>
          <a:xfrm>
            <a:off x="11705721" y="181916"/>
            <a:ext cx="230400" cy="230400"/>
            <a:chOff x="8666160" y="1052736"/>
            <a:chExt cx="230400" cy="230400"/>
          </a:xfrm>
        </p:grpSpPr>
        <p:sp>
          <p:nvSpPr>
            <p:cNvPr id="148"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49"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0"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51" name="ActivePrez - Hide Button"/>
          <p:cNvGrpSpPr/>
          <p:nvPr>
            <p:custDataLst>
              <p:tags r:id="rId3"/>
            </p:custDataLst>
          </p:nvPr>
        </p:nvGrpSpPr>
        <p:grpSpPr>
          <a:xfrm>
            <a:off x="11688245" y="170305"/>
            <a:ext cx="266327" cy="251338"/>
            <a:chOff x="8717836" y="177800"/>
            <a:chExt cx="266327" cy="251338"/>
          </a:xfrm>
        </p:grpSpPr>
        <p:sp>
          <p:nvSpPr>
            <p:cNvPr id="152"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53" name="Rounded Rectangle 152"/>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2146592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heel(1)">
                                      <p:cBhvr>
                                        <p:cTn id="7" dur="500"/>
                                        <p:tgtEl>
                                          <p:spTgt spid="6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4"/>
                                        </p:tgtEl>
                                      </p:cBhvr>
                                    </p:animEffect>
                                    <p:animScale>
                                      <p:cBhvr>
                                        <p:cTn id="11" dur="250" autoRev="1" fill="hold"/>
                                        <p:tgtEl>
                                          <p:spTgt spid="64"/>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7"/>
                                        </p:tgtEl>
                                        <p:attrNameLst>
                                          <p:attrName>style.visibility</p:attrName>
                                        </p:attrNameLst>
                                      </p:cBhvr>
                                      <p:to>
                                        <p:strVal val="visible"/>
                                      </p:to>
                                    </p:set>
                                    <p:animEffect transition="in" filter="wipe(left)">
                                      <p:cBhvr>
                                        <p:cTn id="15" dur="500"/>
                                        <p:tgtEl>
                                          <p:spTgt spid="86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51"/>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3"/>
                                        </p:tgtEl>
                                        <p:attrNameLst>
                                          <p:attrName>ppt_x</p:attrName>
                                        </p:attrNameLst>
                                      </p:cBhvr>
                                      <p:tavLst>
                                        <p:tav tm="0">
                                          <p:val>
                                            <p:strVal val="ppt_x"/>
                                          </p:val>
                                        </p:tav>
                                        <p:tav tm="100000">
                                          <p:val>
                                            <p:strVal val="1+ppt_w/2"/>
                                          </p:val>
                                        </p:tav>
                                      </p:tavLst>
                                    </p:anim>
                                    <p:anim calcmode="lin" valueType="num">
                                      <p:cBhvr additive="base">
                                        <p:cTn id="25" dur="250"/>
                                        <p:tgtEl>
                                          <p:spTgt spid="3"/>
                                        </p:tgtEl>
                                        <p:attrNameLst>
                                          <p:attrName>ppt_y</p:attrName>
                                        </p:attrNameLst>
                                      </p:cBhvr>
                                      <p:tavLst>
                                        <p:tav tm="0">
                                          <p:val>
                                            <p:strVal val="ppt_y"/>
                                          </p:val>
                                        </p:tav>
                                        <p:tav tm="100000">
                                          <p:val>
                                            <p:strVal val="ppt_y"/>
                                          </p:val>
                                        </p:tav>
                                      </p:tavLst>
                                    </p:anim>
                                    <p:set>
                                      <p:cBhvr>
                                        <p:cTn id="26" dur="1" fill="hold">
                                          <p:stCondLst>
                                            <p:cond delay="249"/>
                                          </p:stCondLst>
                                        </p:cTn>
                                        <p:tgtEl>
                                          <p:spTgt spid="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4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1" restart="whenNotActive" fill="hold" evtFilter="cancelBubble" nodeType="interactiveSeq">
                <p:stCondLst>
                  <p:cond evt="onClick" delay="0">
                    <p:tgtEl>
                      <p:spTgt spid="147"/>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250" fill="hold"/>
                                        <p:tgtEl>
                                          <p:spTgt spid="3"/>
                                        </p:tgtEl>
                                        <p:attrNameLst>
                                          <p:attrName>ppt_x</p:attrName>
                                        </p:attrNameLst>
                                      </p:cBhvr>
                                      <p:tavLst>
                                        <p:tav tm="0">
                                          <p:val>
                                            <p:strVal val="1+#ppt_w/2"/>
                                          </p:val>
                                        </p:tav>
                                        <p:tav tm="100000">
                                          <p:val>
                                            <p:strVal val="#ppt_x"/>
                                          </p:val>
                                        </p:tav>
                                      </p:tavLst>
                                    </p:anim>
                                    <p:anim calcmode="lin" valueType="num">
                                      <p:cBhvr additive="base">
                                        <p:cTn id="37" dur="250" fill="hold"/>
                                        <p:tgtEl>
                                          <p:spTgt spid="3"/>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47"/>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51"/>
                                        </p:tgtEl>
                                        <p:attrNameLst>
                                          <p:attrName>style.visibility</p:attrName>
                                        </p:attrNameLst>
                                      </p:cBhvr>
                                      <p:to>
                                        <p:strVal val="visible"/>
                                      </p:to>
                                    </p:set>
                                  </p:childTnLst>
                                </p:cTn>
                              </p:par>
                            </p:childTnLst>
                          </p:cTn>
                        </p:par>
                      </p:childTnLst>
                    </p:cTn>
                  </p:par>
                </p:childTnLst>
              </p:cTn>
              <p:nextCondLst>
                <p:cond evt="onClick" delay="0">
                  <p:tgtEl>
                    <p:spTgt spid="147"/>
                  </p:tgtEl>
                </p:cond>
              </p:nextCondLst>
            </p:seq>
          </p:childTnLst>
        </p:cTn>
      </p:par>
    </p:tnLst>
    <p:bldLst>
      <p:bldP spid="867" grpId="0"/>
      <p:bldP spid="64" grpId="0"/>
      <p:bldP spid="64" grpId="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7" name="Title 866"/>
          <p:cNvSpPr>
            <a:spLocks noGrp="1"/>
          </p:cNvSpPr>
          <p:nvPr>
            <p:ph type="title"/>
          </p:nvPr>
        </p:nvSpPr>
        <p:spPr/>
        <p:txBody>
          <a:bodyPr/>
          <a:lstStyle/>
          <a:p>
            <a:r>
              <a:rPr lang="en-GB" smtClean="0"/>
              <a:t>Visit St. Paul’s Cathedral</a:t>
            </a:r>
            <a:endParaRPr lang="en-GB" dirty="0"/>
          </a:p>
        </p:txBody>
      </p:sp>
      <p:pic>
        <p:nvPicPr>
          <p:cNvPr id="5122" name="Picture 2"/>
          <p:cNvPicPr>
            <a:picLocks noGrp="1" noChangeAspect="1" noChangeArrowheads="1"/>
          </p:cNvPicPr>
          <p:nvPr>
            <p:ph type="pic" sz="quarter" idx="15"/>
          </p:nvPr>
        </p:nvPicPr>
        <p:blipFill>
          <a:blip r:embed="rId38" cstate="email">
            <a:extLst>
              <a:ext uri="{28A0092B-C50C-407E-A947-70E740481C1C}">
                <a14:useLocalDpi xmlns:a14="http://schemas.microsoft.com/office/drawing/2010/main" val="0"/>
              </a:ext>
            </a:extLst>
          </a:blip>
          <a:srcRect t="13706" b="13706"/>
          <a:stretch>
            <a:fillRect/>
          </a:stretch>
        </p:blipFill>
        <p:spPr/>
      </p:pic>
      <p:sp>
        <p:nvSpPr>
          <p:cNvPr id="5124" name="Slide Number Placeholder 5123"/>
          <p:cNvSpPr>
            <a:spLocks noGrp="1"/>
          </p:cNvSpPr>
          <p:nvPr>
            <p:ph type="sldNum" sz="quarter" idx="4"/>
          </p:nvPr>
        </p:nvSpPr>
        <p:spPr/>
        <p:txBody>
          <a:bodyPr/>
          <a:lstStyle/>
          <a:p>
            <a:fld id="{CA002AFF-DAC4-483E-9874-67CA33B40BD1}" type="slidenum">
              <a:rPr lang="en-GB" smtClean="0"/>
              <a:pPr/>
              <a:t>29</a:t>
            </a:fld>
            <a:endParaRPr lang="en-GB" dirty="0"/>
          </a:p>
        </p:txBody>
      </p:sp>
      <p:sp>
        <p:nvSpPr>
          <p:cNvPr id="52" name="TextBox 51"/>
          <p:cNvSpPr txBox="1"/>
          <p:nvPr/>
        </p:nvSpPr>
        <p:spPr>
          <a:xfrm>
            <a:off x="2406756" y="3940167"/>
            <a:ext cx="1066318" cy="1569660"/>
          </a:xfrm>
          <a:prstGeom prst="rect">
            <a:avLst/>
          </a:prstGeom>
          <a:noFill/>
        </p:spPr>
        <p:txBody>
          <a:bodyPr wrap="none" rtlCol="0">
            <a:spAutoFit/>
          </a:bodyPr>
          <a:lstStyle/>
          <a:p>
            <a:pPr algn="ctr"/>
            <a:r>
              <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6</a:t>
            </a:r>
          </a:p>
        </p:txBody>
      </p:sp>
      <p:grpSp>
        <p:nvGrpSpPr>
          <p:cNvPr id="3" name="ActivePrez Menu"/>
          <p:cNvGrpSpPr/>
          <p:nvPr>
            <p:custDataLst>
              <p:tags r:id="rId1"/>
            </p:custDataLst>
          </p:nvPr>
        </p:nvGrpSpPr>
        <p:grpSpPr>
          <a:xfrm>
            <a:off x="177800" y="182349"/>
            <a:ext cx="11836400" cy="508000"/>
            <a:chOff x="177800" y="182349"/>
            <a:chExt cx="11836400" cy="508000"/>
          </a:xfrm>
        </p:grpSpPr>
        <p:sp>
          <p:nvSpPr>
            <p:cNvPr id="129"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0"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31"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2"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33"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4"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35"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6" name="ActivePrez - Level 1 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Bucket List</a:t>
              </a:r>
              <a:endParaRPr lang="en-GB" sz="1000" dirty="0">
                <a:solidFill>
                  <a:schemeClr val="bg1"/>
                </a:solidFill>
              </a:endParaRPr>
            </a:p>
          </p:txBody>
        </p:sp>
        <p:sp>
          <p:nvSpPr>
            <p:cNvPr id="137"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8"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39"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40"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41"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42"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4716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Dive</a:t>
              </a:r>
              <a:endParaRPr lang="en-GB" sz="1000" dirty="0">
                <a:solidFill>
                  <a:schemeClr val="bg1">
                    <a:alpha val="30000"/>
                  </a:schemeClr>
                </a:solidFill>
              </a:endParaRPr>
            </a:p>
          </p:txBody>
        </p:sp>
        <p:sp>
          <p:nvSpPr>
            <p:cNvPr id="143" name="ActivePrez - Level 2 Separator"/>
            <p:cNvSpPr/>
            <p:nvPr>
              <p:custDataLst>
                <p:tags r:id="rId18"/>
              </p:custDataLst>
            </p:nvPr>
          </p:nvSpPr>
          <p:spPr>
            <a:xfrm>
              <a:off x="64940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4"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07112" y="444128"/>
              <a:ext cx="3690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Fly</a:t>
              </a:r>
              <a:endParaRPr lang="en-GB" sz="1000" dirty="0">
                <a:solidFill>
                  <a:schemeClr val="bg1">
                    <a:alpha val="30000"/>
                  </a:schemeClr>
                </a:solidFill>
              </a:endParaRPr>
            </a:p>
          </p:txBody>
        </p:sp>
        <p:sp>
          <p:nvSpPr>
            <p:cNvPr id="145" name="ActivePrez - Level 2 Separator"/>
            <p:cNvSpPr/>
            <p:nvPr>
              <p:custDataLst>
                <p:tags r:id="rId20"/>
              </p:custDataLst>
            </p:nvPr>
          </p:nvSpPr>
          <p:spPr>
            <a:xfrm>
              <a:off x="10761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6"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133832" y="444128"/>
              <a:ext cx="5261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Drive</a:t>
              </a:r>
              <a:endParaRPr lang="en-GB" sz="1000" dirty="0">
                <a:solidFill>
                  <a:schemeClr val="bg1">
                    <a:alpha val="30000"/>
                  </a:schemeClr>
                </a:solidFill>
              </a:endParaRPr>
            </a:p>
          </p:txBody>
        </p:sp>
        <p:sp>
          <p:nvSpPr>
            <p:cNvPr id="147" name="ActivePrez - Level 2 Separator"/>
            <p:cNvSpPr/>
            <p:nvPr>
              <p:custDataLst>
                <p:tags r:id="rId22"/>
              </p:custDataLst>
            </p:nvPr>
          </p:nvSpPr>
          <p:spPr>
            <a:xfrm>
              <a:off x="165993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8"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1717646" y="444128"/>
              <a:ext cx="5741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Space</a:t>
              </a:r>
              <a:endParaRPr lang="en-GB" sz="1000" dirty="0">
                <a:solidFill>
                  <a:schemeClr val="bg1">
                    <a:alpha val="30000"/>
                  </a:schemeClr>
                </a:solidFill>
              </a:endParaRPr>
            </a:p>
          </p:txBody>
        </p:sp>
        <p:sp>
          <p:nvSpPr>
            <p:cNvPr id="149" name="ActivePrez - Level 2 Separator"/>
            <p:cNvSpPr/>
            <p:nvPr>
              <p:custDataLst>
                <p:tags r:id="rId24"/>
              </p:custDataLst>
            </p:nvPr>
          </p:nvSpPr>
          <p:spPr>
            <a:xfrm>
              <a:off x="22918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0" name="ActivePrez - Level 2 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349550" y="444128"/>
              <a:ext cx="787395"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St. Paul’s</a:t>
              </a:r>
              <a:endParaRPr lang="en-GB" sz="1000" dirty="0">
                <a:solidFill>
                  <a:schemeClr val="bg1"/>
                </a:solidFill>
              </a:endParaRPr>
            </a:p>
          </p:txBody>
        </p:sp>
        <p:sp>
          <p:nvSpPr>
            <p:cNvPr id="151" name="ActivePrez - Level 2 Separator"/>
            <p:cNvSpPr/>
            <p:nvPr>
              <p:custDataLst>
                <p:tags r:id="rId26"/>
              </p:custDataLst>
            </p:nvPr>
          </p:nvSpPr>
          <p:spPr>
            <a:xfrm>
              <a:off x="313694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2"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194653" y="444128"/>
              <a:ext cx="56137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Home</a:t>
              </a:r>
              <a:endParaRPr lang="en-GB" sz="1000" dirty="0">
                <a:solidFill>
                  <a:schemeClr val="bg1">
                    <a:alpha val="30000"/>
                  </a:schemeClr>
                </a:solidFill>
              </a:endParaRPr>
            </a:p>
          </p:txBody>
        </p:sp>
        <p:sp>
          <p:nvSpPr>
            <p:cNvPr id="153" name="ActivePrez - Level 2 Separator"/>
            <p:cNvSpPr/>
            <p:nvPr>
              <p:custDataLst>
                <p:tags r:id="rId28"/>
              </p:custDataLst>
            </p:nvPr>
          </p:nvSpPr>
          <p:spPr>
            <a:xfrm>
              <a:off x="375602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4"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3813733" y="444128"/>
              <a:ext cx="50366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Eiffel</a:t>
              </a:r>
              <a:endParaRPr lang="en-GB" sz="1000" dirty="0">
                <a:solidFill>
                  <a:schemeClr val="bg1">
                    <a:alpha val="30000"/>
                  </a:schemeClr>
                </a:solidFill>
              </a:endParaRPr>
            </a:p>
          </p:txBody>
        </p:sp>
        <p:sp>
          <p:nvSpPr>
            <p:cNvPr id="155" name="ActivePrez - Level 2 Separator"/>
            <p:cNvSpPr/>
            <p:nvPr>
              <p:custDataLst>
                <p:tags r:id="rId30"/>
              </p:custDataLst>
            </p:nvPr>
          </p:nvSpPr>
          <p:spPr>
            <a:xfrm>
              <a:off x="431739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6"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375105" y="444128"/>
              <a:ext cx="4187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Eye</a:t>
              </a:r>
              <a:endParaRPr lang="en-GB" sz="1000" dirty="0">
                <a:solidFill>
                  <a:schemeClr val="bg1">
                    <a:alpha val="30000"/>
                  </a:schemeClr>
                </a:solidFill>
              </a:endParaRPr>
            </a:p>
          </p:txBody>
        </p:sp>
        <p:sp>
          <p:nvSpPr>
            <p:cNvPr id="157" name="ActivePrez - Level 2 Separator"/>
            <p:cNvSpPr/>
            <p:nvPr>
              <p:custDataLst>
                <p:tags r:id="rId32"/>
              </p:custDataLst>
            </p:nvPr>
          </p:nvSpPr>
          <p:spPr>
            <a:xfrm>
              <a:off x="47938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8"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4851517" y="444128"/>
              <a:ext cx="5293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Jump</a:t>
              </a:r>
              <a:endParaRPr lang="en-GB" sz="1000" dirty="0">
                <a:solidFill>
                  <a:schemeClr val="bg1">
                    <a:alpha val="30000"/>
                  </a:schemeClr>
                </a:solidFill>
              </a:endParaRPr>
            </a:p>
          </p:txBody>
        </p:sp>
        <p:sp>
          <p:nvSpPr>
            <p:cNvPr id="159" name="ActivePrez - Level 2 Separator"/>
            <p:cNvSpPr/>
            <p:nvPr>
              <p:custDataLst>
                <p:tags r:id="rId34"/>
              </p:custDataLst>
            </p:nvPr>
          </p:nvSpPr>
          <p:spPr>
            <a:xfrm>
              <a:off x="538082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60"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5438537" y="444128"/>
              <a:ext cx="60625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Family</a:t>
              </a:r>
              <a:endParaRPr lang="en-GB" sz="1000" dirty="0">
                <a:solidFill>
                  <a:schemeClr val="bg1">
                    <a:alpha val="30000"/>
                  </a:schemeClr>
                </a:solidFill>
              </a:endParaRPr>
            </a:p>
          </p:txBody>
        </p:sp>
      </p:grpSp>
      <p:grpSp>
        <p:nvGrpSpPr>
          <p:cNvPr id="161" name="ActivePrez - Show Button"/>
          <p:cNvGrpSpPr/>
          <p:nvPr>
            <p:custDataLst>
              <p:tags r:id="rId2"/>
            </p:custDataLst>
          </p:nvPr>
        </p:nvGrpSpPr>
        <p:grpSpPr>
          <a:xfrm>
            <a:off x="11705721" y="181916"/>
            <a:ext cx="230400" cy="230400"/>
            <a:chOff x="8666160" y="1052736"/>
            <a:chExt cx="230400" cy="230400"/>
          </a:xfrm>
        </p:grpSpPr>
        <p:sp>
          <p:nvSpPr>
            <p:cNvPr id="162"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63"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4"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65" name="ActivePrez - Hide Button"/>
          <p:cNvGrpSpPr/>
          <p:nvPr>
            <p:custDataLst>
              <p:tags r:id="rId3"/>
            </p:custDataLst>
          </p:nvPr>
        </p:nvGrpSpPr>
        <p:grpSpPr>
          <a:xfrm>
            <a:off x="11688245" y="170305"/>
            <a:ext cx="266327" cy="251338"/>
            <a:chOff x="8717836" y="177800"/>
            <a:chExt cx="266327" cy="251338"/>
          </a:xfrm>
        </p:grpSpPr>
        <p:sp>
          <p:nvSpPr>
            <p:cNvPr id="166"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67" name="Rounded Rectangle 166"/>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30189275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7"/>
                                        </p:tgtEl>
                                        <p:attrNameLst>
                                          <p:attrName>style.visibility</p:attrName>
                                        </p:attrNameLst>
                                      </p:cBhvr>
                                      <p:to>
                                        <p:strVal val="visible"/>
                                      </p:to>
                                    </p:set>
                                    <p:animEffect transition="in" filter="wipe(left)">
                                      <p:cBhvr>
                                        <p:cTn id="15" dur="500"/>
                                        <p:tgtEl>
                                          <p:spTgt spid="86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65"/>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3"/>
                                        </p:tgtEl>
                                        <p:attrNameLst>
                                          <p:attrName>ppt_x</p:attrName>
                                        </p:attrNameLst>
                                      </p:cBhvr>
                                      <p:tavLst>
                                        <p:tav tm="0">
                                          <p:val>
                                            <p:strVal val="ppt_x"/>
                                          </p:val>
                                        </p:tav>
                                        <p:tav tm="100000">
                                          <p:val>
                                            <p:strVal val="1+ppt_w/2"/>
                                          </p:val>
                                        </p:tav>
                                      </p:tavLst>
                                    </p:anim>
                                    <p:anim calcmode="lin" valueType="num">
                                      <p:cBhvr additive="base">
                                        <p:cTn id="25" dur="250"/>
                                        <p:tgtEl>
                                          <p:spTgt spid="3"/>
                                        </p:tgtEl>
                                        <p:attrNameLst>
                                          <p:attrName>ppt_y</p:attrName>
                                        </p:attrNameLst>
                                      </p:cBhvr>
                                      <p:tavLst>
                                        <p:tav tm="0">
                                          <p:val>
                                            <p:strVal val="ppt_y"/>
                                          </p:val>
                                        </p:tav>
                                        <p:tav tm="100000">
                                          <p:val>
                                            <p:strVal val="ppt_y"/>
                                          </p:val>
                                        </p:tav>
                                      </p:tavLst>
                                    </p:anim>
                                    <p:set>
                                      <p:cBhvr>
                                        <p:cTn id="26" dur="1" fill="hold">
                                          <p:stCondLst>
                                            <p:cond delay="249"/>
                                          </p:stCondLst>
                                        </p:cTn>
                                        <p:tgtEl>
                                          <p:spTgt spid="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65"/>
                                        </p:tgtEl>
                                        <p:attrNameLst>
                                          <p:attrName>style.visibility</p:attrName>
                                        </p:attrNameLst>
                                      </p:cBhvr>
                                      <p:to>
                                        <p:strVal val="hidden"/>
                                      </p:to>
                                    </p:set>
                                  </p:childTnLst>
                                </p:cTn>
                              </p:par>
                            </p:childTnLst>
                          </p:cTn>
                        </p:par>
                      </p:childTnLst>
                    </p:cTn>
                  </p:par>
                </p:childTnLst>
              </p:cTn>
              <p:nextCondLst>
                <p:cond evt="onClick" delay="0">
                  <p:tgtEl>
                    <p:spTgt spid="165"/>
                  </p:tgtEl>
                </p:cond>
              </p:nextCondLst>
            </p:seq>
            <p:seq concurrent="1" nextAc="seek">
              <p:cTn id="31" restart="whenNotActive" fill="hold" evtFilter="cancelBubble" nodeType="interactiveSeq">
                <p:stCondLst>
                  <p:cond evt="onClick" delay="0">
                    <p:tgtEl>
                      <p:spTgt spid="161"/>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250" fill="hold"/>
                                        <p:tgtEl>
                                          <p:spTgt spid="3"/>
                                        </p:tgtEl>
                                        <p:attrNameLst>
                                          <p:attrName>ppt_x</p:attrName>
                                        </p:attrNameLst>
                                      </p:cBhvr>
                                      <p:tavLst>
                                        <p:tav tm="0">
                                          <p:val>
                                            <p:strVal val="1+#ppt_w/2"/>
                                          </p:val>
                                        </p:tav>
                                        <p:tav tm="100000">
                                          <p:val>
                                            <p:strVal val="#ppt_x"/>
                                          </p:val>
                                        </p:tav>
                                      </p:tavLst>
                                    </p:anim>
                                    <p:anim calcmode="lin" valueType="num">
                                      <p:cBhvr additive="base">
                                        <p:cTn id="37" dur="250" fill="hold"/>
                                        <p:tgtEl>
                                          <p:spTgt spid="3"/>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61"/>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65"/>
                                        </p:tgtEl>
                                        <p:attrNameLst>
                                          <p:attrName>style.visibility</p:attrName>
                                        </p:attrNameLst>
                                      </p:cBhvr>
                                      <p:to>
                                        <p:strVal val="visible"/>
                                      </p:to>
                                    </p:set>
                                  </p:childTnLst>
                                </p:cTn>
                              </p:par>
                            </p:childTnLst>
                          </p:cTn>
                        </p:par>
                      </p:childTnLst>
                    </p:cTn>
                  </p:par>
                </p:childTnLst>
              </p:cTn>
              <p:nextCondLst>
                <p:cond evt="onClick" delay="0">
                  <p:tgtEl>
                    <p:spTgt spid="161"/>
                  </p:tgtEl>
                </p:cond>
              </p:nextCondLst>
            </p:seq>
          </p:childTnLst>
        </p:cTn>
      </p:par>
    </p:tnLst>
    <p:bldLst>
      <p:bldP spid="867" grpId="0"/>
      <p:bldP spid="52" grpId="0"/>
      <p:bldP spid="52" grpId="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7" name="Title 866"/>
          <p:cNvSpPr>
            <a:spLocks noGrp="1"/>
          </p:cNvSpPr>
          <p:nvPr>
            <p:ph type="title"/>
          </p:nvPr>
        </p:nvSpPr>
        <p:spPr/>
        <p:txBody>
          <a:bodyPr/>
          <a:lstStyle/>
          <a:p>
            <a:r>
              <a:rPr lang="en-GB" smtClean="0"/>
              <a:t>Apple</a:t>
            </a:r>
            <a:endParaRPr lang="en-GB" dirty="0"/>
          </a:p>
        </p:txBody>
      </p:sp>
      <p:sp>
        <p:nvSpPr>
          <p:cNvPr id="97" name="Slide Number Placeholder 96"/>
          <p:cNvSpPr>
            <a:spLocks noGrp="1"/>
          </p:cNvSpPr>
          <p:nvPr>
            <p:ph type="sldNum" sz="quarter" idx="4"/>
          </p:nvPr>
        </p:nvSpPr>
        <p:spPr/>
        <p:txBody>
          <a:bodyPr/>
          <a:lstStyle/>
          <a:p>
            <a:fld id="{CA002AFF-DAC4-483E-9874-67CA33B40BD1}" type="slidenum">
              <a:rPr lang="en-GB" smtClean="0"/>
              <a:pPr/>
              <a:t>3</a:t>
            </a:fld>
            <a:endParaRPr lang="en-GB" dirty="0"/>
          </a:p>
        </p:txBody>
      </p:sp>
      <p:pic>
        <p:nvPicPr>
          <p:cNvPr id="1024" name="Picture 3"/>
          <p:cNvPicPr>
            <a:picLocks noGrp="1" noChangeAspect="1" noChangeArrowheads="1"/>
          </p:cNvPicPr>
          <p:nvPr>
            <p:ph type="pic" sz="quarter" idx="15"/>
          </p:nvPr>
        </p:nvPicPr>
        <p:blipFill>
          <a:blip r:embed="rId38" cstate="print">
            <a:clrChange>
              <a:clrFrom>
                <a:srgbClr val="FFFFFF"/>
              </a:clrFrom>
              <a:clrTo>
                <a:srgbClr val="FFFFFF">
                  <a:alpha val="0"/>
                </a:srgbClr>
              </a:clrTo>
            </a:clrChange>
          </a:blip>
          <a:srcRect l="4419" r="4419"/>
          <a:stretch>
            <a:fillRect/>
          </a:stretch>
        </p:blipFill>
        <p:spPr/>
      </p:pic>
      <p:sp>
        <p:nvSpPr>
          <p:cNvPr id="98" name="TextBox 97"/>
          <p:cNvSpPr txBox="1"/>
          <p:nvPr/>
        </p:nvSpPr>
        <p:spPr>
          <a:xfrm>
            <a:off x="1965931" y="3940167"/>
            <a:ext cx="1947969" cy="1569660"/>
          </a:xfrm>
          <a:prstGeom prst="rect">
            <a:avLst/>
          </a:prstGeom>
          <a:noFill/>
        </p:spPr>
        <p:txBody>
          <a:bodyPr wrap="none" rtlCol="0">
            <a:spAutoFit/>
          </a:bodyPr>
          <a:lstStyle/>
          <a:p>
            <a:pPr algn="ctr"/>
            <a:r>
              <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10</a:t>
            </a:r>
          </a:p>
        </p:txBody>
      </p:sp>
      <p:grpSp>
        <p:nvGrpSpPr>
          <p:cNvPr id="3" name="ActivePrez Menu"/>
          <p:cNvGrpSpPr/>
          <p:nvPr>
            <p:custDataLst>
              <p:tags r:id="rId1"/>
            </p:custDataLst>
          </p:nvPr>
        </p:nvGrpSpPr>
        <p:grpSpPr>
          <a:xfrm>
            <a:off x="177800" y="182349"/>
            <a:ext cx="11836400" cy="508000"/>
            <a:chOff x="177800" y="182349"/>
            <a:chExt cx="11836400" cy="508000"/>
          </a:xfrm>
        </p:grpSpPr>
        <p:sp>
          <p:nvSpPr>
            <p:cNvPr id="104"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5"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06"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7" name="ActivePrez - Level 1 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Fruits</a:t>
              </a:r>
              <a:endParaRPr lang="en-GB" sz="1000" dirty="0">
                <a:solidFill>
                  <a:schemeClr val="bg1"/>
                </a:solidFill>
              </a:endParaRPr>
            </a:p>
          </p:txBody>
        </p:sp>
        <p:sp>
          <p:nvSpPr>
            <p:cNvPr id="108"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9"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10"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1"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12"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8"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29"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0"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31"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32" name="ActivePrez - Level 2 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54534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Apple</a:t>
              </a:r>
              <a:endParaRPr lang="en-GB" sz="1000" dirty="0">
                <a:solidFill>
                  <a:schemeClr val="bg1"/>
                </a:solidFill>
              </a:endParaRPr>
            </a:p>
          </p:txBody>
        </p:sp>
        <p:sp>
          <p:nvSpPr>
            <p:cNvPr id="133" name="ActivePrez - Level 2 Separator"/>
            <p:cNvSpPr/>
            <p:nvPr>
              <p:custDataLst>
                <p:tags r:id="rId18"/>
              </p:custDataLst>
            </p:nvPr>
          </p:nvSpPr>
          <p:spPr>
            <a:xfrm>
              <a:off x="7231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4"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80850" y="444128"/>
              <a:ext cx="66717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Banana</a:t>
              </a:r>
              <a:endParaRPr lang="en-GB" sz="1000" dirty="0">
                <a:solidFill>
                  <a:schemeClr val="bg1">
                    <a:alpha val="30000"/>
                  </a:schemeClr>
                </a:solidFill>
              </a:endParaRPr>
            </a:p>
          </p:txBody>
        </p:sp>
        <p:sp>
          <p:nvSpPr>
            <p:cNvPr id="135" name="ActivePrez - Level 2 Separator"/>
            <p:cNvSpPr/>
            <p:nvPr>
              <p:custDataLst>
                <p:tags r:id="rId20"/>
              </p:custDataLst>
            </p:nvPr>
          </p:nvSpPr>
          <p:spPr>
            <a:xfrm>
              <a:off x="144802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6"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505728" y="444128"/>
              <a:ext cx="6559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Orange</a:t>
              </a:r>
              <a:endParaRPr lang="en-GB" sz="1000" dirty="0">
                <a:solidFill>
                  <a:schemeClr val="bg1">
                    <a:alpha val="30000"/>
                  </a:schemeClr>
                </a:solidFill>
              </a:endParaRPr>
            </a:p>
          </p:txBody>
        </p:sp>
        <p:sp>
          <p:nvSpPr>
            <p:cNvPr id="137" name="ActivePrez - Level 2 Separator"/>
            <p:cNvSpPr/>
            <p:nvPr>
              <p:custDataLst>
                <p:tags r:id="rId22"/>
              </p:custDataLst>
            </p:nvPr>
          </p:nvSpPr>
          <p:spPr>
            <a:xfrm>
              <a:off x="216167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8"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2219385" y="444128"/>
              <a:ext cx="56457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Peach</a:t>
              </a:r>
              <a:endParaRPr lang="en-GB" sz="1000" dirty="0">
                <a:solidFill>
                  <a:schemeClr val="bg1">
                    <a:alpha val="30000"/>
                  </a:schemeClr>
                </a:solidFill>
              </a:endParaRPr>
            </a:p>
          </p:txBody>
        </p:sp>
        <p:sp>
          <p:nvSpPr>
            <p:cNvPr id="139" name="ActivePrez - Level 2 Separator"/>
            <p:cNvSpPr/>
            <p:nvPr>
              <p:custDataLst>
                <p:tags r:id="rId24"/>
              </p:custDataLst>
            </p:nvPr>
          </p:nvSpPr>
          <p:spPr>
            <a:xfrm>
              <a:off x="2783963"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0"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841671" y="444128"/>
              <a:ext cx="47000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Pear</a:t>
              </a:r>
              <a:endParaRPr lang="en-GB" sz="1000" dirty="0">
                <a:solidFill>
                  <a:schemeClr val="bg1">
                    <a:alpha val="30000"/>
                  </a:schemeClr>
                </a:solidFill>
              </a:endParaRPr>
            </a:p>
          </p:txBody>
        </p:sp>
        <p:sp>
          <p:nvSpPr>
            <p:cNvPr id="141" name="ActivePrez - Level 2 Separator"/>
            <p:cNvSpPr/>
            <p:nvPr>
              <p:custDataLst>
                <p:tags r:id="rId26"/>
              </p:custDataLst>
            </p:nvPr>
          </p:nvSpPr>
          <p:spPr>
            <a:xfrm>
              <a:off x="33116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2"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369379" y="444128"/>
              <a:ext cx="63991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Grapes</a:t>
              </a:r>
              <a:endParaRPr lang="en-GB" sz="1000" dirty="0">
                <a:solidFill>
                  <a:schemeClr val="bg1">
                    <a:alpha val="30000"/>
                  </a:schemeClr>
                </a:solidFill>
              </a:endParaRPr>
            </a:p>
          </p:txBody>
        </p:sp>
        <p:sp>
          <p:nvSpPr>
            <p:cNvPr id="143" name="ActivePrez - Level 2 Separator"/>
            <p:cNvSpPr/>
            <p:nvPr>
              <p:custDataLst>
                <p:tags r:id="rId28"/>
              </p:custDataLst>
            </p:nvPr>
          </p:nvSpPr>
          <p:spPr>
            <a:xfrm>
              <a:off x="400929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4"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4067006" y="444128"/>
              <a:ext cx="80502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Pineapple</a:t>
              </a:r>
              <a:endParaRPr lang="en-GB" sz="1000" dirty="0">
                <a:solidFill>
                  <a:schemeClr val="bg1">
                    <a:alpha val="30000"/>
                  </a:schemeClr>
                </a:solidFill>
              </a:endParaRPr>
            </a:p>
          </p:txBody>
        </p:sp>
        <p:sp>
          <p:nvSpPr>
            <p:cNvPr id="145" name="ActivePrez - Level 2 Separator"/>
            <p:cNvSpPr/>
            <p:nvPr>
              <p:custDataLst>
                <p:tags r:id="rId30"/>
              </p:custDataLst>
            </p:nvPr>
          </p:nvSpPr>
          <p:spPr>
            <a:xfrm>
              <a:off x="487203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6"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929743" y="444128"/>
              <a:ext cx="8691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Blackberry</a:t>
              </a:r>
              <a:endParaRPr lang="en-GB" sz="1000" dirty="0">
                <a:solidFill>
                  <a:schemeClr val="bg1">
                    <a:alpha val="30000"/>
                  </a:schemeClr>
                </a:solidFill>
              </a:endParaRPr>
            </a:p>
          </p:txBody>
        </p:sp>
        <p:sp>
          <p:nvSpPr>
            <p:cNvPr id="147" name="ActivePrez - Level 2 Separator"/>
            <p:cNvSpPr/>
            <p:nvPr>
              <p:custDataLst>
                <p:tags r:id="rId32"/>
              </p:custDataLst>
            </p:nvPr>
          </p:nvSpPr>
          <p:spPr>
            <a:xfrm>
              <a:off x="579889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8"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5856600" y="444128"/>
              <a:ext cx="60946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Mango</a:t>
              </a:r>
              <a:endParaRPr lang="en-GB" sz="1000" dirty="0">
                <a:solidFill>
                  <a:schemeClr val="bg1">
                    <a:alpha val="30000"/>
                  </a:schemeClr>
                </a:solidFill>
              </a:endParaRPr>
            </a:p>
          </p:txBody>
        </p:sp>
        <p:sp>
          <p:nvSpPr>
            <p:cNvPr id="149" name="ActivePrez - Level 2 Separator"/>
            <p:cNvSpPr/>
            <p:nvPr>
              <p:custDataLst>
                <p:tags r:id="rId34"/>
              </p:custDataLst>
            </p:nvPr>
          </p:nvSpPr>
          <p:spPr>
            <a:xfrm>
              <a:off x="646606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0"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6523770" y="444128"/>
              <a:ext cx="61747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Cherry</a:t>
              </a:r>
              <a:endParaRPr lang="en-GB" sz="1000" dirty="0">
                <a:solidFill>
                  <a:schemeClr val="bg1">
                    <a:alpha val="30000"/>
                  </a:schemeClr>
                </a:solidFill>
              </a:endParaRPr>
            </a:p>
          </p:txBody>
        </p:sp>
      </p:grpSp>
      <p:grpSp>
        <p:nvGrpSpPr>
          <p:cNvPr id="151" name="ActivePrez - Show Button"/>
          <p:cNvGrpSpPr/>
          <p:nvPr>
            <p:custDataLst>
              <p:tags r:id="rId2"/>
            </p:custDataLst>
          </p:nvPr>
        </p:nvGrpSpPr>
        <p:grpSpPr>
          <a:xfrm>
            <a:off x="11705721" y="181916"/>
            <a:ext cx="230400" cy="230400"/>
            <a:chOff x="8666160" y="1052736"/>
            <a:chExt cx="230400" cy="230400"/>
          </a:xfrm>
        </p:grpSpPr>
        <p:sp>
          <p:nvSpPr>
            <p:cNvPr id="152"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53"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4"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55" name="ActivePrez - Hide Button"/>
          <p:cNvGrpSpPr/>
          <p:nvPr>
            <p:custDataLst>
              <p:tags r:id="rId3"/>
            </p:custDataLst>
          </p:nvPr>
        </p:nvGrpSpPr>
        <p:grpSpPr>
          <a:xfrm>
            <a:off x="11688245" y="170305"/>
            <a:ext cx="266327" cy="251338"/>
            <a:chOff x="8717836" y="177800"/>
            <a:chExt cx="266327" cy="251338"/>
          </a:xfrm>
        </p:grpSpPr>
        <p:sp>
          <p:nvSpPr>
            <p:cNvPr id="156"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57" name="Rounded Rectangle 156"/>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28710186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heel(1)">
                                      <p:cBhvr>
                                        <p:cTn id="7" dur="500"/>
                                        <p:tgtEl>
                                          <p:spTgt spid="98"/>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98"/>
                                        </p:tgtEl>
                                      </p:cBhvr>
                                    </p:animEffect>
                                    <p:animScale>
                                      <p:cBhvr>
                                        <p:cTn id="11" dur="250" autoRev="1" fill="hold"/>
                                        <p:tgtEl>
                                          <p:spTgt spid="98"/>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7"/>
                                        </p:tgtEl>
                                        <p:attrNameLst>
                                          <p:attrName>style.visibility</p:attrName>
                                        </p:attrNameLst>
                                      </p:cBhvr>
                                      <p:to>
                                        <p:strVal val="visible"/>
                                      </p:to>
                                    </p:set>
                                    <p:animEffect transition="in" filter="wipe(left)">
                                      <p:cBhvr>
                                        <p:cTn id="15" dur="500"/>
                                        <p:tgtEl>
                                          <p:spTgt spid="86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4"/>
                                        </p:tgtEl>
                                        <p:attrNameLst>
                                          <p:attrName>style.visibility</p:attrName>
                                        </p:attrNameLst>
                                      </p:cBhvr>
                                      <p:to>
                                        <p:strVal val="visible"/>
                                      </p:to>
                                    </p:set>
                                    <p:animEffect transition="in" filter="fade">
                                      <p:cBhvr>
                                        <p:cTn id="19" dur="5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55"/>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3"/>
                                        </p:tgtEl>
                                        <p:attrNameLst>
                                          <p:attrName>ppt_x</p:attrName>
                                        </p:attrNameLst>
                                      </p:cBhvr>
                                      <p:tavLst>
                                        <p:tav tm="0">
                                          <p:val>
                                            <p:strVal val="ppt_x"/>
                                          </p:val>
                                        </p:tav>
                                        <p:tav tm="100000">
                                          <p:val>
                                            <p:strVal val="1+ppt_w/2"/>
                                          </p:val>
                                        </p:tav>
                                      </p:tavLst>
                                    </p:anim>
                                    <p:anim calcmode="lin" valueType="num">
                                      <p:cBhvr additive="base">
                                        <p:cTn id="25" dur="250"/>
                                        <p:tgtEl>
                                          <p:spTgt spid="3"/>
                                        </p:tgtEl>
                                        <p:attrNameLst>
                                          <p:attrName>ppt_y</p:attrName>
                                        </p:attrNameLst>
                                      </p:cBhvr>
                                      <p:tavLst>
                                        <p:tav tm="0">
                                          <p:val>
                                            <p:strVal val="ppt_y"/>
                                          </p:val>
                                        </p:tav>
                                        <p:tav tm="100000">
                                          <p:val>
                                            <p:strVal val="ppt_y"/>
                                          </p:val>
                                        </p:tav>
                                      </p:tavLst>
                                    </p:anim>
                                    <p:set>
                                      <p:cBhvr>
                                        <p:cTn id="26" dur="1" fill="hold">
                                          <p:stCondLst>
                                            <p:cond delay="249"/>
                                          </p:stCondLst>
                                        </p:cTn>
                                        <p:tgtEl>
                                          <p:spTgt spid="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51"/>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55"/>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31" restart="whenNotActive" fill="hold" evtFilter="cancelBubble" nodeType="interactiveSeq">
                <p:stCondLst>
                  <p:cond evt="onClick" delay="0">
                    <p:tgtEl>
                      <p:spTgt spid="151"/>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250" fill="hold"/>
                                        <p:tgtEl>
                                          <p:spTgt spid="3"/>
                                        </p:tgtEl>
                                        <p:attrNameLst>
                                          <p:attrName>ppt_x</p:attrName>
                                        </p:attrNameLst>
                                      </p:cBhvr>
                                      <p:tavLst>
                                        <p:tav tm="0">
                                          <p:val>
                                            <p:strVal val="1+#ppt_w/2"/>
                                          </p:val>
                                        </p:tav>
                                        <p:tav tm="100000">
                                          <p:val>
                                            <p:strVal val="#ppt_x"/>
                                          </p:val>
                                        </p:tav>
                                      </p:tavLst>
                                    </p:anim>
                                    <p:anim calcmode="lin" valueType="num">
                                      <p:cBhvr additive="base">
                                        <p:cTn id="37" dur="250" fill="hold"/>
                                        <p:tgtEl>
                                          <p:spTgt spid="3"/>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51"/>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55"/>
                                        </p:tgtEl>
                                        <p:attrNameLst>
                                          <p:attrName>style.visibility</p:attrName>
                                        </p:attrNameLst>
                                      </p:cBhvr>
                                      <p:to>
                                        <p:strVal val="visible"/>
                                      </p:to>
                                    </p:set>
                                  </p:childTnLst>
                                </p:cTn>
                              </p:par>
                            </p:childTnLst>
                          </p:cTn>
                        </p:par>
                      </p:childTnLst>
                    </p:cTn>
                  </p:par>
                </p:childTnLst>
              </p:cTn>
              <p:nextCondLst>
                <p:cond evt="onClick" delay="0">
                  <p:tgtEl>
                    <p:spTgt spid="151"/>
                  </p:tgtEl>
                </p:cond>
              </p:nextCondLst>
            </p:seq>
          </p:childTnLst>
        </p:cTn>
      </p:par>
    </p:tnLst>
    <p:bldLst>
      <p:bldP spid="867" grpId="0"/>
      <p:bldP spid="98" grpId="0"/>
      <p:bldP spid="98" grpId="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7" name="Title 866"/>
          <p:cNvSpPr>
            <a:spLocks noGrp="1"/>
          </p:cNvSpPr>
          <p:nvPr>
            <p:ph type="title"/>
          </p:nvPr>
        </p:nvSpPr>
        <p:spPr/>
        <p:txBody>
          <a:bodyPr/>
          <a:lstStyle/>
          <a:p>
            <a:r>
              <a:rPr lang="en-GB" smtClean="0"/>
              <a:t>Build your Dream Home</a:t>
            </a:r>
            <a:endParaRPr lang="en-GB" dirty="0"/>
          </a:p>
        </p:txBody>
      </p:sp>
      <p:pic>
        <p:nvPicPr>
          <p:cNvPr id="5124" name="Picture 4" descr="http://asdreams.org/dreamnews/2009september/dream_house.jpg"/>
          <p:cNvPicPr>
            <a:picLocks noGrp="1" noChangeAspect="1" noChangeArrowheads="1"/>
          </p:cNvPicPr>
          <p:nvPr>
            <p:ph type="pic" sz="quarter" idx="15"/>
          </p:nvPr>
        </p:nvPicPr>
        <p:blipFill rotWithShape="1">
          <a:blip r:embed="rId38">
            <a:extLst>
              <a:ext uri="{28A0092B-C50C-407E-A947-70E740481C1C}">
                <a14:useLocalDpi xmlns:a14="http://schemas.microsoft.com/office/drawing/2010/main" val="0"/>
              </a:ext>
            </a:extLst>
          </a:blip>
          <a:srcRect t="21483" b="21483"/>
          <a:stretch/>
        </p:blipFill>
        <p:spPr/>
      </p:pic>
      <p:sp>
        <p:nvSpPr>
          <p:cNvPr id="890" name="Slide Number Placeholder 889"/>
          <p:cNvSpPr>
            <a:spLocks noGrp="1"/>
          </p:cNvSpPr>
          <p:nvPr>
            <p:ph type="sldNum" sz="quarter" idx="4"/>
          </p:nvPr>
        </p:nvSpPr>
        <p:spPr/>
        <p:txBody>
          <a:bodyPr/>
          <a:lstStyle/>
          <a:p>
            <a:fld id="{CA002AFF-DAC4-483E-9874-67CA33B40BD1}" type="slidenum">
              <a:rPr lang="en-GB" smtClean="0"/>
              <a:pPr/>
              <a:t>30</a:t>
            </a:fld>
            <a:endParaRPr lang="en-GB" dirty="0"/>
          </a:p>
        </p:txBody>
      </p:sp>
      <p:sp>
        <p:nvSpPr>
          <p:cNvPr id="74" name="TextBox 73"/>
          <p:cNvSpPr txBox="1"/>
          <p:nvPr/>
        </p:nvSpPr>
        <p:spPr>
          <a:xfrm>
            <a:off x="2406756" y="3940167"/>
            <a:ext cx="1066318" cy="1569660"/>
          </a:xfrm>
          <a:prstGeom prst="rect">
            <a:avLst/>
          </a:prstGeom>
          <a:noFill/>
        </p:spPr>
        <p:txBody>
          <a:bodyPr wrap="none" rtlCol="0">
            <a:spAutoFit/>
          </a:bodyPr>
          <a:lstStyle/>
          <a:p>
            <a:pPr algn="ctr"/>
            <a:r>
              <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5</a:t>
            </a:r>
          </a:p>
        </p:txBody>
      </p:sp>
      <p:grpSp>
        <p:nvGrpSpPr>
          <p:cNvPr id="3" name="ActivePrez Menu"/>
          <p:cNvGrpSpPr/>
          <p:nvPr>
            <p:custDataLst>
              <p:tags r:id="rId1"/>
            </p:custDataLst>
          </p:nvPr>
        </p:nvGrpSpPr>
        <p:grpSpPr>
          <a:xfrm>
            <a:off x="177800" y="182349"/>
            <a:ext cx="11836400" cy="508000"/>
            <a:chOff x="177800" y="182349"/>
            <a:chExt cx="11836400" cy="508000"/>
          </a:xfrm>
        </p:grpSpPr>
        <p:sp>
          <p:nvSpPr>
            <p:cNvPr id="99"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01"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2"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28"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9"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30"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1" name="ActivePrez - Level 1 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Bucket List</a:t>
              </a:r>
              <a:endParaRPr lang="en-GB" sz="1000" dirty="0">
                <a:solidFill>
                  <a:schemeClr val="bg1"/>
                </a:solidFill>
              </a:endParaRPr>
            </a:p>
          </p:txBody>
        </p:sp>
        <p:sp>
          <p:nvSpPr>
            <p:cNvPr id="132"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3"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34"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5"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36"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37"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4716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Dive</a:t>
              </a:r>
              <a:endParaRPr lang="en-GB" sz="1000" dirty="0">
                <a:solidFill>
                  <a:schemeClr val="bg1">
                    <a:alpha val="30000"/>
                  </a:schemeClr>
                </a:solidFill>
              </a:endParaRPr>
            </a:p>
          </p:txBody>
        </p:sp>
        <p:sp>
          <p:nvSpPr>
            <p:cNvPr id="138" name="ActivePrez - Level 2 Separator"/>
            <p:cNvSpPr/>
            <p:nvPr>
              <p:custDataLst>
                <p:tags r:id="rId18"/>
              </p:custDataLst>
            </p:nvPr>
          </p:nvSpPr>
          <p:spPr>
            <a:xfrm>
              <a:off x="64940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9"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07112" y="444128"/>
              <a:ext cx="3690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Fly</a:t>
              </a:r>
              <a:endParaRPr lang="en-GB" sz="1000" dirty="0">
                <a:solidFill>
                  <a:schemeClr val="bg1">
                    <a:alpha val="30000"/>
                  </a:schemeClr>
                </a:solidFill>
              </a:endParaRPr>
            </a:p>
          </p:txBody>
        </p:sp>
        <p:sp>
          <p:nvSpPr>
            <p:cNvPr id="140" name="ActivePrez - Level 2 Separator"/>
            <p:cNvSpPr/>
            <p:nvPr>
              <p:custDataLst>
                <p:tags r:id="rId20"/>
              </p:custDataLst>
            </p:nvPr>
          </p:nvSpPr>
          <p:spPr>
            <a:xfrm>
              <a:off x="10761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1"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133832" y="444128"/>
              <a:ext cx="5261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Drive</a:t>
              </a:r>
              <a:endParaRPr lang="en-GB" sz="1000" dirty="0">
                <a:solidFill>
                  <a:schemeClr val="bg1">
                    <a:alpha val="30000"/>
                  </a:schemeClr>
                </a:solidFill>
              </a:endParaRPr>
            </a:p>
          </p:txBody>
        </p:sp>
        <p:sp>
          <p:nvSpPr>
            <p:cNvPr id="142" name="ActivePrez - Level 2 Separator"/>
            <p:cNvSpPr/>
            <p:nvPr>
              <p:custDataLst>
                <p:tags r:id="rId22"/>
              </p:custDataLst>
            </p:nvPr>
          </p:nvSpPr>
          <p:spPr>
            <a:xfrm>
              <a:off x="165993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3"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1717646" y="444128"/>
              <a:ext cx="5741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Space</a:t>
              </a:r>
              <a:endParaRPr lang="en-GB" sz="1000" dirty="0">
                <a:solidFill>
                  <a:schemeClr val="bg1">
                    <a:alpha val="30000"/>
                  </a:schemeClr>
                </a:solidFill>
              </a:endParaRPr>
            </a:p>
          </p:txBody>
        </p:sp>
        <p:sp>
          <p:nvSpPr>
            <p:cNvPr id="144" name="ActivePrez - Level 2 Separator"/>
            <p:cNvSpPr/>
            <p:nvPr>
              <p:custDataLst>
                <p:tags r:id="rId24"/>
              </p:custDataLst>
            </p:nvPr>
          </p:nvSpPr>
          <p:spPr>
            <a:xfrm>
              <a:off x="22918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5"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349550" y="444128"/>
              <a:ext cx="787395"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St. Paul’s</a:t>
              </a:r>
              <a:endParaRPr lang="en-GB" sz="1000" dirty="0">
                <a:solidFill>
                  <a:schemeClr val="bg1">
                    <a:alpha val="30000"/>
                  </a:schemeClr>
                </a:solidFill>
              </a:endParaRPr>
            </a:p>
          </p:txBody>
        </p:sp>
        <p:sp>
          <p:nvSpPr>
            <p:cNvPr id="146" name="ActivePrez - Level 2 Separator"/>
            <p:cNvSpPr/>
            <p:nvPr>
              <p:custDataLst>
                <p:tags r:id="rId26"/>
              </p:custDataLst>
            </p:nvPr>
          </p:nvSpPr>
          <p:spPr>
            <a:xfrm>
              <a:off x="313694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7" name="ActivePrez - Level 2 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194653" y="444128"/>
              <a:ext cx="56137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Home</a:t>
              </a:r>
              <a:endParaRPr lang="en-GB" sz="1000" dirty="0">
                <a:solidFill>
                  <a:schemeClr val="bg1"/>
                </a:solidFill>
              </a:endParaRPr>
            </a:p>
          </p:txBody>
        </p:sp>
        <p:sp>
          <p:nvSpPr>
            <p:cNvPr id="148" name="ActivePrez - Level 2 Separator"/>
            <p:cNvSpPr/>
            <p:nvPr>
              <p:custDataLst>
                <p:tags r:id="rId28"/>
              </p:custDataLst>
            </p:nvPr>
          </p:nvSpPr>
          <p:spPr>
            <a:xfrm>
              <a:off x="375602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9"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3813733" y="444128"/>
              <a:ext cx="50366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Eiffel</a:t>
              </a:r>
              <a:endParaRPr lang="en-GB" sz="1000" dirty="0">
                <a:solidFill>
                  <a:schemeClr val="bg1">
                    <a:alpha val="30000"/>
                  </a:schemeClr>
                </a:solidFill>
              </a:endParaRPr>
            </a:p>
          </p:txBody>
        </p:sp>
        <p:sp>
          <p:nvSpPr>
            <p:cNvPr id="150" name="ActivePrez - Level 2 Separator"/>
            <p:cNvSpPr/>
            <p:nvPr>
              <p:custDataLst>
                <p:tags r:id="rId30"/>
              </p:custDataLst>
            </p:nvPr>
          </p:nvSpPr>
          <p:spPr>
            <a:xfrm>
              <a:off x="431739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1"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375105" y="444128"/>
              <a:ext cx="4187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Eye</a:t>
              </a:r>
              <a:endParaRPr lang="en-GB" sz="1000" dirty="0">
                <a:solidFill>
                  <a:schemeClr val="bg1">
                    <a:alpha val="30000"/>
                  </a:schemeClr>
                </a:solidFill>
              </a:endParaRPr>
            </a:p>
          </p:txBody>
        </p:sp>
        <p:sp>
          <p:nvSpPr>
            <p:cNvPr id="152" name="ActivePrez - Level 2 Separator"/>
            <p:cNvSpPr/>
            <p:nvPr>
              <p:custDataLst>
                <p:tags r:id="rId32"/>
              </p:custDataLst>
            </p:nvPr>
          </p:nvSpPr>
          <p:spPr>
            <a:xfrm>
              <a:off x="47938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3"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4851517" y="444128"/>
              <a:ext cx="5293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Jump</a:t>
              </a:r>
              <a:endParaRPr lang="en-GB" sz="1000" dirty="0">
                <a:solidFill>
                  <a:schemeClr val="bg1">
                    <a:alpha val="30000"/>
                  </a:schemeClr>
                </a:solidFill>
              </a:endParaRPr>
            </a:p>
          </p:txBody>
        </p:sp>
        <p:sp>
          <p:nvSpPr>
            <p:cNvPr id="154" name="ActivePrez - Level 2 Separator"/>
            <p:cNvSpPr/>
            <p:nvPr>
              <p:custDataLst>
                <p:tags r:id="rId34"/>
              </p:custDataLst>
            </p:nvPr>
          </p:nvSpPr>
          <p:spPr>
            <a:xfrm>
              <a:off x="538082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5"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5438537" y="444128"/>
              <a:ext cx="60625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Family</a:t>
              </a:r>
              <a:endParaRPr lang="en-GB" sz="1000" dirty="0">
                <a:solidFill>
                  <a:schemeClr val="bg1">
                    <a:alpha val="30000"/>
                  </a:schemeClr>
                </a:solidFill>
              </a:endParaRPr>
            </a:p>
          </p:txBody>
        </p:sp>
      </p:grpSp>
      <p:grpSp>
        <p:nvGrpSpPr>
          <p:cNvPr id="156" name="ActivePrez - Show Button"/>
          <p:cNvGrpSpPr/>
          <p:nvPr>
            <p:custDataLst>
              <p:tags r:id="rId2"/>
            </p:custDataLst>
          </p:nvPr>
        </p:nvGrpSpPr>
        <p:grpSpPr>
          <a:xfrm>
            <a:off x="11705721" y="181916"/>
            <a:ext cx="230400" cy="230400"/>
            <a:chOff x="8666160" y="1052736"/>
            <a:chExt cx="230400" cy="230400"/>
          </a:xfrm>
        </p:grpSpPr>
        <p:sp>
          <p:nvSpPr>
            <p:cNvPr id="157"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58"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9"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60" name="ActivePrez - Hide Button"/>
          <p:cNvGrpSpPr/>
          <p:nvPr>
            <p:custDataLst>
              <p:tags r:id="rId3"/>
            </p:custDataLst>
          </p:nvPr>
        </p:nvGrpSpPr>
        <p:grpSpPr>
          <a:xfrm>
            <a:off x="11688245" y="170305"/>
            <a:ext cx="266327" cy="251338"/>
            <a:chOff x="8717836" y="177800"/>
            <a:chExt cx="266327" cy="251338"/>
          </a:xfrm>
        </p:grpSpPr>
        <p:sp>
          <p:nvSpPr>
            <p:cNvPr id="161"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62" name="Rounded Rectangle 161"/>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12099520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heel(1)">
                                      <p:cBhvr>
                                        <p:cTn id="7" dur="500"/>
                                        <p:tgtEl>
                                          <p:spTgt spid="7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74"/>
                                        </p:tgtEl>
                                      </p:cBhvr>
                                    </p:animEffect>
                                    <p:animScale>
                                      <p:cBhvr>
                                        <p:cTn id="11" dur="250" autoRev="1" fill="hold"/>
                                        <p:tgtEl>
                                          <p:spTgt spid="74"/>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7"/>
                                        </p:tgtEl>
                                        <p:attrNameLst>
                                          <p:attrName>style.visibility</p:attrName>
                                        </p:attrNameLst>
                                      </p:cBhvr>
                                      <p:to>
                                        <p:strVal val="visible"/>
                                      </p:to>
                                    </p:set>
                                    <p:animEffect transition="in" filter="wipe(left)">
                                      <p:cBhvr>
                                        <p:cTn id="15" dur="500"/>
                                        <p:tgtEl>
                                          <p:spTgt spid="86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fade">
                                      <p:cBhvr>
                                        <p:cTn id="19"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60"/>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3"/>
                                        </p:tgtEl>
                                        <p:attrNameLst>
                                          <p:attrName>ppt_x</p:attrName>
                                        </p:attrNameLst>
                                      </p:cBhvr>
                                      <p:tavLst>
                                        <p:tav tm="0">
                                          <p:val>
                                            <p:strVal val="ppt_x"/>
                                          </p:val>
                                        </p:tav>
                                        <p:tav tm="100000">
                                          <p:val>
                                            <p:strVal val="1+ppt_w/2"/>
                                          </p:val>
                                        </p:tav>
                                      </p:tavLst>
                                    </p:anim>
                                    <p:anim calcmode="lin" valueType="num">
                                      <p:cBhvr additive="base">
                                        <p:cTn id="25" dur="250"/>
                                        <p:tgtEl>
                                          <p:spTgt spid="3"/>
                                        </p:tgtEl>
                                        <p:attrNameLst>
                                          <p:attrName>ppt_y</p:attrName>
                                        </p:attrNameLst>
                                      </p:cBhvr>
                                      <p:tavLst>
                                        <p:tav tm="0">
                                          <p:val>
                                            <p:strVal val="ppt_y"/>
                                          </p:val>
                                        </p:tav>
                                        <p:tav tm="100000">
                                          <p:val>
                                            <p:strVal val="ppt_y"/>
                                          </p:val>
                                        </p:tav>
                                      </p:tavLst>
                                    </p:anim>
                                    <p:set>
                                      <p:cBhvr>
                                        <p:cTn id="26" dur="1" fill="hold">
                                          <p:stCondLst>
                                            <p:cond delay="249"/>
                                          </p:stCondLst>
                                        </p:cTn>
                                        <p:tgtEl>
                                          <p:spTgt spid="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56"/>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160"/>
                  </p:tgtEl>
                </p:cond>
              </p:nextCondLst>
            </p:seq>
            <p:seq concurrent="1" nextAc="seek">
              <p:cTn id="31" restart="whenNotActive" fill="hold" evtFilter="cancelBubble" nodeType="interactiveSeq">
                <p:stCondLst>
                  <p:cond evt="onClick" delay="0">
                    <p:tgtEl>
                      <p:spTgt spid="156"/>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250" fill="hold"/>
                                        <p:tgtEl>
                                          <p:spTgt spid="3"/>
                                        </p:tgtEl>
                                        <p:attrNameLst>
                                          <p:attrName>ppt_x</p:attrName>
                                        </p:attrNameLst>
                                      </p:cBhvr>
                                      <p:tavLst>
                                        <p:tav tm="0">
                                          <p:val>
                                            <p:strVal val="1+#ppt_w/2"/>
                                          </p:val>
                                        </p:tav>
                                        <p:tav tm="100000">
                                          <p:val>
                                            <p:strVal val="#ppt_x"/>
                                          </p:val>
                                        </p:tav>
                                      </p:tavLst>
                                    </p:anim>
                                    <p:anim calcmode="lin" valueType="num">
                                      <p:cBhvr additive="base">
                                        <p:cTn id="37" dur="250" fill="hold"/>
                                        <p:tgtEl>
                                          <p:spTgt spid="3"/>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56"/>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60"/>
                                        </p:tgtEl>
                                        <p:attrNameLst>
                                          <p:attrName>style.visibility</p:attrName>
                                        </p:attrNameLst>
                                      </p:cBhvr>
                                      <p:to>
                                        <p:strVal val="visible"/>
                                      </p:to>
                                    </p:set>
                                  </p:childTnLst>
                                </p:cTn>
                              </p:par>
                            </p:childTnLst>
                          </p:cTn>
                        </p:par>
                      </p:childTnLst>
                    </p:cTn>
                  </p:par>
                </p:childTnLst>
              </p:cTn>
              <p:nextCondLst>
                <p:cond evt="onClick" delay="0">
                  <p:tgtEl>
                    <p:spTgt spid="156"/>
                  </p:tgtEl>
                </p:cond>
              </p:nextCondLst>
            </p:seq>
          </p:childTnLst>
        </p:cTn>
      </p:par>
    </p:tnLst>
    <p:bldLst>
      <p:bldP spid="867" grpId="0"/>
      <p:bldP spid="74" grpId="0"/>
      <p:bldP spid="74" grpId="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7" name="Title 866"/>
          <p:cNvSpPr>
            <a:spLocks noGrp="1"/>
          </p:cNvSpPr>
          <p:nvPr>
            <p:ph type="title"/>
          </p:nvPr>
        </p:nvSpPr>
        <p:spPr/>
        <p:txBody>
          <a:bodyPr/>
          <a:lstStyle/>
          <a:p>
            <a:r>
              <a:rPr lang="en-GB" smtClean="0"/>
              <a:t>Climb the Eiffel Tower</a:t>
            </a:r>
            <a:endParaRPr lang="en-GB" dirty="0"/>
          </a:p>
        </p:txBody>
      </p:sp>
      <p:pic>
        <p:nvPicPr>
          <p:cNvPr id="5122" name="Picture 2"/>
          <p:cNvPicPr>
            <a:picLocks noGrp="1" noChangeAspect="1" noChangeArrowheads="1"/>
          </p:cNvPicPr>
          <p:nvPr>
            <p:ph type="pic" sz="quarter" idx="15"/>
          </p:nvPr>
        </p:nvPicPr>
        <p:blipFill>
          <a:blip r:embed="rId38" cstate="email">
            <a:extLst>
              <a:ext uri="{28A0092B-C50C-407E-A947-70E740481C1C}">
                <a14:useLocalDpi xmlns:a14="http://schemas.microsoft.com/office/drawing/2010/main" val="0"/>
              </a:ext>
            </a:extLst>
          </a:blip>
          <a:srcRect t="9066" b="9066"/>
          <a:stretch>
            <a:fillRect/>
          </a:stretch>
        </p:blipFill>
        <p:spPr/>
      </p:pic>
      <p:sp>
        <p:nvSpPr>
          <p:cNvPr id="5124" name="Slide Number Placeholder 5123"/>
          <p:cNvSpPr>
            <a:spLocks noGrp="1"/>
          </p:cNvSpPr>
          <p:nvPr>
            <p:ph type="sldNum" sz="quarter" idx="4"/>
          </p:nvPr>
        </p:nvSpPr>
        <p:spPr/>
        <p:txBody>
          <a:bodyPr/>
          <a:lstStyle/>
          <a:p>
            <a:fld id="{CA002AFF-DAC4-483E-9874-67CA33B40BD1}" type="slidenum">
              <a:rPr lang="en-GB" smtClean="0"/>
              <a:pPr/>
              <a:t>31</a:t>
            </a:fld>
            <a:endParaRPr lang="en-GB" dirty="0"/>
          </a:p>
        </p:txBody>
      </p:sp>
      <p:sp>
        <p:nvSpPr>
          <p:cNvPr id="52" name="TextBox 51"/>
          <p:cNvSpPr txBox="1"/>
          <p:nvPr/>
        </p:nvSpPr>
        <p:spPr>
          <a:xfrm>
            <a:off x="2406756" y="3940167"/>
            <a:ext cx="1066318" cy="1569660"/>
          </a:xfrm>
          <a:prstGeom prst="rect">
            <a:avLst/>
          </a:prstGeom>
          <a:noFill/>
        </p:spPr>
        <p:txBody>
          <a:bodyPr wrap="none" rtlCol="0">
            <a:spAutoFit/>
          </a:bodyPr>
          <a:lstStyle/>
          <a:p>
            <a:pPr algn="ctr"/>
            <a:r>
              <a:rPr lang="en-GB" sz="9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4</a:t>
            </a: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3" name="ActivePrez Menu"/>
          <p:cNvGrpSpPr/>
          <p:nvPr>
            <p:custDataLst>
              <p:tags r:id="rId1"/>
            </p:custDataLst>
          </p:nvPr>
        </p:nvGrpSpPr>
        <p:grpSpPr>
          <a:xfrm>
            <a:off x="177800" y="182349"/>
            <a:ext cx="11836400" cy="508000"/>
            <a:chOff x="177800" y="182349"/>
            <a:chExt cx="11836400" cy="508000"/>
          </a:xfrm>
        </p:grpSpPr>
        <p:sp>
          <p:nvSpPr>
            <p:cNvPr id="129"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0"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31"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2"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33"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4"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35"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6" name="ActivePrez - Level 1 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Bucket List</a:t>
              </a:r>
              <a:endParaRPr lang="en-GB" sz="1000" dirty="0">
                <a:solidFill>
                  <a:schemeClr val="bg1"/>
                </a:solidFill>
              </a:endParaRPr>
            </a:p>
          </p:txBody>
        </p:sp>
        <p:sp>
          <p:nvSpPr>
            <p:cNvPr id="137"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8"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39"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40"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41"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42"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4716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Dive</a:t>
              </a:r>
              <a:endParaRPr lang="en-GB" sz="1000" dirty="0">
                <a:solidFill>
                  <a:schemeClr val="bg1">
                    <a:alpha val="30000"/>
                  </a:schemeClr>
                </a:solidFill>
              </a:endParaRPr>
            </a:p>
          </p:txBody>
        </p:sp>
        <p:sp>
          <p:nvSpPr>
            <p:cNvPr id="143" name="ActivePrez - Level 2 Separator"/>
            <p:cNvSpPr/>
            <p:nvPr>
              <p:custDataLst>
                <p:tags r:id="rId18"/>
              </p:custDataLst>
            </p:nvPr>
          </p:nvSpPr>
          <p:spPr>
            <a:xfrm>
              <a:off x="64940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4"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07112" y="444128"/>
              <a:ext cx="3690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Fly</a:t>
              </a:r>
              <a:endParaRPr lang="en-GB" sz="1000" dirty="0">
                <a:solidFill>
                  <a:schemeClr val="bg1">
                    <a:alpha val="30000"/>
                  </a:schemeClr>
                </a:solidFill>
              </a:endParaRPr>
            </a:p>
          </p:txBody>
        </p:sp>
        <p:sp>
          <p:nvSpPr>
            <p:cNvPr id="145" name="ActivePrez - Level 2 Separator"/>
            <p:cNvSpPr/>
            <p:nvPr>
              <p:custDataLst>
                <p:tags r:id="rId20"/>
              </p:custDataLst>
            </p:nvPr>
          </p:nvSpPr>
          <p:spPr>
            <a:xfrm>
              <a:off x="10761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6"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133832" y="444128"/>
              <a:ext cx="5261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Drive</a:t>
              </a:r>
              <a:endParaRPr lang="en-GB" sz="1000" dirty="0">
                <a:solidFill>
                  <a:schemeClr val="bg1">
                    <a:alpha val="30000"/>
                  </a:schemeClr>
                </a:solidFill>
              </a:endParaRPr>
            </a:p>
          </p:txBody>
        </p:sp>
        <p:sp>
          <p:nvSpPr>
            <p:cNvPr id="147" name="ActivePrez - Level 2 Separator"/>
            <p:cNvSpPr/>
            <p:nvPr>
              <p:custDataLst>
                <p:tags r:id="rId22"/>
              </p:custDataLst>
            </p:nvPr>
          </p:nvSpPr>
          <p:spPr>
            <a:xfrm>
              <a:off x="165993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8"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1717646" y="444128"/>
              <a:ext cx="5741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Space</a:t>
              </a:r>
              <a:endParaRPr lang="en-GB" sz="1000" dirty="0">
                <a:solidFill>
                  <a:schemeClr val="bg1">
                    <a:alpha val="30000"/>
                  </a:schemeClr>
                </a:solidFill>
              </a:endParaRPr>
            </a:p>
          </p:txBody>
        </p:sp>
        <p:sp>
          <p:nvSpPr>
            <p:cNvPr id="149" name="ActivePrez - Level 2 Separator"/>
            <p:cNvSpPr/>
            <p:nvPr>
              <p:custDataLst>
                <p:tags r:id="rId24"/>
              </p:custDataLst>
            </p:nvPr>
          </p:nvSpPr>
          <p:spPr>
            <a:xfrm>
              <a:off x="22918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0"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349550" y="444128"/>
              <a:ext cx="787395"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St. Paul’s</a:t>
              </a:r>
              <a:endParaRPr lang="en-GB" sz="1000" dirty="0">
                <a:solidFill>
                  <a:schemeClr val="bg1">
                    <a:alpha val="30000"/>
                  </a:schemeClr>
                </a:solidFill>
              </a:endParaRPr>
            </a:p>
          </p:txBody>
        </p:sp>
        <p:sp>
          <p:nvSpPr>
            <p:cNvPr id="151" name="ActivePrez - Level 2 Separator"/>
            <p:cNvSpPr/>
            <p:nvPr>
              <p:custDataLst>
                <p:tags r:id="rId26"/>
              </p:custDataLst>
            </p:nvPr>
          </p:nvSpPr>
          <p:spPr>
            <a:xfrm>
              <a:off x="313694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2"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194653" y="444128"/>
              <a:ext cx="56137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Home</a:t>
              </a:r>
              <a:endParaRPr lang="en-GB" sz="1000" dirty="0">
                <a:solidFill>
                  <a:schemeClr val="bg1">
                    <a:alpha val="30000"/>
                  </a:schemeClr>
                </a:solidFill>
              </a:endParaRPr>
            </a:p>
          </p:txBody>
        </p:sp>
        <p:sp>
          <p:nvSpPr>
            <p:cNvPr id="153" name="ActivePrez - Level 2 Separator"/>
            <p:cNvSpPr/>
            <p:nvPr>
              <p:custDataLst>
                <p:tags r:id="rId28"/>
              </p:custDataLst>
            </p:nvPr>
          </p:nvSpPr>
          <p:spPr>
            <a:xfrm>
              <a:off x="375602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4" name="ActivePrez - Level 2 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3813733" y="444128"/>
              <a:ext cx="50366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Eiffel</a:t>
              </a:r>
              <a:endParaRPr lang="en-GB" sz="1000" dirty="0">
                <a:solidFill>
                  <a:schemeClr val="bg1"/>
                </a:solidFill>
              </a:endParaRPr>
            </a:p>
          </p:txBody>
        </p:sp>
        <p:sp>
          <p:nvSpPr>
            <p:cNvPr id="155" name="ActivePrez - Level 2 Separator"/>
            <p:cNvSpPr/>
            <p:nvPr>
              <p:custDataLst>
                <p:tags r:id="rId30"/>
              </p:custDataLst>
            </p:nvPr>
          </p:nvSpPr>
          <p:spPr>
            <a:xfrm>
              <a:off x="431739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6"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375105" y="444128"/>
              <a:ext cx="4187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Eye</a:t>
              </a:r>
              <a:endParaRPr lang="en-GB" sz="1000" dirty="0">
                <a:solidFill>
                  <a:schemeClr val="bg1">
                    <a:alpha val="30000"/>
                  </a:schemeClr>
                </a:solidFill>
              </a:endParaRPr>
            </a:p>
          </p:txBody>
        </p:sp>
        <p:sp>
          <p:nvSpPr>
            <p:cNvPr id="157" name="ActivePrez - Level 2 Separator"/>
            <p:cNvSpPr/>
            <p:nvPr>
              <p:custDataLst>
                <p:tags r:id="rId32"/>
              </p:custDataLst>
            </p:nvPr>
          </p:nvSpPr>
          <p:spPr>
            <a:xfrm>
              <a:off x="47938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8"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4851517" y="444128"/>
              <a:ext cx="5293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Jump</a:t>
              </a:r>
              <a:endParaRPr lang="en-GB" sz="1000" dirty="0">
                <a:solidFill>
                  <a:schemeClr val="bg1">
                    <a:alpha val="30000"/>
                  </a:schemeClr>
                </a:solidFill>
              </a:endParaRPr>
            </a:p>
          </p:txBody>
        </p:sp>
        <p:sp>
          <p:nvSpPr>
            <p:cNvPr id="159" name="ActivePrez - Level 2 Separator"/>
            <p:cNvSpPr/>
            <p:nvPr>
              <p:custDataLst>
                <p:tags r:id="rId34"/>
              </p:custDataLst>
            </p:nvPr>
          </p:nvSpPr>
          <p:spPr>
            <a:xfrm>
              <a:off x="538082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60"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5438537" y="444128"/>
              <a:ext cx="60625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Family</a:t>
              </a:r>
              <a:endParaRPr lang="en-GB" sz="1000" dirty="0">
                <a:solidFill>
                  <a:schemeClr val="bg1">
                    <a:alpha val="30000"/>
                  </a:schemeClr>
                </a:solidFill>
              </a:endParaRPr>
            </a:p>
          </p:txBody>
        </p:sp>
      </p:grpSp>
      <p:grpSp>
        <p:nvGrpSpPr>
          <p:cNvPr id="161" name="ActivePrez - Show Button"/>
          <p:cNvGrpSpPr/>
          <p:nvPr>
            <p:custDataLst>
              <p:tags r:id="rId2"/>
            </p:custDataLst>
          </p:nvPr>
        </p:nvGrpSpPr>
        <p:grpSpPr>
          <a:xfrm>
            <a:off x="11705721" y="181916"/>
            <a:ext cx="230400" cy="230400"/>
            <a:chOff x="8666160" y="1052736"/>
            <a:chExt cx="230400" cy="230400"/>
          </a:xfrm>
        </p:grpSpPr>
        <p:sp>
          <p:nvSpPr>
            <p:cNvPr id="162"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63"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4"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65" name="ActivePrez - Hide Button"/>
          <p:cNvGrpSpPr/>
          <p:nvPr>
            <p:custDataLst>
              <p:tags r:id="rId3"/>
            </p:custDataLst>
          </p:nvPr>
        </p:nvGrpSpPr>
        <p:grpSpPr>
          <a:xfrm>
            <a:off x="11688245" y="170305"/>
            <a:ext cx="266327" cy="251338"/>
            <a:chOff x="8717836" y="177800"/>
            <a:chExt cx="266327" cy="251338"/>
          </a:xfrm>
        </p:grpSpPr>
        <p:sp>
          <p:nvSpPr>
            <p:cNvPr id="166"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67" name="Rounded Rectangle 166"/>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29121596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7"/>
                                        </p:tgtEl>
                                        <p:attrNameLst>
                                          <p:attrName>style.visibility</p:attrName>
                                        </p:attrNameLst>
                                      </p:cBhvr>
                                      <p:to>
                                        <p:strVal val="visible"/>
                                      </p:to>
                                    </p:set>
                                    <p:animEffect transition="in" filter="wipe(left)">
                                      <p:cBhvr>
                                        <p:cTn id="15" dur="500"/>
                                        <p:tgtEl>
                                          <p:spTgt spid="86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65"/>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3"/>
                                        </p:tgtEl>
                                        <p:attrNameLst>
                                          <p:attrName>ppt_x</p:attrName>
                                        </p:attrNameLst>
                                      </p:cBhvr>
                                      <p:tavLst>
                                        <p:tav tm="0">
                                          <p:val>
                                            <p:strVal val="ppt_x"/>
                                          </p:val>
                                        </p:tav>
                                        <p:tav tm="100000">
                                          <p:val>
                                            <p:strVal val="1+ppt_w/2"/>
                                          </p:val>
                                        </p:tav>
                                      </p:tavLst>
                                    </p:anim>
                                    <p:anim calcmode="lin" valueType="num">
                                      <p:cBhvr additive="base">
                                        <p:cTn id="25" dur="250"/>
                                        <p:tgtEl>
                                          <p:spTgt spid="3"/>
                                        </p:tgtEl>
                                        <p:attrNameLst>
                                          <p:attrName>ppt_y</p:attrName>
                                        </p:attrNameLst>
                                      </p:cBhvr>
                                      <p:tavLst>
                                        <p:tav tm="0">
                                          <p:val>
                                            <p:strVal val="ppt_y"/>
                                          </p:val>
                                        </p:tav>
                                        <p:tav tm="100000">
                                          <p:val>
                                            <p:strVal val="ppt_y"/>
                                          </p:val>
                                        </p:tav>
                                      </p:tavLst>
                                    </p:anim>
                                    <p:set>
                                      <p:cBhvr>
                                        <p:cTn id="26" dur="1" fill="hold">
                                          <p:stCondLst>
                                            <p:cond delay="249"/>
                                          </p:stCondLst>
                                        </p:cTn>
                                        <p:tgtEl>
                                          <p:spTgt spid="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65"/>
                                        </p:tgtEl>
                                        <p:attrNameLst>
                                          <p:attrName>style.visibility</p:attrName>
                                        </p:attrNameLst>
                                      </p:cBhvr>
                                      <p:to>
                                        <p:strVal val="hidden"/>
                                      </p:to>
                                    </p:set>
                                  </p:childTnLst>
                                </p:cTn>
                              </p:par>
                            </p:childTnLst>
                          </p:cTn>
                        </p:par>
                      </p:childTnLst>
                    </p:cTn>
                  </p:par>
                </p:childTnLst>
              </p:cTn>
              <p:nextCondLst>
                <p:cond evt="onClick" delay="0">
                  <p:tgtEl>
                    <p:spTgt spid="165"/>
                  </p:tgtEl>
                </p:cond>
              </p:nextCondLst>
            </p:seq>
            <p:seq concurrent="1" nextAc="seek">
              <p:cTn id="31" restart="whenNotActive" fill="hold" evtFilter="cancelBubble" nodeType="interactiveSeq">
                <p:stCondLst>
                  <p:cond evt="onClick" delay="0">
                    <p:tgtEl>
                      <p:spTgt spid="161"/>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250" fill="hold"/>
                                        <p:tgtEl>
                                          <p:spTgt spid="3"/>
                                        </p:tgtEl>
                                        <p:attrNameLst>
                                          <p:attrName>ppt_x</p:attrName>
                                        </p:attrNameLst>
                                      </p:cBhvr>
                                      <p:tavLst>
                                        <p:tav tm="0">
                                          <p:val>
                                            <p:strVal val="1+#ppt_w/2"/>
                                          </p:val>
                                        </p:tav>
                                        <p:tav tm="100000">
                                          <p:val>
                                            <p:strVal val="#ppt_x"/>
                                          </p:val>
                                        </p:tav>
                                      </p:tavLst>
                                    </p:anim>
                                    <p:anim calcmode="lin" valueType="num">
                                      <p:cBhvr additive="base">
                                        <p:cTn id="37" dur="250" fill="hold"/>
                                        <p:tgtEl>
                                          <p:spTgt spid="3"/>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61"/>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65"/>
                                        </p:tgtEl>
                                        <p:attrNameLst>
                                          <p:attrName>style.visibility</p:attrName>
                                        </p:attrNameLst>
                                      </p:cBhvr>
                                      <p:to>
                                        <p:strVal val="visible"/>
                                      </p:to>
                                    </p:set>
                                  </p:childTnLst>
                                </p:cTn>
                              </p:par>
                            </p:childTnLst>
                          </p:cTn>
                        </p:par>
                      </p:childTnLst>
                    </p:cTn>
                  </p:par>
                </p:childTnLst>
              </p:cTn>
              <p:nextCondLst>
                <p:cond evt="onClick" delay="0">
                  <p:tgtEl>
                    <p:spTgt spid="161"/>
                  </p:tgtEl>
                </p:cond>
              </p:nextCondLst>
            </p:seq>
          </p:childTnLst>
        </p:cTn>
      </p:par>
    </p:tnLst>
    <p:bldLst>
      <p:bldP spid="867" grpId="0"/>
      <p:bldP spid="52" grpId="0"/>
      <p:bldP spid="52" grpId="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7" name="Title 866"/>
          <p:cNvSpPr>
            <a:spLocks noGrp="1"/>
          </p:cNvSpPr>
          <p:nvPr>
            <p:ph type="title"/>
          </p:nvPr>
        </p:nvSpPr>
        <p:spPr/>
        <p:txBody>
          <a:bodyPr/>
          <a:lstStyle/>
          <a:p>
            <a:r>
              <a:rPr lang="en-GB" smtClean="0"/>
              <a:t>Ride the London Eye</a:t>
            </a:r>
            <a:endParaRPr lang="en-GB" dirty="0"/>
          </a:p>
        </p:txBody>
      </p:sp>
      <p:pic>
        <p:nvPicPr>
          <p:cNvPr id="5122" name="Picture 2"/>
          <p:cNvPicPr>
            <a:picLocks noGrp="1" noChangeAspect="1" noChangeArrowheads="1"/>
          </p:cNvPicPr>
          <p:nvPr>
            <p:ph type="pic" sz="quarter" idx="15"/>
          </p:nvPr>
        </p:nvPicPr>
        <p:blipFill>
          <a:blip r:embed="rId38" cstate="email">
            <a:extLst>
              <a:ext uri="{28A0092B-C50C-407E-A947-70E740481C1C}">
                <a14:useLocalDpi xmlns:a14="http://schemas.microsoft.com/office/drawing/2010/main" val="0"/>
              </a:ext>
            </a:extLst>
          </a:blip>
          <a:srcRect t="13628" b="13628"/>
          <a:stretch>
            <a:fillRect/>
          </a:stretch>
        </p:blipFill>
        <p:spPr/>
      </p:pic>
      <p:sp>
        <p:nvSpPr>
          <p:cNvPr id="5124" name="Slide Number Placeholder 5123"/>
          <p:cNvSpPr>
            <a:spLocks noGrp="1"/>
          </p:cNvSpPr>
          <p:nvPr>
            <p:ph type="sldNum" sz="quarter" idx="4"/>
          </p:nvPr>
        </p:nvSpPr>
        <p:spPr/>
        <p:txBody>
          <a:bodyPr/>
          <a:lstStyle/>
          <a:p>
            <a:fld id="{CA002AFF-DAC4-483E-9874-67CA33B40BD1}" type="slidenum">
              <a:rPr lang="en-GB" smtClean="0"/>
              <a:pPr/>
              <a:t>32</a:t>
            </a:fld>
            <a:endParaRPr lang="en-GB" dirty="0"/>
          </a:p>
        </p:txBody>
      </p:sp>
      <p:sp>
        <p:nvSpPr>
          <p:cNvPr id="52" name="TextBox 51"/>
          <p:cNvSpPr txBox="1"/>
          <p:nvPr/>
        </p:nvSpPr>
        <p:spPr>
          <a:xfrm>
            <a:off x="2406756" y="3940167"/>
            <a:ext cx="1066318" cy="1569660"/>
          </a:xfrm>
          <a:prstGeom prst="rect">
            <a:avLst/>
          </a:prstGeom>
          <a:noFill/>
        </p:spPr>
        <p:txBody>
          <a:bodyPr wrap="none" rtlCol="0">
            <a:spAutoFit/>
          </a:bodyPr>
          <a:lstStyle/>
          <a:p>
            <a:pPr algn="ctr"/>
            <a:r>
              <a:rPr lang="en-GB" sz="9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a:t>
            </a: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3" name="ActivePrez Menu"/>
          <p:cNvGrpSpPr/>
          <p:nvPr>
            <p:custDataLst>
              <p:tags r:id="rId1"/>
            </p:custDataLst>
          </p:nvPr>
        </p:nvGrpSpPr>
        <p:grpSpPr>
          <a:xfrm>
            <a:off x="177800" y="182349"/>
            <a:ext cx="11836400" cy="508000"/>
            <a:chOff x="177800" y="182349"/>
            <a:chExt cx="11836400" cy="508000"/>
          </a:xfrm>
        </p:grpSpPr>
        <p:sp>
          <p:nvSpPr>
            <p:cNvPr id="129"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0"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31"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2"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33"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4"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35"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6" name="ActivePrez - Level 1 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Bucket List</a:t>
              </a:r>
              <a:endParaRPr lang="en-GB" sz="1000" dirty="0">
                <a:solidFill>
                  <a:schemeClr val="bg1"/>
                </a:solidFill>
              </a:endParaRPr>
            </a:p>
          </p:txBody>
        </p:sp>
        <p:sp>
          <p:nvSpPr>
            <p:cNvPr id="137"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8"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39"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40"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41"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42"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4716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Dive</a:t>
              </a:r>
              <a:endParaRPr lang="en-GB" sz="1000" dirty="0">
                <a:solidFill>
                  <a:schemeClr val="bg1">
                    <a:alpha val="30000"/>
                  </a:schemeClr>
                </a:solidFill>
              </a:endParaRPr>
            </a:p>
          </p:txBody>
        </p:sp>
        <p:sp>
          <p:nvSpPr>
            <p:cNvPr id="143" name="ActivePrez - Level 2 Separator"/>
            <p:cNvSpPr/>
            <p:nvPr>
              <p:custDataLst>
                <p:tags r:id="rId18"/>
              </p:custDataLst>
            </p:nvPr>
          </p:nvSpPr>
          <p:spPr>
            <a:xfrm>
              <a:off x="64940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4"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07112" y="444128"/>
              <a:ext cx="3690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Fly</a:t>
              </a:r>
              <a:endParaRPr lang="en-GB" sz="1000" dirty="0">
                <a:solidFill>
                  <a:schemeClr val="bg1">
                    <a:alpha val="30000"/>
                  </a:schemeClr>
                </a:solidFill>
              </a:endParaRPr>
            </a:p>
          </p:txBody>
        </p:sp>
        <p:sp>
          <p:nvSpPr>
            <p:cNvPr id="145" name="ActivePrez - Level 2 Separator"/>
            <p:cNvSpPr/>
            <p:nvPr>
              <p:custDataLst>
                <p:tags r:id="rId20"/>
              </p:custDataLst>
            </p:nvPr>
          </p:nvSpPr>
          <p:spPr>
            <a:xfrm>
              <a:off x="10761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6"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133832" y="444128"/>
              <a:ext cx="5261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Drive</a:t>
              </a:r>
              <a:endParaRPr lang="en-GB" sz="1000" dirty="0">
                <a:solidFill>
                  <a:schemeClr val="bg1">
                    <a:alpha val="30000"/>
                  </a:schemeClr>
                </a:solidFill>
              </a:endParaRPr>
            </a:p>
          </p:txBody>
        </p:sp>
        <p:sp>
          <p:nvSpPr>
            <p:cNvPr id="147" name="ActivePrez - Level 2 Separator"/>
            <p:cNvSpPr/>
            <p:nvPr>
              <p:custDataLst>
                <p:tags r:id="rId22"/>
              </p:custDataLst>
            </p:nvPr>
          </p:nvSpPr>
          <p:spPr>
            <a:xfrm>
              <a:off x="165993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8"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1717646" y="444128"/>
              <a:ext cx="5741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Space</a:t>
              </a:r>
              <a:endParaRPr lang="en-GB" sz="1000" dirty="0">
                <a:solidFill>
                  <a:schemeClr val="bg1">
                    <a:alpha val="30000"/>
                  </a:schemeClr>
                </a:solidFill>
              </a:endParaRPr>
            </a:p>
          </p:txBody>
        </p:sp>
        <p:sp>
          <p:nvSpPr>
            <p:cNvPr id="149" name="ActivePrez - Level 2 Separator"/>
            <p:cNvSpPr/>
            <p:nvPr>
              <p:custDataLst>
                <p:tags r:id="rId24"/>
              </p:custDataLst>
            </p:nvPr>
          </p:nvSpPr>
          <p:spPr>
            <a:xfrm>
              <a:off x="22918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0"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349550" y="444128"/>
              <a:ext cx="787395"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St. Paul’s</a:t>
              </a:r>
              <a:endParaRPr lang="en-GB" sz="1000" dirty="0">
                <a:solidFill>
                  <a:schemeClr val="bg1">
                    <a:alpha val="30000"/>
                  </a:schemeClr>
                </a:solidFill>
              </a:endParaRPr>
            </a:p>
          </p:txBody>
        </p:sp>
        <p:sp>
          <p:nvSpPr>
            <p:cNvPr id="151" name="ActivePrez - Level 2 Separator"/>
            <p:cNvSpPr/>
            <p:nvPr>
              <p:custDataLst>
                <p:tags r:id="rId26"/>
              </p:custDataLst>
            </p:nvPr>
          </p:nvSpPr>
          <p:spPr>
            <a:xfrm>
              <a:off x="313694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2"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194653" y="444128"/>
              <a:ext cx="56137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Home</a:t>
              </a:r>
              <a:endParaRPr lang="en-GB" sz="1000" dirty="0">
                <a:solidFill>
                  <a:schemeClr val="bg1">
                    <a:alpha val="30000"/>
                  </a:schemeClr>
                </a:solidFill>
              </a:endParaRPr>
            </a:p>
          </p:txBody>
        </p:sp>
        <p:sp>
          <p:nvSpPr>
            <p:cNvPr id="153" name="ActivePrez - Level 2 Separator"/>
            <p:cNvSpPr/>
            <p:nvPr>
              <p:custDataLst>
                <p:tags r:id="rId28"/>
              </p:custDataLst>
            </p:nvPr>
          </p:nvSpPr>
          <p:spPr>
            <a:xfrm>
              <a:off x="375602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4"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3813733" y="444128"/>
              <a:ext cx="50366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Eiffel</a:t>
              </a:r>
              <a:endParaRPr lang="en-GB" sz="1000" dirty="0">
                <a:solidFill>
                  <a:schemeClr val="bg1">
                    <a:alpha val="30000"/>
                  </a:schemeClr>
                </a:solidFill>
              </a:endParaRPr>
            </a:p>
          </p:txBody>
        </p:sp>
        <p:sp>
          <p:nvSpPr>
            <p:cNvPr id="155" name="ActivePrez - Level 2 Separator"/>
            <p:cNvSpPr/>
            <p:nvPr>
              <p:custDataLst>
                <p:tags r:id="rId30"/>
              </p:custDataLst>
            </p:nvPr>
          </p:nvSpPr>
          <p:spPr>
            <a:xfrm>
              <a:off x="431739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6" name="ActivePrez - Level 2 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375105" y="444128"/>
              <a:ext cx="4187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Eye</a:t>
              </a:r>
              <a:endParaRPr lang="en-GB" sz="1000" dirty="0">
                <a:solidFill>
                  <a:schemeClr val="bg1"/>
                </a:solidFill>
              </a:endParaRPr>
            </a:p>
          </p:txBody>
        </p:sp>
        <p:sp>
          <p:nvSpPr>
            <p:cNvPr id="157" name="ActivePrez - Level 2 Separator"/>
            <p:cNvSpPr/>
            <p:nvPr>
              <p:custDataLst>
                <p:tags r:id="rId32"/>
              </p:custDataLst>
            </p:nvPr>
          </p:nvSpPr>
          <p:spPr>
            <a:xfrm>
              <a:off x="47938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8"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4851517" y="444128"/>
              <a:ext cx="5293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Jump</a:t>
              </a:r>
              <a:endParaRPr lang="en-GB" sz="1000" dirty="0">
                <a:solidFill>
                  <a:schemeClr val="bg1">
                    <a:alpha val="30000"/>
                  </a:schemeClr>
                </a:solidFill>
              </a:endParaRPr>
            </a:p>
          </p:txBody>
        </p:sp>
        <p:sp>
          <p:nvSpPr>
            <p:cNvPr id="159" name="ActivePrez - Level 2 Separator"/>
            <p:cNvSpPr/>
            <p:nvPr>
              <p:custDataLst>
                <p:tags r:id="rId34"/>
              </p:custDataLst>
            </p:nvPr>
          </p:nvSpPr>
          <p:spPr>
            <a:xfrm>
              <a:off x="538082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60"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5438537" y="444128"/>
              <a:ext cx="60625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Family</a:t>
              </a:r>
              <a:endParaRPr lang="en-GB" sz="1000" dirty="0">
                <a:solidFill>
                  <a:schemeClr val="bg1">
                    <a:alpha val="30000"/>
                  </a:schemeClr>
                </a:solidFill>
              </a:endParaRPr>
            </a:p>
          </p:txBody>
        </p:sp>
      </p:grpSp>
      <p:grpSp>
        <p:nvGrpSpPr>
          <p:cNvPr id="161" name="ActivePrez - Show Button"/>
          <p:cNvGrpSpPr/>
          <p:nvPr>
            <p:custDataLst>
              <p:tags r:id="rId2"/>
            </p:custDataLst>
          </p:nvPr>
        </p:nvGrpSpPr>
        <p:grpSpPr>
          <a:xfrm>
            <a:off x="11705721" y="181916"/>
            <a:ext cx="230400" cy="230400"/>
            <a:chOff x="8666160" y="1052736"/>
            <a:chExt cx="230400" cy="230400"/>
          </a:xfrm>
        </p:grpSpPr>
        <p:sp>
          <p:nvSpPr>
            <p:cNvPr id="162"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63"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4"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65" name="ActivePrez - Hide Button"/>
          <p:cNvGrpSpPr/>
          <p:nvPr>
            <p:custDataLst>
              <p:tags r:id="rId3"/>
            </p:custDataLst>
          </p:nvPr>
        </p:nvGrpSpPr>
        <p:grpSpPr>
          <a:xfrm>
            <a:off x="11688245" y="170305"/>
            <a:ext cx="266327" cy="251338"/>
            <a:chOff x="8717836" y="177800"/>
            <a:chExt cx="266327" cy="251338"/>
          </a:xfrm>
        </p:grpSpPr>
        <p:sp>
          <p:nvSpPr>
            <p:cNvPr id="166"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67" name="Rounded Rectangle 166"/>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12441591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7"/>
                                        </p:tgtEl>
                                        <p:attrNameLst>
                                          <p:attrName>style.visibility</p:attrName>
                                        </p:attrNameLst>
                                      </p:cBhvr>
                                      <p:to>
                                        <p:strVal val="visible"/>
                                      </p:to>
                                    </p:set>
                                    <p:animEffect transition="in" filter="wipe(left)">
                                      <p:cBhvr>
                                        <p:cTn id="15" dur="500"/>
                                        <p:tgtEl>
                                          <p:spTgt spid="86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65"/>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3"/>
                                        </p:tgtEl>
                                        <p:attrNameLst>
                                          <p:attrName>ppt_x</p:attrName>
                                        </p:attrNameLst>
                                      </p:cBhvr>
                                      <p:tavLst>
                                        <p:tav tm="0">
                                          <p:val>
                                            <p:strVal val="ppt_x"/>
                                          </p:val>
                                        </p:tav>
                                        <p:tav tm="100000">
                                          <p:val>
                                            <p:strVal val="1+ppt_w/2"/>
                                          </p:val>
                                        </p:tav>
                                      </p:tavLst>
                                    </p:anim>
                                    <p:anim calcmode="lin" valueType="num">
                                      <p:cBhvr additive="base">
                                        <p:cTn id="25" dur="250"/>
                                        <p:tgtEl>
                                          <p:spTgt spid="3"/>
                                        </p:tgtEl>
                                        <p:attrNameLst>
                                          <p:attrName>ppt_y</p:attrName>
                                        </p:attrNameLst>
                                      </p:cBhvr>
                                      <p:tavLst>
                                        <p:tav tm="0">
                                          <p:val>
                                            <p:strVal val="ppt_y"/>
                                          </p:val>
                                        </p:tav>
                                        <p:tav tm="100000">
                                          <p:val>
                                            <p:strVal val="ppt_y"/>
                                          </p:val>
                                        </p:tav>
                                      </p:tavLst>
                                    </p:anim>
                                    <p:set>
                                      <p:cBhvr>
                                        <p:cTn id="26" dur="1" fill="hold">
                                          <p:stCondLst>
                                            <p:cond delay="249"/>
                                          </p:stCondLst>
                                        </p:cTn>
                                        <p:tgtEl>
                                          <p:spTgt spid="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65"/>
                                        </p:tgtEl>
                                        <p:attrNameLst>
                                          <p:attrName>style.visibility</p:attrName>
                                        </p:attrNameLst>
                                      </p:cBhvr>
                                      <p:to>
                                        <p:strVal val="hidden"/>
                                      </p:to>
                                    </p:set>
                                  </p:childTnLst>
                                </p:cTn>
                              </p:par>
                            </p:childTnLst>
                          </p:cTn>
                        </p:par>
                      </p:childTnLst>
                    </p:cTn>
                  </p:par>
                </p:childTnLst>
              </p:cTn>
              <p:nextCondLst>
                <p:cond evt="onClick" delay="0">
                  <p:tgtEl>
                    <p:spTgt spid="165"/>
                  </p:tgtEl>
                </p:cond>
              </p:nextCondLst>
            </p:seq>
            <p:seq concurrent="1" nextAc="seek">
              <p:cTn id="31" restart="whenNotActive" fill="hold" evtFilter="cancelBubble" nodeType="interactiveSeq">
                <p:stCondLst>
                  <p:cond evt="onClick" delay="0">
                    <p:tgtEl>
                      <p:spTgt spid="161"/>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250" fill="hold"/>
                                        <p:tgtEl>
                                          <p:spTgt spid="3"/>
                                        </p:tgtEl>
                                        <p:attrNameLst>
                                          <p:attrName>ppt_x</p:attrName>
                                        </p:attrNameLst>
                                      </p:cBhvr>
                                      <p:tavLst>
                                        <p:tav tm="0">
                                          <p:val>
                                            <p:strVal val="1+#ppt_w/2"/>
                                          </p:val>
                                        </p:tav>
                                        <p:tav tm="100000">
                                          <p:val>
                                            <p:strVal val="#ppt_x"/>
                                          </p:val>
                                        </p:tav>
                                      </p:tavLst>
                                    </p:anim>
                                    <p:anim calcmode="lin" valueType="num">
                                      <p:cBhvr additive="base">
                                        <p:cTn id="37" dur="250" fill="hold"/>
                                        <p:tgtEl>
                                          <p:spTgt spid="3"/>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61"/>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65"/>
                                        </p:tgtEl>
                                        <p:attrNameLst>
                                          <p:attrName>style.visibility</p:attrName>
                                        </p:attrNameLst>
                                      </p:cBhvr>
                                      <p:to>
                                        <p:strVal val="visible"/>
                                      </p:to>
                                    </p:set>
                                  </p:childTnLst>
                                </p:cTn>
                              </p:par>
                            </p:childTnLst>
                          </p:cTn>
                        </p:par>
                      </p:childTnLst>
                    </p:cTn>
                  </p:par>
                </p:childTnLst>
              </p:cTn>
              <p:nextCondLst>
                <p:cond evt="onClick" delay="0">
                  <p:tgtEl>
                    <p:spTgt spid="161"/>
                  </p:tgtEl>
                </p:cond>
              </p:nextCondLst>
            </p:seq>
          </p:childTnLst>
        </p:cTn>
      </p:par>
    </p:tnLst>
    <p:bldLst>
      <p:bldP spid="867" grpId="0"/>
      <p:bldP spid="52" grpId="0"/>
      <p:bldP spid="52" grpId="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7" name="Title 866"/>
          <p:cNvSpPr>
            <a:spLocks noGrp="1"/>
          </p:cNvSpPr>
          <p:nvPr>
            <p:ph type="title"/>
          </p:nvPr>
        </p:nvSpPr>
        <p:spPr/>
        <p:txBody>
          <a:bodyPr/>
          <a:lstStyle/>
          <a:p>
            <a:r>
              <a:rPr lang="en-GB" smtClean="0"/>
              <a:t>Jump out of a Plane</a:t>
            </a:r>
            <a:endParaRPr lang="en-GB" dirty="0"/>
          </a:p>
        </p:txBody>
      </p:sp>
      <p:pic>
        <p:nvPicPr>
          <p:cNvPr id="8196" name="Picture 4" descr="http://4.bp.blogspot.com/_7sRWALUA7-Q/TI4NeB6LcUI/AAAAAAAAAKs/OCbh87xMt9o/s1600/skydive0136.jpg"/>
          <p:cNvPicPr>
            <a:picLocks noGrp="1" noChangeAspect="1" noChangeArrowheads="1"/>
          </p:cNvPicPr>
          <p:nvPr>
            <p:ph type="pic" sz="quarter" idx="15"/>
          </p:nvPr>
        </p:nvPicPr>
        <p:blipFill rotWithShape="1">
          <a:blip r:embed="rId38" cstate="email">
            <a:extLst>
              <a:ext uri="{28A0092B-C50C-407E-A947-70E740481C1C}">
                <a14:useLocalDpi xmlns:a14="http://schemas.microsoft.com/office/drawing/2010/main" val="0"/>
              </a:ext>
            </a:extLst>
          </a:blip>
          <a:srcRect t="10158" b="10158"/>
          <a:stretch/>
        </p:blipFill>
        <p:spPr/>
      </p:pic>
      <p:sp>
        <p:nvSpPr>
          <p:cNvPr id="871" name="Slide Number Placeholder 870"/>
          <p:cNvSpPr>
            <a:spLocks noGrp="1"/>
          </p:cNvSpPr>
          <p:nvPr>
            <p:ph type="sldNum" sz="quarter" idx="4"/>
          </p:nvPr>
        </p:nvSpPr>
        <p:spPr/>
        <p:txBody>
          <a:bodyPr/>
          <a:lstStyle/>
          <a:p>
            <a:fld id="{CA002AFF-DAC4-483E-9874-67CA33B40BD1}" type="slidenum">
              <a:rPr lang="en-GB" smtClean="0"/>
              <a:pPr/>
              <a:t>33</a:t>
            </a:fld>
            <a:endParaRPr lang="en-GB" dirty="0"/>
          </a:p>
        </p:txBody>
      </p:sp>
      <p:sp>
        <p:nvSpPr>
          <p:cNvPr id="74" name="TextBox 73"/>
          <p:cNvSpPr txBox="1"/>
          <p:nvPr/>
        </p:nvSpPr>
        <p:spPr>
          <a:xfrm>
            <a:off x="2406756" y="3940167"/>
            <a:ext cx="1066318" cy="1569660"/>
          </a:xfrm>
          <a:prstGeom prst="rect">
            <a:avLst/>
          </a:prstGeom>
          <a:noFill/>
        </p:spPr>
        <p:txBody>
          <a:bodyPr wrap="none" rtlCol="0">
            <a:spAutoFit/>
          </a:bodyPr>
          <a:lstStyle/>
          <a:p>
            <a:pPr algn="ctr"/>
            <a:r>
              <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p>
        </p:txBody>
      </p:sp>
      <p:grpSp>
        <p:nvGrpSpPr>
          <p:cNvPr id="3" name="ActivePrez Menu"/>
          <p:cNvGrpSpPr/>
          <p:nvPr>
            <p:custDataLst>
              <p:tags r:id="rId1"/>
            </p:custDataLst>
          </p:nvPr>
        </p:nvGrpSpPr>
        <p:grpSpPr>
          <a:xfrm>
            <a:off x="177800" y="182349"/>
            <a:ext cx="11836400" cy="508000"/>
            <a:chOff x="177800" y="182349"/>
            <a:chExt cx="11836400" cy="508000"/>
          </a:xfrm>
        </p:grpSpPr>
        <p:sp>
          <p:nvSpPr>
            <p:cNvPr id="99"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01"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2"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28"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9"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30"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1" name="ActivePrez - Level 1 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Bucket List</a:t>
              </a:r>
              <a:endParaRPr lang="en-GB" sz="1000" dirty="0">
                <a:solidFill>
                  <a:schemeClr val="bg1"/>
                </a:solidFill>
              </a:endParaRPr>
            </a:p>
          </p:txBody>
        </p:sp>
        <p:sp>
          <p:nvSpPr>
            <p:cNvPr id="132"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3"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34"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5"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36"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37"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4716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Dive</a:t>
              </a:r>
              <a:endParaRPr lang="en-GB" sz="1000" dirty="0">
                <a:solidFill>
                  <a:schemeClr val="bg1">
                    <a:alpha val="30000"/>
                  </a:schemeClr>
                </a:solidFill>
              </a:endParaRPr>
            </a:p>
          </p:txBody>
        </p:sp>
        <p:sp>
          <p:nvSpPr>
            <p:cNvPr id="138" name="ActivePrez - Level 2 Separator"/>
            <p:cNvSpPr/>
            <p:nvPr>
              <p:custDataLst>
                <p:tags r:id="rId18"/>
              </p:custDataLst>
            </p:nvPr>
          </p:nvSpPr>
          <p:spPr>
            <a:xfrm>
              <a:off x="64940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9"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07112" y="444128"/>
              <a:ext cx="3690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Fly</a:t>
              </a:r>
              <a:endParaRPr lang="en-GB" sz="1000" dirty="0">
                <a:solidFill>
                  <a:schemeClr val="bg1">
                    <a:alpha val="30000"/>
                  </a:schemeClr>
                </a:solidFill>
              </a:endParaRPr>
            </a:p>
          </p:txBody>
        </p:sp>
        <p:sp>
          <p:nvSpPr>
            <p:cNvPr id="140" name="ActivePrez - Level 2 Separator"/>
            <p:cNvSpPr/>
            <p:nvPr>
              <p:custDataLst>
                <p:tags r:id="rId20"/>
              </p:custDataLst>
            </p:nvPr>
          </p:nvSpPr>
          <p:spPr>
            <a:xfrm>
              <a:off x="10761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1"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133832" y="444128"/>
              <a:ext cx="5261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Drive</a:t>
              </a:r>
              <a:endParaRPr lang="en-GB" sz="1000" dirty="0">
                <a:solidFill>
                  <a:schemeClr val="bg1">
                    <a:alpha val="30000"/>
                  </a:schemeClr>
                </a:solidFill>
              </a:endParaRPr>
            </a:p>
          </p:txBody>
        </p:sp>
        <p:sp>
          <p:nvSpPr>
            <p:cNvPr id="142" name="ActivePrez - Level 2 Separator"/>
            <p:cNvSpPr/>
            <p:nvPr>
              <p:custDataLst>
                <p:tags r:id="rId22"/>
              </p:custDataLst>
            </p:nvPr>
          </p:nvSpPr>
          <p:spPr>
            <a:xfrm>
              <a:off x="165993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3"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1717646" y="444128"/>
              <a:ext cx="5741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Space</a:t>
              </a:r>
              <a:endParaRPr lang="en-GB" sz="1000" dirty="0">
                <a:solidFill>
                  <a:schemeClr val="bg1">
                    <a:alpha val="30000"/>
                  </a:schemeClr>
                </a:solidFill>
              </a:endParaRPr>
            </a:p>
          </p:txBody>
        </p:sp>
        <p:sp>
          <p:nvSpPr>
            <p:cNvPr id="144" name="ActivePrez - Level 2 Separator"/>
            <p:cNvSpPr/>
            <p:nvPr>
              <p:custDataLst>
                <p:tags r:id="rId24"/>
              </p:custDataLst>
            </p:nvPr>
          </p:nvSpPr>
          <p:spPr>
            <a:xfrm>
              <a:off x="22918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5"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349550" y="444128"/>
              <a:ext cx="787395"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St. Paul’s</a:t>
              </a:r>
              <a:endParaRPr lang="en-GB" sz="1000" dirty="0">
                <a:solidFill>
                  <a:schemeClr val="bg1">
                    <a:alpha val="30000"/>
                  </a:schemeClr>
                </a:solidFill>
              </a:endParaRPr>
            </a:p>
          </p:txBody>
        </p:sp>
        <p:sp>
          <p:nvSpPr>
            <p:cNvPr id="146" name="ActivePrez - Level 2 Separator"/>
            <p:cNvSpPr/>
            <p:nvPr>
              <p:custDataLst>
                <p:tags r:id="rId26"/>
              </p:custDataLst>
            </p:nvPr>
          </p:nvSpPr>
          <p:spPr>
            <a:xfrm>
              <a:off x="313694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7"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194653" y="444128"/>
              <a:ext cx="56137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Home</a:t>
              </a:r>
              <a:endParaRPr lang="en-GB" sz="1000" dirty="0">
                <a:solidFill>
                  <a:schemeClr val="bg1">
                    <a:alpha val="30000"/>
                  </a:schemeClr>
                </a:solidFill>
              </a:endParaRPr>
            </a:p>
          </p:txBody>
        </p:sp>
        <p:sp>
          <p:nvSpPr>
            <p:cNvPr id="148" name="ActivePrez - Level 2 Separator"/>
            <p:cNvSpPr/>
            <p:nvPr>
              <p:custDataLst>
                <p:tags r:id="rId28"/>
              </p:custDataLst>
            </p:nvPr>
          </p:nvSpPr>
          <p:spPr>
            <a:xfrm>
              <a:off x="375602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9"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3813733" y="444128"/>
              <a:ext cx="50366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Eiffel</a:t>
              </a:r>
              <a:endParaRPr lang="en-GB" sz="1000" dirty="0">
                <a:solidFill>
                  <a:schemeClr val="bg1">
                    <a:alpha val="30000"/>
                  </a:schemeClr>
                </a:solidFill>
              </a:endParaRPr>
            </a:p>
          </p:txBody>
        </p:sp>
        <p:sp>
          <p:nvSpPr>
            <p:cNvPr id="150" name="ActivePrez - Level 2 Separator"/>
            <p:cNvSpPr/>
            <p:nvPr>
              <p:custDataLst>
                <p:tags r:id="rId30"/>
              </p:custDataLst>
            </p:nvPr>
          </p:nvSpPr>
          <p:spPr>
            <a:xfrm>
              <a:off x="431739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1"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375105" y="444128"/>
              <a:ext cx="4187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Eye</a:t>
              </a:r>
              <a:endParaRPr lang="en-GB" sz="1000" dirty="0">
                <a:solidFill>
                  <a:schemeClr val="bg1">
                    <a:alpha val="30000"/>
                  </a:schemeClr>
                </a:solidFill>
              </a:endParaRPr>
            </a:p>
          </p:txBody>
        </p:sp>
        <p:sp>
          <p:nvSpPr>
            <p:cNvPr id="152" name="ActivePrez - Level 2 Separator"/>
            <p:cNvSpPr/>
            <p:nvPr>
              <p:custDataLst>
                <p:tags r:id="rId32"/>
              </p:custDataLst>
            </p:nvPr>
          </p:nvSpPr>
          <p:spPr>
            <a:xfrm>
              <a:off x="47938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3" name="ActivePrez - Level 2 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4851517" y="444128"/>
              <a:ext cx="5293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Jump</a:t>
              </a:r>
              <a:endParaRPr lang="en-GB" sz="1000" dirty="0">
                <a:solidFill>
                  <a:schemeClr val="bg1"/>
                </a:solidFill>
              </a:endParaRPr>
            </a:p>
          </p:txBody>
        </p:sp>
        <p:sp>
          <p:nvSpPr>
            <p:cNvPr id="154" name="ActivePrez - Level 2 Separator"/>
            <p:cNvSpPr/>
            <p:nvPr>
              <p:custDataLst>
                <p:tags r:id="rId34"/>
              </p:custDataLst>
            </p:nvPr>
          </p:nvSpPr>
          <p:spPr>
            <a:xfrm>
              <a:off x="538082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5"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5438537" y="444128"/>
              <a:ext cx="60625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Family</a:t>
              </a:r>
              <a:endParaRPr lang="en-GB" sz="1000" dirty="0">
                <a:solidFill>
                  <a:schemeClr val="bg1">
                    <a:alpha val="30000"/>
                  </a:schemeClr>
                </a:solidFill>
              </a:endParaRPr>
            </a:p>
          </p:txBody>
        </p:sp>
      </p:grpSp>
      <p:grpSp>
        <p:nvGrpSpPr>
          <p:cNvPr id="156" name="ActivePrez - Show Button"/>
          <p:cNvGrpSpPr/>
          <p:nvPr>
            <p:custDataLst>
              <p:tags r:id="rId2"/>
            </p:custDataLst>
          </p:nvPr>
        </p:nvGrpSpPr>
        <p:grpSpPr>
          <a:xfrm>
            <a:off x="11705721" y="181916"/>
            <a:ext cx="230400" cy="230400"/>
            <a:chOff x="8666160" y="1052736"/>
            <a:chExt cx="230400" cy="230400"/>
          </a:xfrm>
        </p:grpSpPr>
        <p:sp>
          <p:nvSpPr>
            <p:cNvPr id="157"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58"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9"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60" name="ActivePrez - Hide Button"/>
          <p:cNvGrpSpPr/>
          <p:nvPr>
            <p:custDataLst>
              <p:tags r:id="rId3"/>
            </p:custDataLst>
          </p:nvPr>
        </p:nvGrpSpPr>
        <p:grpSpPr>
          <a:xfrm>
            <a:off x="11688245" y="170305"/>
            <a:ext cx="266327" cy="251338"/>
            <a:chOff x="8717836" y="177800"/>
            <a:chExt cx="266327" cy="251338"/>
          </a:xfrm>
        </p:grpSpPr>
        <p:sp>
          <p:nvSpPr>
            <p:cNvPr id="161"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62" name="Rounded Rectangle 161"/>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13065896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heel(1)">
                                      <p:cBhvr>
                                        <p:cTn id="7" dur="500"/>
                                        <p:tgtEl>
                                          <p:spTgt spid="7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74"/>
                                        </p:tgtEl>
                                      </p:cBhvr>
                                    </p:animEffect>
                                    <p:animScale>
                                      <p:cBhvr>
                                        <p:cTn id="11" dur="250" autoRev="1" fill="hold"/>
                                        <p:tgtEl>
                                          <p:spTgt spid="74"/>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7"/>
                                        </p:tgtEl>
                                        <p:attrNameLst>
                                          <p:attrName>style.visibility</p:attrName>
                                        </p:attrNameLst>
                                      </p:cBhvr>
                                      <p:to>
                                        <p:strVal val="visible"/>
                                      </p:to>
                                    </p:set>
                                    <p:animEffect transition="in" filter="wipe(left)">
                                      <p:cBhvr>
                                        <p:cTn id="15" dur="500"/>
                                        <p:tgtEl>
                                          <p:spTgt spid="86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60"/>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3"/>
                                        </p:tgtEl>
                                        <p:attrNameLst>
                                          <p:attrName>ppt_x</p:attrName>
                                        </p:attrNameLst>
                                      </p:cBhvr>
                                      <p:tavLst>
                                        <p:tav tm="0">
                                          <p:val>
                                            <p:strVal val="ppt_x"/>
                                          </p:val>
                                        </p:tav>
                                        <p:tav tm="100000">
                                          <p:val>
                                            <p:strVal val="1+ppt_w/2"/>
                                          </p:val>
                                        </p:tav>
                                      </p:tavLst>
                                    </p:anim>
                                    <p:anim calcmode="lin" valueType="num">
                                      <p:cBhvr additive="base">
                                        <p:cTn id="25" dur="250"/>
                                        <p:tgtEl>
                                          <p:spTgt spid="3"/>
                                        </p:tgtEl>
                                        <p:attrNameLst>
                                          <p:attrName>ppt_y</p:attrName>
                                        </p:attrNameLst>
                                      </p:cBhvr>
                                      <p:tavLst>
                                        <p:tav tm="0">
                                          <p:val>
                                            <p:strVal val="ppt_y"/>
                                          </p:val>
                                        </p:tav>
                                        <p:tav tm="100000">
                                          <p:val>
                                            <p:strVal val="ppt_y"/>
                                          </p:val>
                                        </p:tav>
                                      </p:tavLst>
                                    </p:anim>
                                    <p:set>
                                      <p:cBhvr>
                                        <p:cTn id="26" dur="1" fill="hold">
                                          <p:stCondLst>
                                            <p:cond delay="249"/>
                                          </p:stCondLst>
                                        </p:cTn>
                                        <p:tgtEl>
                                          <p:spTgt spid="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56"/>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160"/>
                  </p:tgtEl>
                </p:cond>
              </p:nextCondLst>
            </p:seq>
            <p:seq concurrent="1" nextAc="seek">
              <p:cTn id="31" restart="whenNotActive" fill="hold" evtFilter="cancelBubble" nodeType="interactiveSeq">
                <p:stCondLst>
                  <p:cond evt="onClick" delay="0">
                    <p:tgtEl>
                      <p:spTgt spid="156"/>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250" fill="hold"/>
                                        <p:tgtEl>
                                          <p:spTgt spid="3"/>
                                        </p:tgtEl>
                                        <p:attrNameLst>
                                          <p:attrName>ppt_x</p:attrName>
                                        </p:attrNameLst>
                                      </p:cBhvr>
                                      <p:tavLst>
                                        <p:tav tm="0">
                                          <p:val>
                                            <p:strVal val="1+#ppt_w/2"/>
                                          </p:val>
                                        </p:tav>
                                        <p:tav tm="100000">
                                          <p:val>
                                            <p:strVal val="#ppt_x"/>
                                          </p:val>
                                        </p:tav>
                                      </p:tavLst>
                                    </p:anim>
                                    <p:anim calcmode="lin" valueType="num">
                                      <p:cBhvr additive="base">
                                        <p:cTn id="37" dur="250" fill="hold"/>
                                        <p:tgtEl>
                                          <p:spTgt spid="3"/>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56"/>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60"/>
                                        </p:tgtEl>
                                        <p:attrNameLst>
                                          <p:attrName>style.visibility</p:attrName>
                                        </p:attrNameLst>
                                      </p:cBhvr>
                                      <p:to>
                                        <p:strVal val="visible"/>
                                      </p:to>
                                    </p:set>
                                  </p:childTnLst>
                                </p:cTn>
                              </p:par>
                            </p:childTnLst>
                          </p:cTn>
                        </p:par>
                      </p:childTnLst>
                    </p:cTn>
                  </p:par>
                </p:childTnLst>
              </p:cTn>
              <p:nextCondLst>
                <p:cond evt="onClick" delay="0">
                  <p:tgtEl>
                    <p:spTgt spid="156"/>
                  </p:tgtEl>
                </p:cond>
              </p:nextCondLst>
            </p:seq>
          </p:childTnLst>
        </p:cTn>
      </p:par>
    </p:tnLst>
    <p:bldLst>
      <p:bldP spid="867" grpId="0"/>
      <p:bldP spid="74" grpId="0"/>
      <p:bldP spid="74" grpId="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7" name="Title 866"/>
          <p:cNvSpPr>
            <a:spLocks noGrp="1"/>
          </p:cNvSpPr>
          <p:nvPr>
            <p:ph type="title"/>
          </p:nvPr>
        </p:nvSpPr>
        <p:spPr/>
        <p:txBody>
          <a:bodyPr/>
          <a:lstStyle/>
          <a:p>
            <a:r>
              <a:rPr lang="en-GB" smtClean="0"/>
              <a:t>Have a Family</a:t>
            </a:r>
            <a:endParaRPr lang="en-GB" dirty="0"/>
          </a:p>
        </p:txBody>
      </p:sp>
      <p:pic>
        <p:nvPicPr>
          <p:cNvPr id="2050" name="Picture 2"/>
          <p:cNvPicPr>
            <a:picLocks noGrp="1" noChangeAspect="1" noChangeArrowheads="1"/>
          </p:cNvPicPr>
          <p:nvPr>
            <p:ph type="pic" sz="quarter" idx="15"/>
          </p:nvPr>
        </p:nvPicPr>
        <p:blipFill rotWithShape="1">
          <a:blip r:embed="rId38" cstate="email">
            <a:extLst>
              <a:ext uri="{28A0092B-C50C-407E-A947-70E740481C1C}">
                <a14:useLocalDpi xmlns:a14="http://schemas.microsoft.com/office/drawing/2010/main" val="0"/>
              </a:ext>
            </a:extLst>
          </a:blip>
          <a:srcRect t="9099" b="9099"/>
          <a:stretch/>
        </p:blipFill>
        <p:spPr/>
      </p:pic>
      <p:sp>
        <p:nvSpPr>
          <p:cNvPr id="868" name="Slide Number Placeholder 867"/>
          <p:cNvSpPr>
            <a:spLocks noGrp="1"/>
          </p:cNvSpPr>
          <p:nvPr>
            <p:ph type="sldNum" sz="quarter" idx="4"/>
          </p:nvPr>
        </p:nvSpPr>
        <p:spPr/>
        <p:txBody>
          <a:bodyPr/>
          <a:lstStyle/>
          <a:p>
            <a:fld id="{CA002AFF-DAC4-483E-9874-67CA33B40BD1}" type="slidenum">
              <a:rPr lang="en-GB" smtClean="0"/>
              <a:pPr/>
              <a:t>34</a:t>
            </a:fld>
            <a:endParaRPr lang="en-GB" dirty="0"/>
          </a:p>
        </p:txBody>
      </p:sp>
      <p:sp>
        <p:nvSpPr>
          <p:cNvPr id="52" name="TextBox 51"/>
          <p:cNvSpPr txBox="1"/>
          <p:nvPr/>
        </p:nvSpPr>
        <p:spPr>
          <a:xfrm>
            <a:off x="2406756" y="3940167"/>
            <a:ext cx="1066318" cy="1569660"/>
          </a:xfrm>
          <a:prstGeom prst="rect">
            <a:avLst/>
          </a:prstGeom>
          <a:noFill/>
        </p:spPr>
        <p:txBody>
          <a:bodyPr wrap="none" rtlCol="0">
            <a:spAutoFit/>
          </a:bodyPr>
          <a:lstStyle/>
          <a:p>
            <a:pPr algn="ctr"/>
            <a:r>
              <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p>
        </p:txBody>
      </p:sp>
      <p:grpSp>
        <p:nvGrpSpPr>
          <p:cNvPr id="3" name="ActivePrez Menu"/>
          <p:cNvGrpSpPr/>
          <p:nvPr>
            <p:custDataLst>
              <p:tags r:id="rId1"/>
            </p:custDataLst>
          </p:nvPr>
        </p:nvGrpSpPr>
        <p:grpSpPr>
          <a:xfrm>
            <a:off x="177800" y="182349"/>
            <a:ext cx="11836400" cy="508000"/>
            <a:chOff x="177800" y="182349"/>
            <a:chExt cx="11836400" cy="508000"/>
          </a:xfrm>
        </p:grpSpPr>
        <p:sp>
          <p:nvSpPr>
            <p:cNvPr id="104"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5"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06"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7" name="ActivePrez - Level 1 In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108"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9"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10"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1" name="ActivePrez - Level 1 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Bucket List</a:t>
              </a:r>
              <a:endParaRPr lang="en-GB" sz="1000" dirty="0">
                <a:solidFill>
                  <a:schemeClr val="bg1"/>
                </a:solidFill>
              </a:endParaRPr>
            </a:p>
          </p:txBody>
        </p:sp>
        <p:sp>
          <p:nvSpPr>
            <p:cNvPr id="112"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3"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14"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5"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16"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7"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4716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Dive</a:t>
              </a:r>
              <a:endParaRPr lang="en-GB" sz="1000" dirty="0">
                <a:solidFill>
                  <a:schemeClr val="bg1">
                    <a:alpha val="30000"/>
                  </a:schemeClr>
                </a:solidFill>
              </a:endParaRPr>
            </a:p>
          </p:txBody>
        </p:sp>
        <p:sp>
          <p:nvSpPr>
            <p:cNvPr id="118" name="ActivePrez - Level 2 Separator"/>
            <p:cNvSpPr/>
            <p:nvPr>
              <p:custDataLst>
                <p:tags r:id="rId18"/>
              </p:custDataLst>
            </p:nvPr>
          </p:nvSpPr>
          <p:spPr>
            <a:xfrm>
              <a:off x="64940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9"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07112" y="444128"/>
              <a:ext cx="3690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Fly</a:t>
              </a:r>
              <a:endParaRPr lang="en-GB" sz="1000" dirty="0">
                <a:solidFill>
                  <a:schemeClr val="bg1">
                    <a:alpha val="30000"/>
                  </a:schemeClr>
                </a:solidFill>
              </a:endParaRPr>
            </a:p>
          </p:txBody>
        </p:sp>
        <p:sp>
          <p:nvSpPr>
            <p:cNvPr id="120" name="ActivePrez - Level 2 Separator"/>
            <p:cNvSpPr/>
            <p:nvPr>
              <p:custDataLst>
                <p:tags r:id="rId20"/>
              </p:custDataLst>
            </p:nvPr>
          </p:nvSpPr>
          <p:spPr>
            <a:xfrm>
              <a:off x="1076124"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1"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133832" y="444128"/>
              <a:ext cx="52610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Drive</a:t>
              </a:r>
              <a:endParaRPr lang="en-GB" sz="1000" dirty="0">
                <a:solidFill>
                  <a:schemeClr val="bg1">
                    <a:alpha val="30000"/>
                  </a:schemeClr>
                </a:solidFill>
              </a:endParaRPr>
            </a:p>
          </p:txBody>
        </p:sp>
        <p:sp>
          <p:nvSpPr>
            <p:cNvPr id="122" name="ActivePrez - Level 2 Separator"/>
            <p:cNvSpPr/>
            <p:nvPr>
              <p:custDataLst>
                <p:tags r:id="rId22"/>
              </p:custDataLst>
            </p:nvPr>
          </p:nvSpPr>
          <p:spPr>
            <a:xfrm>
              <a:off x="165993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3"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1717646" y="444128"/>
              <a:ext cx="5741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Space</a:t>
              </a:r>
              <a:endParaRPr lang="en-GB" sz="1000" dirty="0">
                <a:solidFill>
                  <a:schemeClr val="bg1">
                    <a:alpha val="30000"/>
                  </a:schemeClr>
                </a:solidFill>
              </a:endParaRPr>
            </a:p>
          </p:txBody>
        </p:sp>
        <p:sp>
          <p:nvSpPr>
            <p:cNvPr id="124" name="ActivePrez - Level 2 Separator"/>
            <p:cNvSpPr/>
            <p:nvPr>
              <p:custDataLst>
                <p:tags r:id="rId24"/>
              </p:custDataLst>
            </p:nvPr>
          </p:nvSpPr>
          <p:spPr>
            <a:xfrm>
              <a:off x="22918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5"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349550" y="444128"/>
              <a:ext cx="787395"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St. Paul’s</a:t>
              </a:r>
              <a:endParaRPr lang="en-GB" sz="1000" dirty="0">
                <a:solidFill>
                  <a:schemeClr val="bg1">
                    <a:alpha val="30000"/>
                  </a:schemeClr>
                </a:solidFill>
              </a:endParaRPr>
            </a:p>
          </p:txBody>
        </p:sp>
        <p:sp>
          <p:nvSpPr>
            <p:cNvPr id="126" name="ActivePrez - Level 2 Separator"/>
            <p:cNvSpPr/>
            <p:nvPr>
              <p:custDataLst>
                <p:tags r:id="rId26"/>
              </p:custDataLst>
            </p:nvPr>
          </p:nvSpPr>
          <p:spPr>
            <a:xfrm>
              <a:off x="313694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7"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194653" y="444128"/>
              <a:ext cx="56137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Home</a:t>
              </a:r>
              <a:endParaRPr lang="en-GB" sz="1000" dirty="0">
                <a:solidFill>
                  <a:schemeClr val="bg1">
                    <a:alpha val="30000"/>
                  </a:schemeClr>
                </a:solidFill>
              </a:endParaRPr>
            </a:p>
          </p:txBody>
        </p:sp>
        <p:sp>
          <p:nvSpPr>
            <p:cNvPr id="128" name="ActivePrez - Level 2 Separator"/>
            <p:cNvSpPr/>
            <p:nvPr>
              <p:custDataLst>
                <p:tags r:id="rId28"/>
              </p:custDataLst>
            </p:nvPr>
          </p:nvSpPr>
          <p:spPr>
            <a:xfrm>
              <a:off x="375602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9"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3813733" y="444128"/>
              <a:ext cx="50366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Eiffel</a:t>
              </a:r>
              <a:endParaRPr lang="en-GB" sz="1000" dirty="0">
                <a:solidFill>
                  <a:schemeClr val="bg1">
                    <a:alpha val="30000"/>
                  </a:schemeClr>
                </a:solidFill>
              </a:endParaRPr>
            </a:p>
          </p:txBody>
        </p:sp>
        <p:sp>
          <p:nvSpPr>
            <p:cNvPr id="130" name="ActivePrez - Level 2 Separator"/>
            <p:cNvSpPr/>
            <p:nvPr>
              <p:custDataLst>
                <p:tags r:id="rId30"/>
              </p:custDataLst>
            </p:nvPr>
          </p:nvSpPr>
          <p:spPr>
            <a:xfrm>
              <a:off x="431739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1"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375105" y="444128"/>
              <a:ext cx="418704"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Eye</a:t>
              </a:r>
              <a:endParaRPr lang="en-GB" sz="1000" dirty="0">
                <a:solidFill>
                  <a:schemeClr val="bg1">
                    <a:alpha val="30000"/>
                  </a:schemeClr>
                </a:solidFill>
              </a:endParaRPr>
            </a:p>
          </p:txBody>
        </p:sp>
        <p:sp>
          <p:nvSpPr>
            <p:cNvPr id="132" name="ActivePrez - Level 2 Separator"/>
            <p:cNvSpPr/>
            <p:nvPr>
              <p:custDataLst>
                <p:tags r:id="rId32"/>
              </p:custDataLst>
            </p:nvPr>
          </p:nvSpPr>
          <p:spPr>
            <a:xfrm>
              <a:off x="47938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3"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4851517" y="444128"/>
              <a:ext cx="52931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Jump</a:t>
              </a:r>
              <a:endParaRPr lang="en-GB" sz="1000" dirty="0">
                <a:solidFill>
                  <a:schemeClr val="bg1">
                    <a:alpha val="30000"/>
                  </a:schemeClr>
                </a:solidFill>
              </a:endParaRPr>
            </a:p>
          </p:txBody>
        </p:sp>
        <p:sp>
          <p:nvSpPr>
            <p:cNvPr id="134" name="ActivePrez - Level 2 Separator"/>
            <p:cNvSpPr/>
            <p:nvPr>
              <p:custDataLst>
                <p:tags r:id="rId34"/>
              </p:custDataLst>
            </p:nvPr>
          </p:nvSpPr>
          <p:spPr>
            <a:xfrm>
              <a:off x="538082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5" name="ActivePrez - Level 2 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5438537" y="444128"/>
              <a:ext cx="60625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Family</a:t>
              </a:r>
              <a:endParaRPr lang="en-GB" sz="1000" dirty="0">
                <a:solidFill>
                  <a:schemeClr val="bg1"/>
                </a:solidFill>
              </a:endParaRPr>
            </a:p>
          </p:txBody>
        </p:sp>
      </p:grpSp>
      <p:grpSp>
        <p:nvGrpSpPr>
          <p:cNvPr id="136" name="ActivePrez - Show Button"/>
          <p:cNvGrpSpPr/>
          <p:nvPr>
            <p:custDataLst>
              <p:tags r:id="rId2"/>
            </p:custDataLst>
          </p:nvPr>
        </p:nvGrpSpPr>
        <p:grpSpPr>
          <a:xfrm>
            <a:off x="11705721" y="181916"/>
            <a:ext cx="230400" cy="230400"/>
            <a:chOff x="8666160" y="1052736"/>
            <a:chExt cx="230400" cy="230400"/>
          </a:xfrm>
        </p:grpSpPr>
        <p:sp>
          <p:nvSpPr>
            <p:cNvPr id="137"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8"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9"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40" name="ActivePrez - Hide Button"/>
          <p:cNvGrpSpPr/>
          <p:nvPr>
            <p:custDataLst>
              <p:tags r:id="rId3"/>
            </p:custDataLst>
          </p:nvPr>
        </p:nvGrpSpPr>
        <p:grpSpPr>
          <a:xfrm>
            <a:off x="11688245" y="170305"/>
            <a:ext cx="266327" cy="251338"/>
            <a:chOff x="8717836" y="177800"/>
            <a:chExt cx="266327" cy="251338"/>
          </a:xfrm>
        </p:grpSpPr>
        <p:sp>
          <p:nvSpPr>
            <p:cNvPr id="141"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42" name="Rounded Rectangle 141"/>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39044360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7"/>
                                        </p:tgtEl>
                                        <p:attrNameLst>
                                          <p:attrName>style.visibility</p:attrName>
                                        </p:attrNameLst>
                                      </p:cBhvr>
                                      <p:to>
                                        <p:strVal val="visible"/>
                                      </p:to>
                                    </p:set>
                                    <p:animEffect transition="in" filter="wipe(left)">
                                      <p:cBhvr>
                                        <p:cTn id="15" dur="500"/>
                                        <p:tgtEl>
                                          <p:spTgt spid="86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0"/>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3"/>
                                        </p:tgtEl>
                                        <p:attrNameLst>
                                          <p:attrName>ppt_x</p:attrName>
                                        </p:attrNameLst>
                                      </p:cBhvr>
                                      <p:tavLst>
                                        <p:tav tm="0">
                                          <p:val>
                                            <p:strVal val="ppt_x"/>
                                          </p:val>
                                        </p:tav>
                                        <p:tav tm="100000">
                                          <p:val>
                                            <p:strVal val="1+ppt_w/2"/>
                                          </p:val>
                                        </p:tav>
                                      </p:tavLst>
                                    </p:anim>
                                    <p:anim calcmode="lin" valueType="num">
                                      <p:cBhvr additive="base">
                                        <p:cTn id="25" dur="250"/>
                                        <p:tgtEl>
                                          <p:spTgt spid="3"/>
                                        </p:tgtEl>
                                        <p:attrNameLst>
                                          <p:attrName>ppt_y</p:attrName>
                                        </p:attrNameLst>
                                      </p:cBhvr>
                                      <p:tavLst>
                                        <p:tav tm="0">
                                          <p:val>
                                            <p:strVal val="ppt_y"/>
                                          </p:val>
                                        </p:tav>
                                        <p:tav tm="100000">
                                          <p:val>
                                            <p:strVal val="ppt_y"/>
                                          </p:val>
                                        </p:tav>
                                      </p:tavLst>
                                    </p:anim>
                                    <p:set>
                                      <p:cBhvr>
                                        <p:cTn id="26" dur="1" fill="hold">
                                          <p:stCondLst>
                                            <p:cond delay="249"/>
                                          </p:stCondLst>
                                        </p:cTn>
                                        <p:tgtEl>
                                          <p:spTgt spid="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36"/>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31" restart="whenNotActive" fill="hold" evtFilter="cancelBubble" nodeType="interactiveSeq">
                <p:stCondLst>
                  <p:cond evt="onClick" delay="0">
                    <p:tgtEl>
                      <p:spTgt spid="136"/>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250" fill="hold"/>
                                        <p:tgtEl>
                                          <p:spTgt spid="3"/>
                                        </p:tgtEl>
                                        <p:attrNameLst>
                                          <p:attrName>ppt_x</p:attrName>
                                        </p:attrNameLst>
                                      </p:cBhvr>
                                      <p:tavLst>
                                        <p:tav tm="0">
                                          <p:val>
                                            <p:strVal val="1+#ppt_w/2"/>
                                          </p:val>
                                        </p:tav>
                                        <p:tav tm="100000">
                                          <p:val>
                                            <p:strVal val="#ppt_x"/>
                                          </p:val>
                                        </p:tav>
                                      </p:tavLst>
                                    </p:anim>
                                    <p:anim calcmode="lin" valueType="num">
                                      <p:cBhvr additive="base">
                                        <p:cTn id="37" dur="250" fill="hold"/>
                                        <p:tgtEl>
                                          <p:spTgt spid="3"/>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36"/>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40"/>
                                        </p:tgtEl>
                                        <p:attrNameLst>
                                          <p:attrName>style.visibility</p:attrName>
                                        </p:attrNameLst>
                                      </p:cBhvr>
                                      <p:to>
                                        <p:strVal val="visible"/>
                                      </p:to>
                                    </p:set>
                                  </p:childTnLst>
                                </p:cTn>
                              </p:par>
                            </p:childTnLst>
                          </p:cTn>
                        </p:par>
                      </p:childTnLst>
                    </p:cTn>
                  </p:par>
                </p:childTnLst>
              </p:cTn>
              <p:nextCondLst>
                <p:cond evt="onClick" delay="0">
                  <p:tgtEl>
                    <p:spTgt spid="136"/>
                  </p:tgtEl>
                </p:cond>
              </p:nextCondLst>
            </p:seq>
          </p:childTnLst>
        </p:cTn>
      </p:par>
    </p:tnLst>
    <p:bldLst>
      <p:bldP spid="867" grpId="0"/>
      <p:bldP spid="52" grpId="0"/>
      <p:bldP spid="52"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lide Number Placeholder 145"/>
          <p:cNvSpPr>
            <a:spLocks noGrp="1"/>
          </p:cNvSpPr>
          <p:nvPr>
            <p:ph type="sldNum" sz="quarter" idx="12"/>
          </p:nvPr>
        </p:nvSpPr>
        <p:spPr/>
        <p:txBody>
          <a:bodyPr/>
          <a:lstStyle/>
          <a:p>
            <a:fld id="{CA002AFF-DAC4-483E-9874-67CA33B40BD1}" type="slidenum">
              <a:rPr lang="en-GB" smtClean="0"/>
              <a:pPr/>
              <a:t>35</a:t>
            </a:fld>
            <a:endParaRPr lang="en-GB" dirty="0"/>
          </a:p>
        </p:txBody>
      </p:sp>
      <p:pic>
        <p:nvPicPr>
          <p:cNvPr id="12366" name="Screenshot - Wizard"/>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2975043" y="1101938"/>
            <a:ext cx="6241914" cy="4654124"/>
          </a:xfrm>
          <a:prstGeom prst="rect">
            <a:avLst/>
          </a:prstGeom>
        </p:spPr>
      </p:pic>
      <p:sp>
        <p:nvSpPr>
          <p:cNvPr id="152" name="Highlight - Wizard Options"/>
          <p:cNvSpPr/>
          <p:nvPr/>
        </p:nvSpPr>
        <p:spPr>
          <a:xfrm>
            <a:off x="3143673" y="2708921"/>
            <a:ext cx="5869698" cy="2554550"/>
          </a:xfrm>
          <a:prstGeom prst="roundRect">
            <a:avLst>
              <a:gd name="adj" fmla="val 1991"/>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7" name="Screenshot - Progress 08" hidden="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742436" y="2444531"/>
            <a:ext cx="6707128" cy="1968949"/>
          </a:xfrm>
          <a:prstGeom prst="rect">
            <a:avLst/>
          </a:prstGeom>
        </p:spPr>
      </p:pic>
      <p:pic>
        <p:nvPicPr>
          <p:cNvPr id="176" name="Screenshot - Progress 06" hidden="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742436" y="2444531"/>
            <a:ext cx="6707128" cy="1968949"/>
          </a:xfrm>
          <a:prstGeom prst="rect">
            <a:avLst/>
          </a:prstGeom>
        </p:spPr>
      </p:pic>
      <p:pic>
        <p:nvPicPr>
          <p:cNvPr id="178" name="Screenshot - Progress 11" hidden="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742436" y="2444531"/>
            <a:ext cx="6707128" cy="1968949"/>
          </a:xfrm>
          <a:prstGeom prst="rect">
            <a:avLst/>
          </a:prstGeom>
        </p:spPr>
      </p:pic>
      <p:pic>
        <p:nvPicPr>
          <p:cNvPr id="175" name="Screenshot - Progress 22" hidden="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742436" y="2444531"/>
            <a:ext cx="6707128" cy="1968949"/>
          </a:xfrm>
          <a:prstGeom prst="rect">
            <a:avLst/>
          </a:prstGeom>
        </p:spPr>
      </p:pic>
      <p:pic>
        <p:nvPicPr>
          <p:cNvPr id="12367" name="Ribbon - Full"/>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536760" y="1642533"/>
            <a:ext cx="7117790" cy="1970682"/>
          </a:xfrm>
          <a:prstGeom prst="rect">
            <a:avLst/>
          </a:prstGeom>
        </p:spPr>
      </p:pic>
      <p:sp>
        <p:nvSpPr>
          <p:cNvPr id="12372" name="Highlight - Insert"/>
          <p:cNvSpPr/>
          <p:nvPr/>
        </p:nvSpPr>
        <p:spPr>
          <a:xfrm>
            <a:off x="3949003" y="2013673"/>
            <a:ext cx="612950" cy="314998"/>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Highlight - Create Menu"/>
          <p:cNvSpPr/>
          <p:nvPr/>
        </p:nvSpPr>
        <p:spPr>
          <a:xfrm>
            <a:off x="7972425" y="2371412"/>
            <a:ext cx="600074" cy="902730"/>
          </a:xfrm>
          <a:prstGeom prst="roundRect">
            <a:avLst>
              <a:gd name="adj" fmla="val 6267"/>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303" name="Screenshot - Editor"/>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2498611" y="1106223"/>
            <a:ext cx="7290204" cy="5066996"/>
          </a:xfrm>
          <a:prstGeom prst="rect">
            <a:avLst/>
          </a:prstGeom>
        </p:spPr>
      </p:pic>
      <p:sp>
        <p:nvSpPr>
          <p:cNvPr id="12364" name="Callout &quot;Build tree&quot;"/>
          <p:cNvSpPr/>
          <p:nvPr/>
        </p:nvSpPr>
        <p:spPr>
          <a:xfrm>
            <a:off x="4665800" y="5368525"/>
            <a:ext cx="1368152" cy="1008112"/>
          </a:xfrm>
          <a:prstGeom prst="wedgeRectCallout">
            <a:avLst>
              <a:gd name="adj1" fmla="val -21319"/>
              <a:gd name="adj2" fmla="val -92549"/>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000" dirty="0" smtClean="0">
                <a:solidFill>
                  <a:schemeClr val="tx2"/>
                </a:solidFill>
                <a:latin typeface="Calibri" pitchFamily="34" charset="0"/>
                <a:cs typeface="Calibri" pitchFamily="34" charset="0"/>
              </a:rPr>
              <a:t>Edit the </a:t>
            </a:r>
            <a:r>
              <a:rPr lang="en-GB" sz="2000" dirty="0">
                <a:solidFill>
                  <a:schemeClr val="tx2"/>
                </a:solidFill>
                <a:latin typeface="Calibri" pitchFamily="34" charset="0"/>
                <a:cs typeface="Calibri" pitchFamily="34" charset="0"/>
              </a:rPr>
              <a:t>navigation tree</a:t>
            </a:r>
          </a:p>
        </p:txBody>
      </p:sp>
      <p:sp>
        <p:nvSpPr>
          <p:cNvPr id="142" name="Callout &quot;HoS&quot;"/>
          <p:cNvSpPr/>
          <p:nvPr/>
        </p:nvSpPr>
        <p:spPr>
          <a:xfrm>
            <a:off x="9296474" y="3525932"/>
            <a:ext cx="1587403" cy="1008112"/>
          </a:xfrm>
          <a:prstGeom prst="wedgeRectCallout">
            <a:avLst>
              <a:gd name="adj1" fmla="val -75027"/>
              <a:gd name="adj2" fmla="val -12777"/>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000" dirty="0" smtClean="0">
                <a:solidFill>
                  <a:schemeClr val="tx2"/>
                </a:solidFill>
                <a:latin typeface="Calibri" pitchFamily="34" charset="0"/>
                <a:cs typeface="Calibri" pitchFamily="34" charset="0"/>
              </a:rPr>
              <a:t>Hide menu from specific slides</a:t>
            </a:r>
            <a:endParaRPr lang="en-GB" sz="2000" dirty="0">
              <a:solidFill>
                <a:schemeClr val="tx2"/>
              </a:solidFill>
              <a:latin typeface="Calibri" pitchFamily="34" charset="0"/>
              <a:cs typeface="Calibri" pitchFamily="34" charset="0"/>
            </a:endParaRPr>
          </a:p>
        </p:txBody>
      </p:sp>
      <p:sp>
        <p:nvSpPr>
          <p:cNvPr id="12368" name="Intro"/>
          <p:cNvSpPr txBox="1"/>
          <p:nvPr/>
        </p:nvSpPr>
        <p:spPr>
          <a:xfrm>
            <a:off x="1876036" y="764708"/>
            <a:ext cx="8439939" cy="1323439"/>
          </a:xfrm>
          <a:prstGeom prst="rect">
            <a:avLst/>
          </a:prstGeom>
          <a:noFill/>
        </p:spPr>
        <p:txBody>
          <a:bodyPr wrap="none" rtlCol="0">
            <a:spAutoFit/>
          </a:bodyPr>
          <a:lstStyle/>
          <a:p>
            <a:r>
              <a:rPr lang="en-GB"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Trebuchet MS"/>
              </a:rPr>
              <a:t>This 30 second sequence shows</a:t>
            </a:r>
          </a:p>
          <a:p>
            <a:r>
              <a:rPr lang="en-GB"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Trebuchet MS"/>
              </a:rPr>
              <a:t>how this presentation was built.</a:t>
            </a:r>
          </a:p>
        </p:txBody>
      </p:sp>
      <p:pic>
        <p:nvPicPr>
          <p:cNvPr id="12374" name="Screenshot - Visual Style"/>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2499054" y="1112577"/>
            <a:ext cx="7290766" cy="5067388"/>
          </a:xfrm>
          <a:prstGeom prst="rect">
            <a:avLst/>
          </a:prstGeom>
        </p:spPr>
      </p:pic>
      <p:sp>
        <p:nvSpPr>
          <p:cNvPr id="156" name="Callout &quot;Setup sound style&quot;"/>
          <p:cNvSpPr/>
          <p:nvPr/>
        </p:nvSpPr>
        <p:spPr>
          <a:xfrm>
            <a:off x="1034126" y="2663263"/>
            <a:ext cx="1368152" cy="1008112"/>
          </a:xfrm>
          <a:prstGeom prst="wedgeRectCallout">
            <a:avLst>
              <a:gd name="adj1" fmla="val 71957"/>
              <a:gd name="adj2" fmla="val -20784"/>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000" dirty="0" smtClean="0">
                <a:solidFill>
                  <a:schemeClr val="tx2"/>
                </a:solidFill>
                <a:latin typeface="Calibri" pitchFamily="34" charset="0"/>
                <a:cs typeface="Calibri" pitchFamily="34" charset="0"/>
              </a:rPr>
              <a:t>Setup visual style</a:t>
            </a:r>
            <a:endParaRPr lang="en-GB" sz="2000" dirty="0">
              <a:solidFill>
                <a:schemeClr val="tx2"/>
              </a:solidFill>
              <a:latin typeface="Calibri" pitchFamily="34" charset="0"/>
              <a:cs typeface="Calibri" pitchFamily="34" charset="0"/>
            </a:endParaRPr>
          </a:p>
        </p:txBody>
      </p:sp>
      <p:sp>
        <p:nvSpPr>
          <p:cNvPr id="157" name="Callout &quot;Choose mode&quot;"/>
          <p:cNvSpPr/>
          <p:nvPr/>
        </p:nvSpPr>
        <p:spPr>
          <a:xfrm>
            <a:off x="1464928" y="3414625"/>
            <a:ext cx="1368152" cy="1008112"/>
          </a:xfrm>
          <a:prstGeom prst="wedgeRectCallout">
            <a:avLst>
              <a:gd name="adj1" fmla="val 70591"/>
              <a:gd name="adj2" fmla="val -15552"/>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000" dirty="0" smtClean="0">
                <a:solidFill>
                  <a:schemeClr val="tx2"/>
                </a:solidFill>
                <a:latin typeface="Calibri" pitchFamily="34" charset="0"/>
                <a:cs typeface="Calibri" pitchFamily="34" charset="0"/>
              </a:rPr>
              <a:t>Choose auto mode</a:t>
            </a:r>
            <a:endParaRPr lang="en-GB" sz="2000" dirty="0">
              <a:solidFill>
                <a:schemeClr val="tx2"/>
              </a:solidFill>
              <a:latin typeface="Calibri" pitchFamily="34" charset="0"/>
              <a:cs typeface="Calibri" pitchFamily="34" charset="0"/>
            </a:endParaRPr>
          </a:p>
        </p:txBody>
      </p:sp>
      <p:sp>
        <p:nvSpPr>
          <p:cNvPr id="166" name="Callout &quot;Visibility settings&quot;"/>
          <p:cNvSpPr/>
          <p:nvPr/>
        </p:nvSpPr>
        <p:spPr>
          <a:xfrm>
            <a:off x="1028483" y="4293239"/>
            <a:ext cx="1368152" cy="1008112"/>
          </a:xfrm>
          <a:prstGeom prst="wedgeRectCallout">
            <a:avLst>
              <a:gd name="adj1" fmla="val 71975"/>
              <a:gd name="adj2" fmla="val -20245"/>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000" dirty="0">
                <a:solidFill>
                  <a:schemeClr val="tx2"/>
                </a:solidFill>
                <a:latin typeface="Calibri" pitchFamily="34" charset="0"/>
                <a:cs typeface="Calibri" pitchFamily="34" charset="0"/>
              </a:rPr>
              <a:t>Choose visibility settings</a:t>
            </a:r>
          </a:p>
        </p:txBody>
      </p:sp>
      <p:pic>
        <p:nvPicPr>
          <p:cNvPr id="12375" name="Screenshot - Sound Style"/>
          <p:cNvPicPr>
            <a:picLocks noChangeAspect="1"/>
          </p:cNvPicPr>
          <p:nvPr/>
        </p:nvPicPr>
        <p:blipFill>
          <a:blip r:embed="rId28" cstate="email">
            <a:extLst>
              <a:ext uri="{28A0092B-C50C-407E-A947-70E740481C1C}">
                <a14:useLocalDpi xmlns:a14="http://schemas.microsoft.com/office/drawing/2010/main" val="0"/>
              </a:ext>
            </a:extLst>
          </a:blip>
          <a:stretch>
            <a:fillRect/>
          </a:stretch>
        </p:blipFill>
        <p:spPr>
          <a:xfrm>
            <a:off x="2499054" y="1112576"/>
            <a:ext cx="7290766" cy="5067388"/>
          </a:xfrm>
          <a:prstGeom prst="rect">
            <a:avLst/>
          </a:prstGeom>
        </p:spPr>
      </p:pic>
      <p:sp>
        <p:nvSpPr>
          <p:cNvPr id="155" name="Highlight - Visual Style Tab"/>
          <p:cNvSpPr/>
          <p:nvPr/>
        </p:nvSpPr>
        <p:spPr>
          <a:xfrm>
            <a:off x="3088324" y="2181036"/>
            <a:ext cx="462536" cy="162147"/>
          </a:xfrm>
          <a:prstGeom prst="roundRect">
            <a:avLst>
              <a:gd name="adj" fmla="val 6267"/>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Highlight - Sound Style Tab"/>
          <p:cNvSpPr/>
          <p:nvPr/>
        </p:nvSpPr>
        <p:spPr>
          <a:xfrm>
            <a:off x="3547303" y="2181036"/>
            <a:ext cx="491001" cy="162147"/>
          </a:xfrm>
          <a:prstGeom prst="roundRect">
            <a:avLst>
              <a:gd name="adj" fmla="val 6267"/>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Callout &quot;Choose sounds&quot;"/>
          <p:cNvSpPr/>
          <p:nvPr/>
        </p:nvSpPr>
        <p:spPr>
          <a:xfrm>
            <a:off x="1295604" y="4595541"/>
            <a:ext cx="1368152" cy="1008112"/>
          </a:xfrm>
          <a:prstGeom prst="wedgeRectCallout">
            <a:avLst>
              <a:gd name="adj1" fmla="val 78567"/>
              <a:gd name="adj2" fmla="val -35735"/>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000" dirty="0">
                <a:solidFill>
                  <a:schemeClr val="tx2"/>
                </a:solidFill>
                <a:latin typeface="Calibri" pitchFamily="34" charset="0"/>
                <a:cs typeface="Calibri" pitchFamily="34" charset="0"/>
              </a:rPr>
              <a:t>Choose mouse sounds</a:t>
            </a:r>
          </a:p>
        </p:txBody>
      </p:sp>
      <p:sp>
        <p:nvSpPr>
          <p:cNvPr id="161" name="Callout &quot;Click OK&quot;"/>
          <p:cNvSpPr/>
          <p:nvPr/>
        </p:nvSpPr>
        <p:spPr>
          <a:xfrm>
            <a:off x="9965892" y="5460355"/>
            <a:ext cx="1368152" cy="1008112"/>
          </a:xfrm>
          <a:prstGeom prst="wedgeRectCallout">
            <a:avLst>
              <a:gd name="adj1" fmla="val -85356"/>
              <a:gd name="adj2" fmla="val -288"/>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000" dirty="0">
                <a:solidFill>
                  <a:schemeClr val="tx2"/>
                </a:solidFill>
                <a:latin typeface="Calibri" pitchFamily="34" charset="0"/>
                <a:cs typeface="Calibri" pitchFamily="34" charset="0"/>
              </a:rPr>
              <a:t>Click OK</a:t>
            </a:r>
          </a:p>
        </p:txBody>
      </p:sp>
      <p:sp>
        <p:nvSpPr>
          <p:cNvPr id="211" name="All done"/>
          <p:cNvSpPr txBox="1"/>
          <p:nvPr/>
        </p:nvSpPr>
        <p:spPr>
          <a:xfrm>
            <a:off x="2539417" y="1424970"/>
            <a:ext cx="7113166" cy="707886"/>
          </a:xfrm>
          <a:prstGeom prst="rect">
            <a:avLst/>
          </a:prstGeom>
          <a:noFill/>
        </p:spPr>
        <p:txBody>
          <a:bodyPr wrap="none" rtlCol="0">
            <a:spAutoFit/>
          </a:bodyPr>
          <a:lstStyle/>
          <a:p>
            <a:r>
              <a:rPr lang="en-GB"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Trebuchet MS"/>
              </a:rPr>
              <a:t>And that’s all there is to it!</a:t>
            </a:r>
          </a:p>
        </p:txBody>
      </p:sp>
      <p:sp>
        <p:nvSpPr>
          <p:cNvPr id="55" name="Callout - Closing msg"/>
          <p:cNvSpPr/>
          <p:nvPr/>
        </p:nvSpPr>
        <p:spPr>
          <a:xfrm>
            <a:off x="3071075" y="2620176"/>
            <a:ext cx="6049850" cy="3113085"/>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2000" dirty="0">
                <a:solidFill>
                  <a:schemeClr val="tx2"/>
                </a:solidFill>
                <a:latin typeface="Calibri" pitchFamily="34" charset="0"/>
                <a:cs typeface="Calibri" pitchFamily="34" charset="0"/>
              </a:rPr>
              <a:t>To create this navigation, 1158 shapes and 546 hyperlinks (with </a:t>
            </a:r>
            <a:r>
              <a:rPr lang="en-GB" sz="2000" dirty="0" err="1">
                <a:solidFill>
                  <a:schemeClr val="tx2"/>
                </a:solidFill>
                <a:latin typeface="Calibri" pitchFamily="34" charset="0"/>
                <a:cs typeface="Calibri" pitchFamily="34" charset="0"/>
              </a:rPr>
              <a:t>screentips</a:t>
            </a:r>
            <a:r>
              <a:rPr lang="en-GB" sz="2000" dirty="0">
                <a:solidFill>
                  <a:schemeClr val="tx2"/>
                </a:solidFill>
                <a:latin typeface="Calibri" pitchFamily="34" charset="0"/>
                <a:cs typeface="Calibri" pitchFamily="34" charset="0"/>
              </a:rPr>
              <a:t>) were automatically added by </a:t>
            </a:r>
            <a:r>
              <a:rPr lang="en-GB" sz="2000" dirty="0" smtClean="0">
                <a:solidFill>
                  <a:schemeClr val="tx2"/>
                </a:solidFill>
                <a:latin typeface="Calibri" pitchFamily="34" charset="0"/>
                <a:cs typeface="Calibri" pitchFamily="34" charset="0"/>
              </a:rPr>
              <a:t>ActivePrez.</a:t>
            </a:r>
            <a:endParaRPr lang="en-GB" sz="2000" dirty="0">
              <a:solidFill>
                <a:schemeClr val="tx2"/>
              </a:solidFill>
              <a:latin typeface="Calibri" pitchFamily="34" charset="0"/>
              <a:cs typeface="Calibri" pitchFamily="34" charset="0"/>
            </a:endParaRPr>
          </a:p>
          <a:p>
            <a:pPr algn="ctr"/>
            <a:endParaRPr lang="en-GB" sz="2000" dirty="0">
              <a:solidFill>
                <a:schemeClr val="tx2"/>
              </a:solidFill>
              <a:latin typeface="Calibri" pitchFamily="34" charset="0"/>
              <a:cs typeface="Calibri" pitchFamily="34" charset="0"/>
            </a:endParaRPr>
          </a:p>
          <a:p>
            <a:pPr algn="ctr"/>
            <a:r>
              <a:rPr lang="en-GB" sz="2000" dirty="0">
                <a:solidFill>
                  <a:schemeClr val="tx2"/>
                </a:solidFill>
                <a:latin typeface="Calibri" pitchFamily="34" charset="0"/>
                <a:cs typeface="Calibri" pitchFamily="34" charset="0"/>
              </a:rPr>
              <a:t>It took it just 45 seconds.</a:t>
            </a:r>
          </a:p>
          <a:p>
            <a:pPr algn="ctr"/>
            <a:endParaRPr lang="en-GB" sz="2000" dirty="0">
              <a:solidFill>
                <a:schemeClr val="tx2"/>
              </a:solidFill>
              <a:latin typeface="Calibri" pitchFamily="34" charset="0"/>
              <a:cs typeface="Calibri" pitchFamily="34" charset="0"/>
            </a:endParaRPr>
          </a:p>
          <a:p>
            <a:pPr algn="ctr"/>
            <a:r>
              <a:rPr lang="en-GB" sz="2000" dirty="0">
                <a:solidFill>
                  <a:schemeClr val="tx2"/>
                </a:solidFill>
                <a:latin typeface="Calibri" pitchFamily="34" charset="0"/>
                <a:cs typeface="Calibri" pitchFamily="34" charset="0"/>
              </a:rPr>
              <a:t>You could do the same… in about 8 hours!</a:t>
            </a:r>
          </a:p>
          <a:p>
            <a:pPr algn="ctr"/>
            <a:endParaRPr lang="en-GB" sz="2000" dirty="0">
              <a:solidFill>
                <a:schemeClr val="tx2"/>
              </a:solidFill>
              <a:latin typeface="Calibri" pitchFamily="34" charset="0"/>
              <a:cs typeface="Calibri" pitchFamily="34" charset="0"/>
            </a:endParaRPr>
          </a:p>
          <a:p>
            <a:pPr algn="ctr"/>
            <a:r>
              <a:rPr lang="en-GB" sz="2000" dirty="0">
                <a:solidFill>
                  <a:schemeClr val="tx2"/>
                </a:solidFill>
                <a:latin typeface="Calibri" pitchFamily="34" charset="0"/>
                <a:cs typeface="Calibri" pitchFamily="34" charset="0"/>
              </a:rPr>
              <a:t>Your ROI is made in a single presentation.</a:t>
            </a:r>
          </a:p>
        </p:txBody>
      </p:sp>
      <p:grpSp>
        <p:nvGrpSpPr>
          <p:cNvPr id="12371" name="Button - Play"/>
          <p:cNvGrpSpPr/>
          <p:nvPr/>
        </p:nvGrpSpPr>
        <p:grpSpPr>
          <a:xfrm>
            <a:off x="4989517" y="3212976"/>
            <a:ext cx="2011363" cy="864096"/>
            <a:chOff x="3465512" y="3212976"/>
            <a:chExt cx="2011363" cy="864096"/>
          </a:xfrm>
        </p:grpSpPr>
        <p:sp>
          <p:nvSpPr>
            <p:cNvPr id="12369" name="Rounded Rectangle 12368"/>
            <p:cNvSpPr/>
            <p:nvPr/>
          </p:nvSpPr>
          <p:spPr>
            <a:xfrm>
              <a:off x="3465512" y="3212976"/>
              <a:ext cx="2011363" cy="864096"/>
            </a:xfrm>
            <a:prstGeom prst="roundRect">
              <a:avLst/>
            </a:prstGeom>
          </p:spPr>
          <p:style>
            <a:lnRef idx="0">
              <a:schemeClr val="dk1"/>
            </a:lnRef>
            <a:fillRef idx="3">
              <a:schemeClr val="dk1"/>
            </a:fillRef>
            <a:effectRef idx="3">
              <a:schemeClr val="dk1"/>
            </a:effectRef>
            <a:fontRef idx="minor">
              <a:schemeClr val="lt1"/>
            </a:fontRef>
          </p:style>
          <p:txBody>
            <a:bodyPr lIns="144000" rtlCol="0" anchor="ctr"/>
            <a:lstStyle/>
            <a:p>
              <a:r>
                <a:rPr lang="en-GB" sz="4400" dirty="0">
                  <a:latin typeface="Calibri" pitchFamily="34" charset="0"/>
                  <a:cs typeface="Calibri" pitchFamily="34" charset="0"/>
                </a:rPr>
                <a:t>Play</a:t>
              </a:r>
            </a:p>
          </p:txBody>
        </p:sp>
        <p:sp>
          <p:nvSpPr>
            <p:cNvPr id="12370" name="Isosceles Triangle 12369"/>
            <p:cNvSpPr/>
            <p:nvPr/>
          </p:nvSpPr>
          <p:spPr>
            <a:xfrm rot="5400000">
              <a:off x="4753582" y="3429001"/>
              <a:ext cx="504056" cy="434531"/>
            </a:xfrm>
            <a:prstGeom prst="triangl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grpSp>
      <p:sp>
        <p:nvSpPr>
          <p:cNvPr id="60" name="Highlight - Visual Style Settings"/>
          <p:cNvSpPr/>
          <p:nvPr/>
        </p:nvSpPr>
        <p:spPr>
          <a:xfrm>
            <a:off x="2720622" y="2430950"/>
            <a:ext cx="6759754" cy="2107183"/>
          </a:xfrm>
          <a:custGeom>
            <a:avLst/>
            <a:gdLst>
              <a:gd name="connsiteX0" fmla="*/ 54698 w 4854370"/>
              <a:gd name="connsiteY0" fmla="*/ 0 h 1537398"/>
              <a:gd name="connsiteX1" fmla="*/ 2705776 w 4854370"/>
              <a:gd name="connsiteY1" fmla="*/ 0 h 1537398"/>
              <a:gd name="connsiteX2" fmla="*/ 2842173 w 4854370"/>
              <a:gd name="connsiteY2" fmla="*/ 0 h 1537398"/>
              <a:gd name="connsiteX3" fmla="*/ 4798209 w 4854370"/>
              <a:gd name="connsiteY3" fmla="*/ 0 h 1537398"/>
              <a:gd name="connsiteX4" fmla="*/ 4854370 w 4854370"/>
              <a:gd name="connsiteY4" fmla="*/ 56161 h 1537398"/>
              <a:gd name="connsiteX5" fmla="*/ 4854370 w 4854370"/>
              <a:gd name="connsiteY5" fmla="*/ 1481237 h 1537398"/>
              <a:gd name="connsiteX6" fmla="*/ 4798209 w 4854370"/>
              <a:gd name="connsiteY6" fmla="*/ 1537398 h 1537398"/>
              <a:gd name="connsiteX7" fmla="*/ 2705776 w 4854370"/>
              <a:gd name="connsiteY7" fmla="*/ 1537398 h 1537398"/>
              <a:gd name="connsiteX8" fmla="*/ 2649615 w 4854370"/>
              <a:gd name="connsiteY8" fmla="*/ 1481237 h 1537398"/>
              <a:gd name="connsiteX9" fmla="*/ 2649615 w 4854370"/>
              <a:gd name="connsiteY9" fmla="*/ 872797 h 1537398"/>
              <a:gd name="connsiteX10" fmla="*/ 54698 w 4854370"/>
              <a:gd name="connsiteY10" fmla="*/ 872797 h 1537398"/>
              <a:gd name="connsiteX11" fmla="*/ 0 w 4854370"/>
              <a:gd name="connsiteY11" fmla="*/ 818099 h 1537398"/>
              <a:gd name="connsiteX12" fmla="*/ 0 w 4854370"/>
              <a:gd name="connsiteY12" fmla="*/ 54698 h 1537398"/>
              <a:gd name="connsiteX13" fmla="*/ 54698 w 4854370"/>
              <a:gd name="connsiteY13" fmla="*/ 0 h 15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4370" h="1537398">
                <a:moveTo>
                  <a:pt x="54698" y="0"/>
                </a:moveTo>
                <a:lnTo>
                  <a:pt x="2705776" y="0"/>
                </a:lnTo>
                <a:lnTo>
                  <a:pt x="2842173" y="0"/>
                </a:lnTo>
                <a:lnTo>
                  <a:pt x="4798209" y="0"/>
                </a:lnTo>
                <a:cubicBezTo>
                  <a:pt x="4829226" y="0"/>
                  <a:pt x="4854370" y="25144"/>
                  <a:pt x="4854370" y="56161"/>
                </a:cubicBezTo>
                <a:lnTo>
                  <a:pt x="4854370" y="1481237"/>
                </a:lnTo>
                <a:cubicBezTo>
                  <a:pt x="4854370" y="1512254"/>
                  <a:pt x="4829226" y="1537398"/>
                  <a:pt x="4798209" y="1537398"/>
                </a:cubicBezTo>
                <a:lnTo>
                  <a:pt x="2705776" y="1537398"/>
                </a:lnTo>
                <a:cubicBezTo>
                  <a:pt x="2674759" y="1537398"/>
                  <a:pt x="2649615" y="1512254"/>
                  <a:pt x="2649615" y="1481237"/>
                </a:cubicBezTo>
                <a:lnTo>
                  <a:pt x="2649615" y="872797"/>
                </a:lnTo>
                <a:lnTo>
                  <a:pt x="54698" y="872797"/>
                </a:lnTo>
                <a:cubicBezTo>
                  <a:pt x="24489" y="872797"/>
                  <a:pt x="0" y="848308"/>
                  <a:pt x="0" y="818099"/>
                </a:cubicBezTo>
                <a:lnTo>
                  <a:pt x="0" y="54698"/>
                </a:lnTo>
                <a:cubicBezTo>
                  <a:pt x="0" y="24489"/>
                  <a:pt x="24489" y="0"/>
                  <a:pt x="54698" y="0"/>
                </a:cubicBezTo>
                <a:close/>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59" name="Highlight - Visibility Settings"/>
          <p:cNvSpPr/>
          <p:nvPr/>
        </p:nvSpPr>
        <p:spPr>
          <a:xfrm>
            <a:off x="2720622" y="3643414"/>
            <a:ext cx="3680178" cy="2023608"/>
          </a:xfrm>
          <a:prstGeom prst="roundRect">
            <a:avLst>
              <a:gd name="adj" fmla="val 3092"/>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ActivePrez_Applyi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29"/>
          <a:stretch>
            <a:fillRect/>
          </a:stretch>
        </p:blipFill>
        <p:spPr>
          <a:xfrm>
            <a:off x="1047046" y="2724052"/>
            <a:ext cx="10097909" cy="1409897"/>
          </a:xfrm>
          <a:prstGeom prst="rect">
            <a:avLst/>
          </a:prstGeom>
        </p:spPr>
      </p:pic>
      <p:grpSp>
        <p:nvGrpSpPr>
          <p:cNvPr id="7" name="ActivePrez Menu"/>
          <p:cNvGrpSpPr/>
          <p:nvPr>
            <p:custDataLst>
              <p:tags r:id="rId3"/>
            </p:custDataLst>
          </p:nvPr>
        </p:nvGrpSpPr>
        <p:grpSpPr>
          <a:xfrm>
            <a:off x="177800" y="182349"/>
            <a:ext cx="11836400" cy="254000"/>
            <a:chOff x="177800" y="182349"/>
            <a:chExt cx="11836400" cy="254000"/>
          </a:xfrm>
        </p:grpSpPr>
        <p:sp>
          <p:nvSpPr>
            <p:cNvPr id="84" name="ActivePrez - Level 1 Bar"/>
            <p:cNvSpPr/>
            <p:nvPr>
              <p:custDataLst>
                <p:tags r:id="rId6"/>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5" name="ActivePrez - Level 1 Inactive Text">
              <a:hlinkClick r:id="rId30" action="ppaction://hlinksldjump" tooltip="Go to this slide">
                <a:snd r:embed="rId31" name="Windows Notify.wav"/>
              </a:hlinkClick>
              <a:hlinkHover r:id="" action="ppaction://noaction">
                <a:snd r:embed="rId32" name="Windows Navigation Start.wav"/>
              </a:hlinkHover>
            </p:cNvPr>
            <p:cNvSpPr/>
            <p:nvPr>
              <p:custDataLst>
                <p:tags r:id="rId7"/>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86" name="ActivePrez - Level 1 Separator"/>
            <p:cNvSpPr/>
            <p:nvPr>
              <p:custDataLst>
                <p:tags r:id="rId8"/>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87" name="ActivePrez - Level 1 Inactive Text">
              <a:hlinkClick r:id="rId33" action="ppaction://hlinksldjump" tooltip="Go to this slide">
                <a:snd r:embed="rId31" name="Windows Notify.wav"/>
              </a:hlinkClick>
              <a:hlinkHover r:id="" action="ppaction://noaction">
                <a:snd r:embed="rId32" name="Windows Navigation Start.wav"/>
              </a:hlinkHover>
            </p:cNvPr>
            <p:cNvSpPr/>
            <p:nvPr>
              <p:custDataLst>
                <p:tags r:id="rId9"/>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88" name="ActivePrez - Level 1 Separator"/>
            <p:cNvSpPr/>
            <p:nvPr>
              <p:custDataLst>
                <p:tags r:id="rId10"/>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89" name="ActivePrez - Level 1 Inactive Text">
              <a:hlinkClick r:id="rId34" action="ppaction://hlinksldjump" tooltip="Go to this slide">
                <a:snd r:embed="rId31" name="Windows Notify.wav"/>
              </a:hlinkClick>
              <a:hlinkHover r:id="" action="ppaction://noaction">
                <a:snd r:embed="rId32" name="Windows Navigation Start.wav"/>
              </a:hlinkHover>
            </p:cNvPr>
            <p:cNvSpPr/>
            <p:nvPr>
              <p:custDataLst>
                <p:tags r:id="rId11"/>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90" name="ActivePrez - Level 1 Separator"/>
            <p:cNvSpPr/>
            <p:nvPr>
              <p:custDataLst>
                <p:tags r:id="rId12"/>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1" name="ActivePrez - Level 1 Inactive Text">
              <a:hlinkClick r:id="rId35" action="ppaction://hlinksldjump" tooltip="Go to this slide">
                <a:snd r:embed="rId31" name="Windows Notify.wav"/>
              </a:hlinkClick>
              <a:hlinkHover r:id="" action="ppaction://noaction">
                <a:snd r:embed="rId32" name="Windows Navigation Start.wav"/>
              </a:hlinkHover>
            </p:cNvPr>
            <p:cNvSpPr/>
            <p:nvPr>
              <p:custDataLst>
                <p:tags r:id="rId13"/>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92" name="ActivePrez - Level 1 Separator"/>
            <p:cNvSpPr/>
            <p:nvPr>
              <p:custDataLst>
                <p:tags r:id="rId14"/>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3" name="ActivePrez - Level 1 Active Text">
              <a:hlinkClick r:id="rId36" action="ppaction://hlinksldjump" tooltip="Go to this slide">
                <a:snd r:embed="rId31" name="Windows Notify.wav"/>
              </a:hlinkClick>
              <a:hlinkHover r:id="" action="ppaction://noaction">
                <a:snd r:embed="rId32" name="Windows Navigation Start.wav"/>
              </a:hlinkHover>
            </p:cNvPr>
            <p:cNvSpPr/>
            <p:nvPr>
              <p:custDataLst>
                <p:tags r:id="rId15"/>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How It Was Created</a:t>
              </a:r>
              <a:endParaRPr lang="en-GB" sz="1000" dirty="0">
                <a:solidFill>
                  <a:schemeClr val="bg1"/>
                </a:solidFill>
              </a:endParaRPr>
            </a:p>
          </p:txBody>
        </p:sp>
        <p:sp>
          <p:nvSpPr>
            <p:cNvPr id="94" name="ActivePrez - Level 1 Separator"/>
            <p:cNvSpPr/>
            <p:nvPr>
              <p:custDataLst>
                <p:tags r:id="rId16"/>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5" name="ActivePrez - Level 1 Inactive Text">
              <a:hlinkClick r:id="rId37" action="ppaction://hlinksldjump" tooltip="Go to this slide">
                <a:snd r:embed="rId31" name="Windows Notify.wav"/>
              </a:hlinkClick>
              <a:hlinkHover r:id="" action="ppaction://noaction">
                <a:snd r:embed="rId32" name="Windows Navigation Start.wav"/>
              </a:hlinkHover>
            </p:cNvPr>
            <p:cNvSpPr/>
            <p:nvPr>
              <p:custDataLst>
                <p:tags r:id="rId17"/>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grpSp>
      <p:grpSp>
        <p:nvGrpSpPr>
          <p:cNvPr id="97" name="ActivePrez - Show Button"/>
          <p:cNvGrpSpPr/>
          <p:nvPr>
            <p:custDataLst>
              <p:tags r:id="rId4"/>
            </p:custDataLst>
          </p:nvPr>
        </p:nvGrpSpPr>
        <p:grpSpPr>
          <a:xfrm>
            <a:off x="11705721" y="181916"/>
            <a:ext cx="230400" cy="230400"/>
            <a:chOff x="8666160" y="1052736"/>
            <a:chExt cx="230400" cy="230400"/>
          </a:xfrm>
        </p:grpSpPr>
        <p:sp>
          <p:nvSpPr>
            <p:cNvPr id="105" name="APDSB - Outer circle">
              <a:hlinkClick r:id="" action="ppaction://noaction">
                <a:snd r:embed="rId38"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06"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7"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08" name="ActivePrez - Hide Button"/>
          <p:cNvGrpSpPr/>
          <p:nvPr>
            <p:custDataLst>
              <p:tags r:id="rId5"/>
            </p:custDataLst>
          </p:nvPr>
        </p:nvGrpSpPr>
        <p:grpSpPr>
          <a:xfrm>
            <a:off x="11688245" y="170305"/>
            <a:ext cx="266327" cy="251338"/>
            <a:chOff x="8717836" y="177800"/>
            <a:chExt cx="266327" cy="251338"/>
          </a:xfrm>
        </p:grpSpPr>
        <p:sp>
          <p:nvSpPr>
            <p:cNvPr id="109" name="Rounded Rectangle 86026">
              <a:hlinkClick r:id="" action="ppaction://noaction">
                <a:snd r:embed="rId39"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10" name="Rounded Rectangle 109"/>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3465670828"/>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237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368"/>
                                        </p:tgtEl>
                                      </p:cBhvr>
                                    </p:animEffect>
                                    <p:set>
                                      <p:cBhvr>
                                        <p:cTn id="7" dur="1" fill="hold">
                                          <p:stCondLst>
                                            <p:cond delay="499"/>
                                          </p:stCondLst>
                                        </p:cTn>
                                        <p:tgtEl>
                                          <p:spTgt spid="12368"/>
                                        </p:tgtEl>
                                        <p:attrNameLst>
                                          <p:attrName>style.visibility</p:attrName>
                                        </p:attrNameLst>
                                      </p:cBhvr>
                                      <p:to>
                                        <p:strVal val="hidden"/>
                                      </p:to>
                                    </p:set>
                                  </p:childTnLst>
                                </p:cTn>
                              </p:par>
                              <p:par>
                                <p:cTn id="8" presetID="1" presetClass="entr" presetSubtype="0" fill="hold" grpId="3" nodeType="withEffect">
                                  <p:stCondLst>
                                    <p:cond delay="0"/>
                                  </p:stCondLst>
                                  <p:iterate type="lt">
                                    <p:tmAbs val="0"/>
                                  </p:iterate>
                                  <p:childTnLst>
                                    <p:set>
                                      <p:cBhvr>
                                        <p:cTn id="9" dur="1" fill="hold">
                                          <p:stCondLst>
                                            <p:cond delay="0"/>
                                          </p:stCondLst>
                                        </p:cTn>
                                        <p:tgtEl>
                                          <p:spTgt spid="211"/>
                                        </p:tgtEl>
                                        <p:attrNameLst>
                                          <p:attrName>style.visibility</p:attrName>
                                        </p:attrNameLst>
                                      </p:cBhvr>
                                      <p:to>
                                        <p:strVal val="visible"/>
                                      </p:to>
                                    </p:set>
                                  </p:childTnLst>
                                </p:cTn>
                              </p:par>
                              <p:par>
                                <p:cTn id="10" presetID="1" presetClass="exit" presetSubtype="0" fill="hold" grpId="1" nodeType="withEffect">
                                  <p:stCondLst>
                                    <p:cond delay="0"/>
                                  </p:stCondLst>
                                  <p:iterate type="lt">
                                    <p:tmAbs val="0"/>
                                  </p:iterate>
                                  <p:childTnLst>
                                    <p:set>
                                      <p:cBhvr>
                                        <p:cTn id="11" dur="1" fill="hold">
                                          <p:stCondLst>
                                            <p:cond delay="0"/>
                                          </p:stCondLst>
                                        </p:cTn>
                                        <p:tgtEl>
                                          <p:spTgt spid="211"/>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5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2371"/>
                                        </p:tgtEl>
                                      </p:cBhvr>
                                    </p:animEffect>
                                    <p:set>
                                      <p:cBhvr>
                                        <p:cTn id="18" dur="1" fill="hold">
                                          <p:stCondLst>
                                            <p:cond delay="499"/>
                                          </p:stCondLst>
                                        </p:cTn>
                                        <p:tgtEl>
                                          <p:spTgt spid="12371"/>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2367"/>
                                        </p:tgtEl>
                                        <p:attrNameLst>
                                          <p:attrName>style.visibility</p:attrName>
                                        </p:attrNameLst>
                                      </p:cBhvr>
                                      <p:to>
                                        <p:strVal val="visible"/>
                                      </p:to>
                                    </p:set>
                                    <p:animEffect transition="in" filter="fade">
                                      <p:cBhvr>
                                        <p:cTn id="22" dur="500"/>
                                        <p:tgtEl>
                                          <p:spTgt spid="12367"/>
                                        </p:tgtEl>
                                      </p:cBhvr>
                                    </p:animEffect>
                                  </p:childTnLst>
                                </p:cTn>
                              </p:par>
                            </p:childTnLst>
                          </p:cTn>
                        </p:par>
                        <p:par>
                          <p:cTn id="23" fill="hold">
                            <p:stCondLst>
                              <p:cond delay="1000"/>
                            </p:stCondLst>
                            <p:childTnLst>
                              <p:par>
                                <p:cTn id="24" presetID="53" presetClass="entr" presetSubtype="16" fill="hold" grpId="1" nodeType="afterEffect">
                                  <p:stCondLst>
                                    <p:cond delay="0"/>
                                  </p:stCondLst>
                                  <p:childTnLst>
                                    <p:set>
                                      <p:cBhvr>
                                        <p:cTn id="25" dur="1" fill="hold">
                                          <p:stCondLst>
                                            <p:cond delay="0"/>
                                          </p:stCondLst>
                                        </p:cTn>
                                        <p:tgtEl>
                                          <p:spTgt spid="12372"/>
                                        </p:tgtEl>
                                        <p:attrNameLst>
                                          <p:attrName>style.visibility</p:attrName>
                                        </p:attrNameLst>
                                      </p:cBhvr>
                                      <p:to>
                                        <p:strVal val="visible"/>
                                      </p:to>
                                    </p:set>
                                    <p:anim calcmode="lin" valueType="num">
                                      <p:cBhvr>
                                        <p:cTn id="26" dur="500" fill="hold"/>
                                        <p:tgtEl>
                                          <p:spTgt spid="12372"/>
                                        </p:tgtEl>
                                        <p:attrNameLst>
                                          <p:attrName>ppt_w</p:attrName>
                                        </p:attrNameLst>
                                      </p:cBhvr>
                                      <p:tavLst>
                                        <p:tav tm="0">
                                          <p:val>
                                            <p:fltVal val="0"/>
                                          </p:val>
                                        </p:tav>
                                        <p:tav tm="100000">
                                          <p:val>
                                            <p:strVal val="#ppt_w"/>
                                          </p:val>
                                        </p:tav>
                                      </p:tavLst>
                                    </p:anim>
                                    <p:anim calcmode="lin" valueType="num">
                                      <p:cBhvr>
                                        <p:cTn id="27" dur="500" fill="hold"/>
                                        <p:tgtEl>
                                          <p:spTgt spid="12372"/>
                                        </p:tgtEl>
                                        <p:attrNameLst>
                                          <p:attrName>ppt_h</p:attrName>
                                        </p:attrNameLst>
                                      </p:cBhvr>
                                      <p:tavLst>
                                        <p:tav tm="0">
                                          <p:val>
                                            <p:fltVal val="0"/>
                                          </p:val>
                                        </p:tav>
                                        <p:tav tm="100000">
                                          <p:val>
                                            <p:strVal val="#ppt_h"/>
                                          </p:val>
                                        </p:tav>
                                      </p:tavLst>
                                    </p:anim>
                                    <p:animEffect transition="in" filter="fade">
                                      <p:cBhvr>
                                        <p:cTn id="28" dur="500"/>
                                        <p:tgtEl>
                                          <p:spTgt spid="12372"/>
                                        </p:tgtEl>
                                      </p:cBhvr>
                                    </p:animEffect>
                                  </p:childTnLst>
                                </p:cTn>
                              </p:par>
                            </p:childTnLst>
                          </p:cTn>
                        </p:par>
                        <p:par>
                          <p:cTn id="29" fill="hold">
                            <p:stCondLst>
                              <p:cond delay="1500"/>
                            </p:stCondLst>
                            <p:childTnLst>
                              <p:par>
                                <p:cTn id="30" presetID="26" presetClass="emph" presetSubtype="0" fill="hold" grpId="0" nodeType="afterEffect">
                                  <p:stCondLst>
                                    <p:cond delay="0"/>
                                  </p:stCondLst>
                                  <p:childTnLst>
                                    <p:animEffect transition="out" filter="fade">
                                      <p:cBhvr>
                                        <p:cTn id="31" dur="500" tmFilter="0, 0; .2, .5; .8, .5; 1, 0"/>
                                        <p:tgtEl>
                                          <p:spTgt spid="12372"/>
                                        </p:tgtEl>
                                      </p:cBhvr>
                                    </p:animEffect>
                                    <p:animScale>
                                      <p:cBhvr>
                                        <p:cTn id="32" dur="250" autoRev="1" fill="hold"/>
                                        <p:tgtEl>
                                          <p:spTgt spid="12372"/>
                                        </p:tgtEl>
                                      </p:cBhvr>
                                      <p:by x="105000" y="105000"/>
                                    </p:animScale>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p:cTn id="36" dur="500" fill="hold"/>
                                        <p:tgtEl>
                                          <p:spTgt spid="151"/>
                                        </p:tgtEl>
                                        <p:attrNameLst>
                                          <p:attrName>ppt_w</p:attrName>
                                        </p:attrNameLst>
                                      </p:cBhvr>
                                      <p:tavLst>
                                        <p:tav tm="0">
                                          <p:val>
                                            <p:fltVal val="0"/>
                                          </p:val>
                                        </p:tav>
                                        <p:tav tm="100000">
                                          <p:val>
                                            <p:strVal val="#ppt_w"/>
                                          </p:val>
                                        </p:tav>
                                      </p:tavLst>
                                    </p:anim>
                                    <p:anim calcmode="lin" valueType="num">
                                      <p:cBhvr>
                                        <p:cTn id="37" dur="500" fill="hold"/>
                                        <p:tgtEl>
                                          <p:spTgt spid="151"/>
                                        </p:tgtEl>
                                        <p:attrNameLst>
                                          <p:attrName>ppt_h</p:attrName>
                                        </p:attrNameLst>
                                      </p:cBhvr>
                                      <p:tavLst>
                                        <p:tav tm="0">
                                          <p:val>
                                            <p:fltVal val="0"/>
                                          </p:val>
                                        </p:tav>
                                        <p:tav tm="100000">
                                          <p:val>
                                            <p:strVal val="#ppt_h"/>
                                          </p:val>
                                        </p:tav>
                                      </p:tavLst>
                                    </p:anim>
                                    <p:animEffect transition="in" filter="fade">
                                      <p:cBhvr>
                                        <p:cTn id="38" dur="500"/>
                                        <p:tgtEl>
                                          <p:spTgt spid="151"/>
                                        </p:tgtEl>
                                      </p:cBhvr>
                                    </p:animEffect>
                                  </p:childTnLst>
                                </p:cTn>
                              </p:par>
                            </p:childTnLst>
                          </p:cTn>
                        </p:par>
                        <p:par>
                          <p:cTn id="39" fill="hold">
                            <p:stCondLst>
                              <p:cond delay="2500"/>
                            </p:stCondLst>
                            <p:childTnLst>
                              <p:par>
                                <p:cTn id="40" presetID="26" presetClass="emph" presetSubtype="0" fill="hold" grpId="1" nodeType="afterEffect">
                                  <p:stCondLst>
                                    <p:cond delay="0"/>
                                  </p:stCondLst>
                                  <p:childTnLst>
                                    <p:animEffect transition="out" filter="fade">
                                      <p:cBhvr>
                                        <p:cTn id="41" dur="500" tmFilter="0, 0; .2, .5; .8, .5; 1, 0"/>
                                        <p:tgtEl>
                                          <p:spTgt spid="151"/>
                                        </p:tgtEl>
                                      </p:cBhvr>
                                    </p:animEffect>
                                    <p:animScale>
                                      <p:cBhvr>
                                        <p:cTn id="42" dur="250" autoRev="1" fill="hold"/>
                                        <p:tgtEl>
                                          <p:spTgt spid="151"/>
                                        </p:tgtEl>
                                      </p:cBhvr>
                                      <p:by x="105000" y="105000"/>
                                    </p:animScale>
                                  </p:childTnLst>
                                </p:cTn>
                              </p:par>
                            </p:childTnLst>
                          </p:cTn>
                        </p:par>
                        <p:par>
                          <p:cTn id="43" fill="hold">
                            <p:stCondLst>
                              <p:cond delay="3000"/>
                            </p:stCondLst>
                            <p:childTnLst>
                              <p:par>
                                <p:cTn id="44" presetID="10" presetClass="exit" presetSubtype="0" fill="hold" nodeType="afterEffect">
                                  <p:stCondLst>
                                    <p:cond delay="500"/>
                                  </p:stCondLst>
                                  <p:childTnLst>
                                    <p:animEffect transition="out" filter="fade">
                                      <p:cBhvr>
                                        <p:cTn id="45" dur="500"/>
                                        <p:tgtEl>
                                          <p:spTgt spid="12367"/>
                                        </p:tgtEl>
                                      </p:cBhvr>
                                    </p:animEffect>
                                    <p:set>
                                      <p:cBhvr>
                                        <p:cTn id="46" dur="1" fill="hold">
                                          <p:stCondLst>
                                            <p:cond delay="499"/>
                                          </p:stCondLst>
                                        </p:cTn>
                                        <p:tgtEl>
                                          <p:spTgt spid="12367"/>
                                        </p:tgtEl>
                                        <p:attrNameLst>
                                          <p:attrName>style.visibility</p:attrName>
                                        </p:attrNameLst>
                                      </p:cBhvr>
                                      <p:to>
                                        <p:strVal val="hidden"/>
                                      </p:to>
                                    </p:set>
                                  </p:childTnLst>
                                </p:cTn>
                              </p:par>
                              <p:par>
                                <p:cTn id="47" presetID="10" presetClass="exit" presetSubtype="0" fill="hold" grpId="2" nodeType="withEffect">
                                  <p:stCondLst>
                                    <p:cond delay="500"/>
                                  </p:stCondLst>
                                  <p:childTnLst>
                                    <p:animEffect transition="out" filter="fade">
                                      <p:cBhvr>
                                        <p:cTn id="48" dur="500"/>
                                        <p:tgtEl>
                                          <p:spTgt spid="12372"/>
                                        </p:tgtEl>
                                      </p:cBhvr>
                                    </p:animEffect>
                                    <p:set>
                                      <p:cBhvr>
                                        <p:cTn id="49" dur="1" fill="hold">
                                          <p:stCondLst>
                                            <p:cond delay="499"/>
                                          </p:stCondLst>
                                        </p:cTn>
                                        <p:tgtEl>
                                          <p:spTgt spid="12372"/>
                                        </p:tgtEl>
                                        <p:attrNameLst>
                                          <p:attrName>style.visibility</p:attrName>
                                        </p:attrNameLst>
                                      </p:cBhvr>
                                      <p:to>
                                        <p:strVal val="hidden"/>
                                      </p:to>
                                    </p:set>
                                  </p:childTnLst>
                                </p:cTn>
                              </p:par>
                              <p:par>
                                <p:cTn id="50" presetID="10" presetClass="exit" presetSubtype="0" fill="hold" grpId="2" nodeType="withEffect">
                                  <p:stCondLst>
                                    <p:cond delay="500"/>
                                  </p:stCondLst>
                                  <p:childTnLst>
                                    <p:animEffect transition="out" filter="fade">
                                      <p:cBhvr>
                                        <p:cTn id="51" dur="500"/>
                                        <p:tgtEl>
                                          <p:spTgt spid="151"/>
                                        </p:tgtEl>
                                      </p:cBhvr>
                                    </p:animEffect>
                                    <p:set>
                                      <p:cBhvr>
                                        <p:cTn id="52" dur="1" fill="hold">
                                          <p:stCondLst>
                                            <p:cond delay="499"/>
                                          </p:stCondLst>
                                        </p:cTn>
                                        <p:tgtEl>
                                          <p:spTgt spid="151"/>
                                        </p:tgtEl>
                                        <p:attrNameLst>
                                          <p:attrName>style.visibility</p:attrName>
                                        </p:attrNameLst>
                                      </p:cBhvr>
                                      <p:to>
                                        <p:strVal val="hidden"/>
                                      </p:to>
                                    </p:se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12366"/>
                                        </p:tgtEl>
                                        <p:attrNameLst>
                                          <p:attrName>style.visibility</p:attrName>
                                        </p:attrNameLst>
                                      </p:cBhvr>
                                      <p:to>
                                        <p:strVal val="visible"/>
                                      </p:to>
                                    </p:set>
                                    <p:animEffect transition="in" filter="fade">
                                      <p:cBhvr>
                                        <p:cTn id="56" dur="500"/>
                                        <p:tgtEl>
                                          <p:spTgt spid="12366"/>
                                        </p:tgtEl>
                                      </p:cBhvr>
                                    </p:animEffect>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152"/>
                                        </p:tgtEl>
                                        <p:attrNameLst>
                                          <p:attrName>style.visibility</p:attrName>
                                        </p:attrNameLst>
                                      </p:cBhvr>
                                      <p:to>
                                        <p:strVal val="visible"/>
                                      </p:to>
                                    </p:set>
                                    <p:anim calcmode="lin" valueType="num">
                                      <p:cBhvr>
                                        <p:cTn id="60" dur="500" fill="hold"/>
                                        <p:tgtEl>
                                          <p:spTgt spid="152"/>
                                        </p:tgtEl>
                                        <p:attrNameLst>
                                          <p:attrName>ppt_w</p:attrName>
                                        </p:attrNameLst>
                                      </p:cBhvr>
                                      <p:tavLst>
                                        <p:tav tm="0">
                                          <p:val>
                                            <p:fltVal val="0"/>
                                          </p:val>
                                        </p:tav>
                                        <p:tav tm="100000">
                                          <p:val>
                                            <p:strVal val="#ppt_w"/>
                                          </p:val>
                                        </p:tav>
                                      </p:tavLst>
                                    </p:anim>
                                    <p:anim calcmode="lin" valueType="num">
                                      <p:cBhvr>
                                        <p:cTn id="61" dur="500" fill="hold"/>
                                        <p:tgtEl>
                                          <p:spTgt spid="152"/>
                                        </p:tgtEl>
                                        <p:attrNameLst>
                                          <p:attrName>ppt_h</p:attrName>
                                        </p:attrNameLst>
                                      </p:cBhvr>
                                      <p:tavLst>
                                        <p:tav tm="0">
                                          <p:val>
                                            <p:fltVal val="0"/>
                                          </p:val>
                                        </p:tav>
                                        <p:tav tm="100000">
                                          <p:val>
                                            <p:strVal val="#ppt_h"/>
                                          </p:val>
                                        </p:tav>
                                      </p:tavLst>
                                    </p:anim>
                                    <p:animEffect transition="in" filter="fade">
                                      <p:cBhvr>
                                        <p:cTn id="62" dur="500"/>
                                        <p:tgtEl>
                                          <p:spTgt spid="152"/>
                                        </p:tgtEl>
                                      </p:cBhvr>
                                    </p:animEffect>
                                  </p:childTnLst>
                                </p:cTn>
                              </p:par>
                            </p:childTnLst>
                          </p:cTn>
                        </p:par>
                        <p:par>
                          <p:cTn id="63" fill="hold">
                            <p:stCondLst>
                              <p:cond delay="5000"/>
                            </p:stCondLst>
                            <p:childTnLst>
                              <p:par>
                                <p:cTn id="64" presetID="10" presetClass="entr" presetSubtype="0"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Effect transition="in" filter="fade">
                                      <p:cBhvr>
                                        <p:cTn id="66" dur="500"/>
                                        <p:tgtEl>
                                          <p:spTgt spid="157"/>
                                        </p:tgtEl>
                                      </p:cBhvr>
                                    </p:animEffect>
                                  </p:childTnLst>
                                </p:cTn>
                              </p:par>
                            </p:childTnLst>
                          </p:cTn>
                        </p:par>
                        <p:par>
                          <p:cTn id="67" fill="hold">
                            <p:stCondLst>
                              <p:cond delay="5500"/>
                            </p:stCondLst>
                            <p:childTnLst>
                              <p:par>
                                <p:cTn id="68" presetID="26" presetClass="emph" presetSubtype="0" fill="hold" grpId="1" nodeType="afterEffect">
                                  <p:stCondLst>
                                    <p:cond delay="0"/>
                                  </p:stCondLst>
                                  <p:childTnLst>
                                    <p:animEffect transition="out" filter="fade">
                                      <p:cBhvr>
                                        <p:cTn id="69" dur="500" tmFilter="0, 0; .2, .5; .8, .5; 1, 0"/>
                                        <p:tgtEl>
                                          <p:spTgt spid="152"/>
                                        </p:tgtEl>
                                      </p:cBhvr>
                                    </p:animEffect>
                                    <p:animScale>
                                      <p:cBhvr>
                                        <p:cTn id="70" dur="250" autoRev="1" fill="hold"/>
                                        <p:tgtEl>
                                          <p:spTgt spid="152"/>
                                        </p:tgtEl>
                                      </p:cBhvr>
                                      <p:by x="105000" y="105000"/>
                                    </p:animScale>
                                  </p:childTnLst>
                                </p:cTn>
                              </p:par>
                              <p:par>
                                <p:cTn id="71" presetID="10" presetClass="exit" presetSubtype="0" fill="hold" grpId="2" nodeType="withEffect">
                                  <p:stCondLst>
                                    <p:cond delay="2000"/>
                                  </p:stCondLst>
                                  <p:childTnLst>
                                    <p:animEffect transition="out" filter="fade">
                                      <p:cBhvr>
                                        <p:cTn id="72" dur="500"/>
                                        <p:tgtEl>
                                          <p:spTgt spid="152"/>
                                        </p:tgtEl>
                                      </p:cBhvr>
                                    </p:animEffect>
                                    <p:set>
                                      <p:cBhvr>
                                        <p:cTn id="73" dur="1" fill="hold">
                                          <p:stCondLst>
                                            <p:cond delay="499"/>
                                          </p:stCondLst>
                                        </p:cTn>
                                        <p:tgtEl>
                                          <p:spTgt spid="152"/>
                                        </p:tgtEl>
                                        <p:attrNameLst>
                                          <p:attrName>style.visibility</p:attrName>
                                        </p:attrNameLst>
                                      </p:cBhvr>
                                      <p:to>
                                        <p:strVal val="hidden"/>
                                      </p:to>
                                    </p:set>
                                  </p:childTnLst>
                                </p:cTn>
                              </p:par>
                              <p:par>
                                <p:cTn id="74" presetID="10" presetClass="exit" presetSubtype="0" fill="hold" nodeType="withEffect">
                                  <p:stCondLst>
                                    <p:cond delay="2000"/>
                                  </p:stCondLst>
                                  <p:childTnLst>
                                    <p:animEffect transition="out" filter="fade">
                                      <p:cBhvr>
                                        <p:cTn id="75" dur="500"/>
                                        <p:tgtEl>
                                          <p:spTgt spid="12366"/>
                                        </p:tgtEl>
                                      </p:cBhvr>
                                    </p:animEffect>
                                    <p:set>
                                      <p:cBhvr>
                                        <p:cTn id="76" dur="1" fill="hold">
                                          <p:stCondLst>
                                            <p:cond delay="499"/>
                                          </p:stCondLst>
                                        </p:cTn>
                                        <p:tgtEl>
                                          <p:spTgt spid="12366"/>
                                        </p:tgtEl>
                                        <p:attrNameLst>
                                          <p:attrName>style.visibility</p:attrName>
                                        </p:attrNameLst>
                                      </p:cBhvr>
                                      <p:to>
                                        <p:strVal val="hidden"/>
                                      </p:to>
                                    </p:set>
                                  </p:childTnLst>
                                </p:cTn>
                              </p:par>
                              <p:par>
                                <p:cTn id="77" presetID="10" presetClass="exit" presetSubtype="0" fill="hold" grpId="1" nodeType="withEffect">
                                  <p:stCondLst>
                                    <p:cond delay="2000"/>
                                  </p:stCondLst>
                                  <p:childTnLst>
                                    <p:animEffect transition="out" filter="fade">
                                      <p:cBhvr>
                                        <p:cTn id="78" dur="500"/>
                                        <p:tgtEl>
                                          <p:spTgt spid="157"/>
                                        </p:tgtEl>
                                      </p:cBhvr>
                                    </p:animEffect>
                                    <p:set>
                                      <p:cBhvr>
                                        <p:cTn id="79" dur="1" fill="hold">
                                          <p:stCondLst>
                                            <p:cond delay="499"/>
                                          </p:stCondLst>
                                        </p:cTn>
                                        <p:tgtEl>
                                          <p:spTgt spid="157"/>
                                        </p:tgtEl>
                                        <p:attrNameLst>
                                          <p:attrName>style.visibility</p:attrName>
                                        </p:attrNameLst>
                                      </p:cBhvr>
                                      <p:to>
                                        <p:strVal val="hidden"/>
                                      </p:to>
                                    </p:set>
                                  </p:childTnLst>
                                </p:cTn>
                              </p:par>
                            </p:childTnLst>
                          </p:cTn>
                        </p:par>
                        <p:par>
                          <p:cTn id="80" fill="hold">
                            <p:stCondLst>
                              <p:cond delay="8000"/>
                            </p:stCondLst>
                            <p:childTnLst>
                              <p:par>
                                <p:cTn id="81" presetID="10" presetClass="entr" presetSubtype="0" fill="hold" nodeType="afterEffect">
                                  <p:stCondLst>
                                    <p:cond delay="0"/>
                                  </p:stCondLst>
                                  <p:childTnLst>
                                    <p:set>
                                      <p:cBhvr>
                                        <p:cTn id="82" dur="1" fill="hold">
                                          <p:stCondLst>
                                            <p:cond delay="0"/>
                                          </p:stCondLst>
                                        </p:cTn>
                                        <p:tgtEl>
                                          <p:spTgt spid="12303"/>
                                        </p:tgtEl>
                                        <p:attrNameLst>
                                          <p:attrName>style.visibility</p:attrName>
                                        </p:attrNameLst>
                                      </p:cBhvr>
                                      <p:to>
                                        <p:strVal val="visible"/>
                                      </p:to>
                                    </p:set>
                                    <p:animEffect transition="in" filter="fade">
                                      <p:cBhvr>
                                        <p:cTn id="83" dur="500"/>
                                        <p:tgtEl>
                                          <p:spTgt spid="12303"/>
                                        </p:tgtEl>
                                      </p:cBhvr>
                                    </p:animEffect>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12364"/>
                                        </p:tgtEl>
                                        <p:attrNameLst>
                                          <p:attrName>style.visibility</p:attrName>
                                        </p:attrNameLst>
                                      </p:cBhvr>
                                      <p:to>
                                        <p:strVal val="visible"/>
                                      </p:to>
                                    </p:set>
                                    <p:animEffect transition="in" filter="fade">
                                      <p:cBhvr>
                                        <p:cTn id="87" dur="500"/>
                                        <p:tgtEl>
                                          <p:spTgt spid="12364"/>
                                        </p:tgtEl>
                                      </p:cBhvr>
                                    </p:animEffect>
                                  </p:childTnLst>
                                </p:cTn>
                              </p:par>
                            </p:childTnLst>
                          </p:cTn>
                        </p:par>
                        <p:par>
                          <p:cTn id="88" fill="hold">
                            <p:stCondLst>
                              <p:cond delay="9000"/>
                            </p:stCondLst>
                            <p:childTnLst>
                              <p:par>
                                <p:cTn id="89" presetID="10" presetClass="entr" presetSubtype="0" fill="hold" grpId="0" nodeType="afterEffect">
                                  <p:stCondLst>
                                    <p:cond delay="1500"/>
                                  </p:stCondLst>
                                  <p:childTnLst>
                                    <p:set>
                                      <p:cBhvr>
                                        <p:cTn id="90" dur="1" fill="hold">
                                          <p:stCondLst>
                                            <p:cond delay="0"/>
                                          </p:stCondLst>
                                        </p:cTn>
                                        <p:tgtEl>
                                          <p:spTgt spid="142"/>
                                        </p:tgtEl>
                                        <p:attrNameLst>
                                          <p:attrName>style.visibility</p:attrName>
                                        </p:attrNameLst>
                                      </p:cBhvr>
                                      <p:to>
                                        <p:strVal val="visible"/>
                                      </p:to>
                                    </p:set>
                                    <p:animEffect transition="in" filter="fade">
                                      <p:cBhvr>
                                        <p:cTn id="91" dur="500"/>
                                        <p:tgtEl>
                                          <p:spTgt spid="142"/>
                                        </p:tgtEl>
                                      </p:cBhvr>
                                    </p:animEffect>
                                  </p:childTnLst>
                                </p:cTn>
                              </p:par>
                            </p:childTnLst>
                          </p:cTn>
                        </p:par>
                        <p:par>
                          <p:cTn id="92" fill="hold">
                            <p:stCondLst>
                              <p:cond delay="11000"/>
                            </p:stCondLst>
                            <p:childTnLst>
                              <p:par>
                                <p:cTn id="93" presetID="53" presetClass="entr" presetSubtype="16" fill="hold" grpId="0" nodeType="afterEffect">
                                  <p:stCondLst>
                                    <p:cond delay="2000"/>
                                  </p:stCondLst>
                                  <p:childTnLst>
                                    <p:set>
                                      <p:cBhvr>
                                        <p:cTn id="94" dur="1" fill="hold">
                                          <p:stCondLst>
                                            <p:cond delay="0"/>
                                          </p:stCondLst>
                                        </p:cTn>
                                        <p:tgtEl>
                                          <p:spTgt spid="155"/>
                                        </p:tgtEl>
                                        <p:attrNameLst>
                                          <p:attrName>style.visibility</p:attrName>
                                        </p:attrNameLst>
                                      </p:cBhvr>
                                      <p:to>
                                        <p:strVal val="visible"/>
                                      </p:to>
                                    </p:set>
                                    <p:anim calcmode="lin" valueType="num">
                                      <p:cBhvr>
                                        <p:cTn id="95" dur="500" fill="hold"/>
                                        <p:tgtEl>
                                          <p:spTgt spid="155"/>
                                        </p:tgtEl>
                                        <p:attrNameLst>
                                          <p:attrName>ppt_w</p:attrName>
                                        </p:attrNameLst>
                                      </p:cBhvr>
                                      <p:tavLst>
                                        <p:tav tm="0">
                                          <p:val>
                                            <p:fltVal val="0"/>
                                          </p:val>
                                        </p:tav>
                                        <p:tav tm="100000">
                                          <p:val>
                                            <p:strVal val="#ppt_w"/>
                                          </p:val>
                                        </p:tav>
                                      </p:tavLst>
                                    </p:anim>
                                    <p:anim calcmode="lin" valueType="num">
                                      <p:cBhvr>
                                        <p:cTn id="96" dur="500" fill="hold"/>
                                        <p:tgtEl>
                                          <p:spTgt spid="155"/>
                                        </p:tgtEl>
                                        <p:attrNameLst>
                                          <p:attrName>ppt_h</p:attrName>
                                        </p:attrNameLst>
                                      </p:cBhvr>
                                      <p:tavLst>
                                        <p:tav tm="0">
                                          <p:val>
                                            <p:fltVal val="0"/>
                                          </p:val>
                                        </p:tav>
                                        <p:tav tm="100000">
                                          <p:val>
                                            <p:strVal val="#ppt_h"/>
                                          </p:val>
                                        </p:tav>
                                      </p:tavLst>
                                    </p:anim>
                                    <p:animEffect transition="in" filter="fade">
                                      <p:cBhvr>
                                        <p:cTn id="97" dur="500"/>
                                        <p:tgtEl>
                                          <p:spTgt spid="155"/>
                                        </p:tgtEl>
                                      </p:cBhvr>
                                    </p:animEffect>
                                  </p:childTnLst>
                                </p:cTn>
                              </p:par>
                            </p:childTnLst>
                          </p:cTn>
                        </p:par>
                        <p:par>
                          <p:cTn id="98" fill="hold">
                            <p:stCondLst>
                              <p:cond delay="13500"/>
                            </p:stCondLst>
                            <p:childTnLst>
                              <p:par>
                                <p:cTn id="99" presetID="26" presetClass="emph" presetSubtype="0" fill="hold" grpId="1" nodeType="afterEffect">
                                  <p:stCondLst>
                                    <p:cond delay="0"/>
                                  </p:stCondLst>
                                  <p:childTnLst>
                                    <p:animEffect transition="out" filter="fade">
                                      <p:cBhvr>
                                        <p:cTn id="100" dur="500" tmFilter="0, 0; .2, .5; .8, .5; 1, 0"/>
                                        <p:tgtEl>
                                          <p:spTgt spid="155"/>
                                        </p:tgtEl>
                                      </p:cBhvr>
                                    </p:animEffect>
                                    <p:animScale>
                                      <p:cBhvr>
                                        <p:cTn id="101" dur="250" autoRev="1" fill="hold"/>
                                        <p:tgtEl>
                                          <p:spTgt spid="155"/>
                                        </p:tgtEl>
                                      </p:cBhvr>
                                      <p:by x="105000" y="105000"/>
                                    </p:animScale>
                                  </p:childTnLst>
                                </p:cTn>
                              </p:par>
                            </p:childTnLst>
                          </p:cTn>
                        </p:par>
                        <p:par>
                          <p:cTn id="102" fill="hold">
                            <p:stCondLst>
                              <p:cond delay="14000"/>
                            </p:stCondLst>
                            <p:childTnLst>
                              <p:par>
                                <p:cTn id="103" presetID="10" presetClass="exit" presetSubtype="0" fill="hold" nodeType="afterEffect">
                                  <p:stCondLst>
                                    <p:cond delay="0"/>
                                  </p:stCondLst>
                                  <p:childTnLst>
                                    <p:animEffect transition="out" filter="fade">
                                      <p:cBhvr>
                                        <p:cTn id="104" dur="500"/>
                                        <p:tgtEl>
                                          <p:spTgt spid="12303"/>
                                        </p:tgtEl>
                                      </p:cBhvr>
                                    </p:animEffect>
                                    <p:set>
                                      <p:cBhvr>
                                        <p:cTn id="105" dur="1" fill="hold">
                                          <p:stCondLst>
                                            <p:cond delay="499"/>
                                          </p:stCondLst>
                                        </p:cTn>
                                        <p:tgtEl>
                                          <p:spTgt spid="12303"/>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2364"/>
                                        </p:tgtEl>
                                      </p:cBhvr>
                                    </p:animEffect>
                                    <p:set>
                                      <p:cBhvr>
                                        <p:cTn id="108" dur="1" fill="hold">
                                          <p:stCondLst>
                                            <p:cond delay="499"/>
                                          </p:stCondLst>
                                        </p:cTn>
                                        <p:tgtEl>
                                          <p:spTgt spid="12364"/>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42"/>
                                        </p:tgtEl>
                                      </p:cBhvr>
                                    </p:animEffect>
                                    <p:set>
                                      <p:cBhvr>
                                        <p:cTn id="111" dur="1" fill="hold">
                                          <p:stCondLst>
                                            <p:cond delay="499"/>
                                          </p:stCondLst>
                                        </p:cTn>
                                        <p:tgtEl>
                                          <p:spTgt spid="142"/>
                                        </p:tgtEl>
                                        <p:attrNameLst>
                                          <p:attrName>style.visibility</p:attrName>
                                        </p:attrNameLst>
                                      </p:cBhvr>
                                      <p:to>
                                        <p:strVal val="hidden"/>
                                      </p:to>
                                    </p:set>
                                  </p:childTnLst>
                                </p:cTn>
                              </p:par>
                              <p:par>
                                <p:cTn id="112" presetID="10" presetClass="entr" presetSubtype="0" fill="hold" nodeType="withEffect">
                                  <p:stCondLst>
                                    <p:cond delay="0"/>
                                  </p:stCondLst>
                                  <p:childTnLst>
                                    <p:set>
                                      <p:cBhvr>
                                        <p:cTn id="113" dur="1" fill="hold">
                                          <p:stCondLst>
                                            <p:cond delay="0"/>
                                          </p:stCondLst>
                                        </p:cTn>
                                        <p:tgtEl>
                                          <p:spTgt spid="12374"/>
                                        </p:tgtEl>
                                        <p:attrNameLst>
                                          <p:attrName>style.visibility</p:attrName>
                                        </p:attrNameLst>
                                      </p:cBhvr>
                                      <p:to>
                                        <p:strVal val="visible"/>
                                      </p:to>
                                    </p:set>
                                    <p:animEffect transition="in" filter="fade">
                                      <p:cBhvr>
                                        <p:cTn id="114" dur="500"/>
                                        <p:tgtEl>
                                          <p:spTgt spid="12374"/>
                                        </p:tgtEl>
                                      </p:cBhvr>
                                    </p:animEffect>
                                  </p:childTnLst>
                                </p:cTn>
                              </p:par>
                            </p:childTnLst>
                          </p:cTn>
                        </p:par>
                        <p:par>
                          <p:cTn id="115" fill="hold">
                            <p:stCondLst>
                              <p:cond delay="14500"/>
                            </p:stCondLst>
                            <p:childTnLst>
                              <p:par>
                                <p:cTn id="116" presetID="10" presetClass="exit" presetSubtype="0" fill="hold" grpId="2" nodeType="afterEffect">
                                  <p:stCondLst>
                                    <p:cond delay="0"/>
                                  </p:stCondLst>
                                  <p:childTnLst>
                                    <p:animEffect transition="out" filter="fade">
                                      <p:cBhvr>
                                        <p:cTn id="117" dur="500"/>
                                        <p:tgtEl>
                                          <p:spTgt spid="155"/>
                                        </p:tgtEl>
                                      </p:cBhvr>
                                    </p:animEffect>
                                    <p:set>
                                      <p:cBhvr>
                                        <p:cTn id="118" dur="1" fill="hold">
                                          <p:stCondLst>
                                            <p:cond delay="499"/>
                                          </p:stCondLst>
                                        </p:cTn>
                                        <p:tgtEl>
                                          <p:spTgt spid="155"/>
                                        </p:tgtEl>
                                        <p:attrNameLst>
                                          <p:attrName>style.visibility</p:attrName>
                                        </p:attrNameLst>
                                      </p:cBhvr>
                                      <p:to>
                                        <p:strVal val="hidden"/>
                                      </p:to>
                                    </p:set>
                                  </p:childTnLst>
                                </p:cTn>
                              </p:par>
                            </p:childTnLst>
                          </p:cTn>
                        </p:par>
                        <p:par>
                          <p:cTn id="119" fill="hold">
                            <p:stCondLst>
                              <p:cond delay="15000"/>
                            </p:stCondLst>
                            <p:childTnLst>
                              <p:par>
                                <p:cTn id="120" presetID="10" presetClass="entr" presetSubtype="0" fill="hold" grpId="0" nodeType="afterEffect">
                                  <p:stCondLst>
                                    <p:cond delay="0"/>
                                  </p:stCondLst>
                                  <p:childTnLst>
                                    <p:set>
                                      <p:cBhvr>
                                        <p:cTn id="121" dur="1" fill="hold">
                                          <p:stCondLst>
                                            <p:cond delay="0"/>
                                          </p:stCondLst>
                                        </p:cTn>
                                        <p:tgtEl>
                                          <p:spTgt spid="156"/>
                                        </p:tgtEl>
                                        <p:attrNameLst>
                                          <p:attrName>style.visibility</p:attrName>
                                        </p:attrNameLst>
                                      </p:cBhvr>
                                      <p:to>
                                        <p:strVal val="visible"/>
                                      </p:to>
                                    </p:set>
                                    <p:animEffect transition="in" filter="fade">
                                      <p:cBhvr>
                                        <p:cTn id="122" dur="500"/>
                                        <p:tgtEl>
                                          <p:spTgt spid="156"/>
                                        </p:tgtEl>
                                      </p:cBhvr>
                                    </p:animEffect>
                                  </p:childTnLst>
                                </p:cTn>
                              </p:par>
                            </p:childTnLst>
                          </p:cTn>
                        </p:par>
                        <p:par>
                          <p:cTn id="123" fill="hold">
                            <p:stCondLst>
                              <p:cond delay="15500"/>
                            </p:stCondLst>
                            <p:childTnLst>
                              <p:par>
                                <p:cTn id="124" presetID="53" presetClass="entr" presetSubtype="16" fill="hold" grpId="0" nodeType="afterEffect">
                                  <p:stCondLst>
                                    <p:cond delay="0"/>
                                  </p:stCondLst>
                                  <p:childTnLst>
                                    <p:set>
                                      <p:cBhvr>
                                        <p:cTn id="125" dur="1" fill="hold">
                                          <p:stCondLst>
                                            <p:cond delay="0"/>
                                          </p:stCondLst>
                                        </p:cTn>
                                        <p:tgtEl>
                                          <p:spTgt spid="60"/>
                                        </p:tgtEl>
                                        <p:attrNameLst>
                                          <p:attrName>style.visibility</p:attrName>
                                        </p:attrNameLst>
                                      </p:cBhvr>
                                      <p:to>
                                        <p:strVal val="visible"/>
                                      </p:to>
                                    </p:set>
                                    <p:anim calcmode="lin" valueType="num">
                                      <p:cBhvr>
                                        <p:cTn id="126" dur="500" fill="hold"/>
                                        <p:tgtEl>
                                          <p:spTgt spid="60"/>
                                        </p:tgtEl>
                                        <p:attrNameLst>
                                          <p:attrName>ppt_w</p:attrName>
                                        </p:attrNameLst>
                                      </p:cBhvr>
                                      <p:tavLst>
                                        <p:tav tm="0">
                                          <p:val>
                                            <p:fltVal val="0"/>
                                          </p:val>
                                        </p:tav>
                                        <p:tav tm="100000">
                                          <p:val>
                                            <p:strVal val="#ppt_w"/>
                                          </p:val>
                                        </p:tav>
                                      </p:tavLst>
                                    </p:anim>
                                    <p:anim calcmode="lin" valueType="num">
                                      <p:cBhvr>
                                        <p:cTn id="127" dur="500" fill="hold"/>
                                        <p:tgtEl>
                                          <p:spTgt spid="60"/>
                                        </p:tgtEl>
                                        <p:attrNameLst>
                                          <p:attrName>ppt_h</p:attrName>
                                        </p:attrNameLst>
                                      </p:cBhvr>
                                      <p:tavLst>
                                        <p:tav tm="0">
                                          <p:val>
                                            <p:fltVal val="0"/>
                                          </p:val>
                                        </p:tav>
                                        <p:tav tm="100000">
                                          <p:val>
                                            <p:strVal val="#ppt_h"/>
                                          </p:val>
                                        </p:tav>
                                      </p:tavLst>
                                    </p:anim>
                                    <p:animEffect transition="in" filter="fade">
                                      <p:cBhvr>
                                        <p:cTn id="128" dur="500"/>
                                        <p:tgtEl>
                                          <p:spTgt spid="60"/>
                                        </p:tgtEl>
                                      </p:cBhvr>
                                    </p:animEffect>
                                  </p:childTnLst>
                                </p:cTn>
                              </p:par>
                            </p:childTnLst>
                          </p:cTn>
                        </p:par>
                        <p:par>
                          <p:cTn id="129" fill="hold">
                            <p:stCondLst>
                              <p:cond delay="16000"/>
                            </p:stCondLst>
                            <p:childTnLst>
                              <p:par>
                                <p:cTn id="130" presetID="26" presetClass="emph" presetSubtype="0" fill="hold" grpId="1" nodeType="afterEffect">
                                  <p:stCondLst>
                                    <p:cond delay="0"/>
                                  </p:stCondLst>
                                  <p:childTnLst>
                                    <p:animEffect transition="out" filter="fade">
                                      <p:cBhvr>
                                        <p:cTn id="131" dur="500" tmFilter="0, 0; .2, .5; .8, .5; 1, 0"/>
                                        <p:tgtEl>
                                          <p:spTgt spid="60"/>
                                        </p:tgtEl>
                                      </p:cBhvr>
                                    </p:animEffect>
                                    <p:animScale>
                                      <p:cBhvr>
                                        <p:cTn id="132" dur="250" autoRev="1" fill="hold"/>
                                        <p:tgtEl>
                                          <p:spTgt spid="60"/>
                                        </p:tgtEl>
                                      </p:cBhvr>
                                      <p:by x="105000" y="105000"/>
                                    </p:animScale>
                                  </p:childTnLst>
                                </p:cTn>
                              </p:par>
                            </p:childTnLst>
                          </p:cTn>
                        </p:par>
                        <p:par>
                          <p:cTn id="133" fill="hold">
                            <p:stCondLst>
                              <p:cond delay="16500"/>
                            </p:stCondLst>
                            <p:childTnLst>
                              <p:par>
                                <p:cTn id="134" presetID="10" presetClass="exit" presetSubtype="0" fill="hold" grpId="2" nodeType="afterEffect">
                                  <p:stCondLst>
                                    <p:cond delay="500"/>
                                  </p:stCondLst>
                                  <p:childTnLst>
                                    <p:animEffect transition="out" filter="fade">
                                      <p:cBhvr>
                                        <p:cTn id="135" dur="500"/>
                                        <p:tgtEl>
                                          <p:spTgt spid="60"/>
                                        </p:tgtEl>
                                      </p:cBhvr>
                                    </p:animEffect>
                                    <p:set>
                                      <p:cBhvr>
                                        <p:cTn id="136" dur="1" fill="hold">
                                          <p:stCondLst>
                                            <p:cond delay="499"/>
                                          </p:stCondLst>
                                        </p:cTn>
                                        <p:tgtEl>
                                          <p:spTgt spid="60"/>
                                        </p:tgtEl>
                                        <p:attrNameLst>
                                          <p:attrName>style.visibility</p:attrName>
                                        </p:attrNameLst>
                                      </p:cBhvr>
                                      <p:to>
                                        <p:strVal val="hidden"/>
                                      </p:to>
                                    </p:set>
                                  </p:childTnLst>
                                </p:cTn>
                              </p:par>
                              <p:par>
                                <p:cTn id="137" presetID="10" presetClass="exit" presetSubtype="0" fill="hold" grpId="1" nodeType="withEffect">
                                  <p:stCondLst>
                                    <p:cond delay="500"/>
                                  </p:stCondLst>
                                  <p:childTnLst>
                                    <p:animEffect transition="out" filter="fade">
                                      <p:cBhvr>
                                        <p:cTn id="138" dur="500"/>
                                        <p:tgtEl>
                                          <p:spTgt spid="156"/>
                                        </p:tgtEl>
                                      </p:cBhvr>
                                    </p:animEffect>
                                    <p:set>
                                      <p:cBhvr>
                                        <p:cTn id="139" dur="1" fill="hold">
                                          <p:stCondLst>
                                            <p:cond delay="499"/>
                                          </p:stCondLst>
                                        </p:cTn>
                                        <p:tgtEl>
                                          <p:spTgt spid="156"/>
                                        </p:tgtEl>
                                        <p:attrNameLst>
                                          <p:attrName>style.visibility</p:attrName>
                                        </p:attrNameLst>
                                      </p:cBhvr>
                                      <p:to>
                                        <p:strVal val="hidden"/>
                                      </p:to>
                                    </p:set>
                                  </p:childTnLst>
                                </p:cTn>
                              </p:par>
                            </p:childTnLst>
                          </p:cTn>
                        </p:par>
                        <p:par>
                          <p:cTn id="140" fill="hold">
                            <p:stCondLst>
                              <p:cond delay="17500"/>
                            </p:stCondLst>
                            <p:childTnLst>
                              <p:par>
                                <p:cTn id="141" presetID="10" presetClass="entr" presetSubtype="0" fill="hold" grpId="0" nodeType="afterEffect">
                                  <p:stCondLst>
                                    <p:cond delay="0"/>
                                  </p:stCondLst>
                                  <p:childTnLst>
                                    <p:set>
                                      <p:cBhvr>
                                        <p:cTn id="142" dur="1" fill="hold">
                                          <p:stCondLst>
                                            <p:cond delay="0"/>
                                          </p:stCondLst>
                                        </p:cTn>
                                        <p:tgtEl>
                                          <p:spTgt spid="166"/>
                                        </p:tgtEl>
                                        <p:attrNameLst>
                                          <p:attrName>style.visibility</p:attrName>
                                        </p:attrNameLst>
                                      </p:cBhvr>
                                      <p:to>
                                        <p:strVal val="visible"/>
                                      </p:to>
                                    </p:set>
                                    <p:animEffect transition="in" filter="fade">
                                      <p:cBhvr>
                                        <p:cTn id="143" dur="500"/>
                                        <p:tgtEl>
                                          <p:spTgt spid="166"/>
                                        </p:tgtEl>
                                      </p:cBhvr>
                                    </p:animEffect>
                                  </p:childTnLst>
                                </p:cTn>
                              </p:par>
                            </p:childTnLst>
                          </p:cTn>
                        </p:par>
                        <p:par>
                          <p:cTn id="144" fill="hold">
                            <p:stCondLst>
                              <p:cond delay="18000"/>
                            </p:stCondLst>
                            <p:childTnLst>
                              <p:par>
                                <p:cTn id="145" presetID="53" presetClass="entr" presetSubtype="16" fill="hold" grpId="0" nodeType="afterEffect">
                                  <p:stCondLst>
                                    <p:cond delay="0"/>
                                  </p:stCondLst>
                                  <p:childTnLst>
                                    <p:set>
                                      <p:cBhvr>
                                        <p:cTn id="146" dur="1" fill="hold">
                                          <p:stCondLst>
                                            <p:cond delay="0"/>
                                          </p:stCondLst>
                                        </p:cTn>
                                        <p:tgtEl>
                                          <p:spTgt spid="59"/>
                                        </p:tgtEl>
                                        <p:attrNameLst>
                                          <p:attrName>style.visibility</p:attrName>
                                        </p:attrNameLst>
                                      </p:cBhvr>
                                      <p:to>
                                        <p:strVal val="visible"/>
                                      </p:to>
                                    </p:set>
                                    <p:anim calcmode="lin" valueType="num">
                                      <p:cBhvr>
                                        <p:cTn id="147" dur="500" fill="hold"/>
                                        <p:tgtEl>
                                          <p:spTgt spid="59"/>
                                        </p:tgtEl>
                                        <p:attrNameLst>
                                          <p:attrName>ppt_w</p:attrName>
                                        </p:attrNameLst>
                                      </p:cBhvr>
                                      <p:tavLst>
                                        <p:tav tm="0">
                                          <p:val>
                                            <p:fltVal val="0"/>
                                          </p:val>
                                        </p:tav>
                                        <p:tav tm="100000">
                                          <p:val>
                                            <p:strVal val="#ppt_w"/>
                                          </p:val>
                                        </p:tav>
                                      </p:tavLst>
                                    </p:anim>
                                    <p:anim calcmode="lin" valueType="num">
                                      <p:cBhvr>
                                        <p:cTn id="148" dur="500" fill="hold"/>
                                        <p:tgtEl>
                                          <p:spTgt spid="59"/>
                                        </p:tgtEl>
                                        <p:attrNameLst>
                                          <p:attrName>ppt_h</p:attrName>
                                        </p:attrNameLst>
                                      </p:cBhvr>
                                      <p:tavLst>
                                        <p:tav tm="0">
                                          <p:val>
                                            <p:fltVal val="0"/>
                                          </p:val>
                                        </p:tav>
                                        <p:tav tm="100000">
                                          <p:val>
                                            <p:strVal val="#ppt_h"/>
                                          </p:val>
                                        </p:tav>
                                      </p:tavLst>
                                    </p:anim>
                                    <p:animEffect transition="in" filter="fade">
                                      <p:cBhvr>
                                        <p:cTn id="149" dur="500"/>
                                        <p:tgtEl>
                                          <p:spTgt spid="59"/>
                                        </p:tgtEl>
                                      </p:cBhvr>
                                    </p:animEffect>
                                  </p:childTnLst>
                                </p:cTn>
                              </p:par>
                            </p:childTnLst>
                          </p:cTn>
                        </p:par>
                        <p:par>
                          <p:cTn id="150" fill="hold">
                            <p:stCondLst>
                              <p:cond delay="18500"/>
                            </p:stCondLst>
                            <p:childTnLst>
                              <p:par>
                                <p:cTn id="151" presetID="26" presetClass="emph" presetSubtype="0" fill="hold" grpId="1" nodeType="afterEffect">
                                  <p:stCondLst>
                                    <p:cond delay="0"/>
                                  </p:stCondLst>
                                  <p:childTnLst>
                                    <p:animEffect transition="out" filter="fade">
                                      <p:cBhvr>
                                        <p:cTn id="152" dur="500" tmFilter="0, 0; .2, .5; .8, .5; 1, 0"/>
                                        <p:tgtEl>
                                          <p:spTgt spid="59"/>
                                        </p:tgtEl>
                                      </p:cBhvr>
                                    </p:animEffect>
                                    <p:animScale>
                                      <p:cBhvr>
                                        <p:cTn id="153" dur="250" autoRev="1" fill="hold"/>
                                        <p:tgtEl>
                                          <p:spTgt spid="59"/>
                                        </p:tgtEl>
                                      </p:cBhvr>
                                      <p:by x="105000" y="105000"/>
                                    </p:animScale>
                                  </p:childTnLst>
                                </p:cTn>
                              </p:par>
                            </p:childTnLst>
                          </p:cTn>
                        </p:par>
                        <p:par>
                          <p:cTn id="154" fill="hold">
                            <p:stCondLst>
                              <p:cond delay="19000"/>
                            </p:stCondLst>
                            <p:childTnLst>
                              <p:par>
                                <p:cTn id="155" presetID="10" presetClass="exit" presetSubtype="0" fill="hold" grpId="2" nodeType="afterEffect">
                                  <p:stCondLst>
                                    <p:cond delay="500"/>
                                  </p:stCondLst>
                                  <p:childTnLst>
                                    <p:animEffect transition="out" filter="fade">
                                      <p:cBhvr>
                                        <p:cTn id="156" dur="500"/>
                                        <p:tgtEl>
                                          <p:spTgt spid="59"/>
                                        </p:tgtEl>
                                      </p:cBhvr>
                                    </p:animEffect>
                                    <p:set>
                                      <p:cBhvr>
                                        <p:cTn id="157" dur="1" fill="hold">
                                          <p:stCondLst>
                                            <p:cond delay="499"/>
                                          </p:stCondLst>
                                        </p:cTn>
                                        <p:tgtEl>
                                          <p:spTgt spid="59"/>
                                        </p:tgtEl>
                                        <p:attrNameLst>
                                          <p:attrName>style.visibility</p:attrName>
                                        </p:attrNameLst>
                                      </p:cBhvr>
                                      <p:to>
                                        <p:strVal val="hidden"/>
                                      </p:to>
                                    </p:set>
                                  </p:childTnLst>
                                </p:cTn>
                              </p:par>
                              <p:par>
                                <p:cTn id="158" presetID="10" presetClass="exit" presetSubtype="0" fill="hold" grpId="1" nodeType="withEffect">
                                  <p:stCondLst>
                                    <p:cond delay="500"/>
                                  </p:stCondLst>
                                  <p:childTnLst>
                                    <p:animEffect transition="out" filter="fade">
                                      <p:cBhvr>
                                        <p:cTn id="159" dur="500"/>
                                        <p:tgtEl>
                                          <p:spTgt spid="166"/>
                                        </p:tgtEl>
                                      </p:cBhvr>
                                    </p:animEffect>
                                    <p:set>
                                      <p:cBhvr>
                                        <p:cTn id="160" dur="1" fill="hold">
                                          <p:stCondLst>
                                            <p:cond delay="499"/>
                                          </p:stCondLst>
                                        </p:cTn>
                                        <p:tgtEl>
                                          <p:spTgt spid="166"/>
                                        </p:tgtEl>
                                        <p:attrNameLst>
                                          <p:attrName>style.visibility</p:attrName>
                                        </p:attrNameLst>
                                      </p:cBhvr>
                                      <p:to>
                                        <p:strVal val="hidden"/>
                                      </p:to>
                                    </p:set>
                                  </p:childTnLst>
                                </p:cTn>
                              </p:par>
                            </p:childTnLst>
                          </p:cTn>
                        </p:par>
                        <p:par>
                          <p:cTn id="161" fill="hold">
                            <p:stCondLst>
                              <p:cond delay="20000"/>
                            </p:stCondLst>
                            <p:childTnLst>
                              <p:par>
                                <p:cTn id="162" presetID="53" presetClass="entr" presetSubtype="16" fill="hold" grpId="0" nodeType="afterEffect">
                                  <p:stCondLst>
                                    <p:cond delay="0"/>
                                  </p:stCondLst>
                                  <p:childTnLst>
                                    <p:set>
                                      <p:cBhvr>
                                        <p:cTn id="163" dur="1" fill="hold">
                                          <p:stCondLst>
                                            <p:cond delay="0"/>
                                          </p:stCondLst>
                                        </p:cTn>
                                        <p:tgtEl>
                                          <p:spTgt spid="158"/>
                                        </p:tgtEl>
                                        <p:attrNameLst>
                                          <p:attrName>style.visibility</p:attrName>
                                        </p:attrNameLst>
                                      </p:cBhvr>
                                      <p:to>
                                        <p:strVal val="visible"/>
                                      </p:to>
                                    </p:set>
                                    <p:anim calcmode="lin" valueType="num">
                                      <p:cBhvr>
                                        <p:cTn id="164" dur="500" fill="hold"/>
                                        <p:tgtEl>
                                          <p:spTgt spid="158"/>
                                        </p:tgtEl>
                                        <p:attrNameLst>
                                          <p:attrName>ppt_w</p:attrName>
                                        </p:attrNameLst>
                                      </p:cBhvr>
                                      <p:tavLst>
                                        <p:tav tm="0">
                                          <p:val>
                                            <p:fltVal val="0"/>
                                          </p:val>
                                        </p:tav>
                                        <p:tav tm="100000">
                                          <p:val>
                                            <p:strVal val="#ppt_w"/>
                                          </p:val>
                                        </p:tav>
                                      </p:tavLst>
                                    </p:anim>
                                    <p:anim calcmode="lin" valueType="num">
                                      <p:cBhvr>
                                        <p:cTn id="165" dur="500" fill="hold"/>
                                        <p:tgtEl>
                                          <p:spTgt spid="158"/>
                                        </p:tgtEl>
                                        <p:attrNameLst>
                                          <p:attrName>ppt_h</p:attrName>
                                        </p:attrNameLst>
                                      </p:cBhvr>
                                      <p:tavLst>
                                        <p:tav tm="0">
                                          <p:val>
                                            <p:fltVal val="0"/>
                                          </p:val>
                                        </p:tav>
                                        <p:tav tm="100000">
                                          <p:val>
                                            <p:strVal val="#ppt_h"/>
                                          </p:val>
                                        </p:tav>
                                      </p:tavLst>
                                    </p:anim>
                                    <p:animEffect transition="in" filter="fade">
                                      <p:cBhvr>
                                        <p:cTn id="166" dur="500"/>
                                        <p:tgtEl>
                                          <p:spTgt spid="158"/>
                                        </p:tgtEl>
                                      </p:cBhvr>
                                    </p:animEffect>
                                  </p:childTnLst>
                                </p:cTn>
                              </p:par>
                            </p:childTnLst>
                          </p:cTn>
                        </p:par>
                        <p:par>
                          <p:cTn id="167" fill="hold">
                            <p:stCondLst>
                              <p:cond delay="20500"/>
                            </p:stCondLst>
                            <p:childTnLst>
                              <p:par>
                                <p:cTn id="168" presetID="26" presetClass="emph" presetSubtype="0" fill="hold" grpId="1" nodeType="afterEffect">
                                  <p:stCondLst>
                                    <p:cond delay="0"/>
                                  </p:stCondLst>
                                  <p:childTnLst>
                                    <p:animEffect transition="out" filter="fade">
                                      <p:cBhvr>
                                        <p:cTn id="169" dur="500" tmFilter="0, 0; .2, .5; .8, .5; 1, 0"/>
                                        <p:tgtEl>
                                          <p:spTgt spid="158"/>
                                        </p:tgtEl>
                                      </p:cBhvr>
                                    </p:animEffect>
                                    <p:animScale>
                                      <p:cBhvr>
                                        <p:cTn id="170" dur="250" autoRev="1" fill="hold"/>
                                        <p:tgtEl>
                                          <p:spTgt spid="158"/>
                                        </p:tgtEl>
                                      </p:cBhvr>
                                      <p:by x="105000" y="105000"/>
                                    </p:animScale>
                                  </p:childTnLst>
                                </p:cTn>
                              </p:par>
                              <p:par>
                                <p:cTn id="171" presetID="10" presetClass="exit" presetSubtype="0" fill="hold" nodeType="withEffect">
                                  <p:stCondLst>
                                    <p:cond delay="0"/>
                                  </p:stCondLst>
                                  <p:childTnLst>
                                    <p:animEffect transition="out" filter="fade">
                                      <p:cBhvr>
                                        <p:cTn id="172" dur="500"/>
                                        <p:tgtEl>
                                          <p:spTgt spid="12374"/>
                                        </p:tgtEl>
                                      </p:cBhvr>
                                    </p:animEffect>
                                    <p:set>
                                      <p:cBhvr>
                                        <p:cTn id="173" dur="1" fill="hold">
                                          <p:stCondLst>
                                            <p:cond delay="499"/>
                                          </p:stCondLst>
                                        </p:cTn>
                                        <p:tgtEl>
                                          <p:spTgt spid="12374"/>
                                        </p:tgtEl>
                                        <p:attrNameLst>
                                          <p:attrName>style.visibility</p:attrName>
                                        </p:attrNameLst>
                                      </p:cBhvr>
                                      <p:to>
                                        <p:strVal val="hidden"/>
                                      </p:to>
                                    </p:set>
                                  </p:childTnLst>
                                </p:cTn>
                              </p:par>
                              <p:par>
                                <p:cTn id="174" presetID="10" presetClass="entr" presetSubtype="0" fill="hold" nodeType="withEffect">
                                  <p:stCondLst>
                                    <p:cond delay="0"/>
                                  </p:stCondLst>
                                  <p:childTnLst>
                                    <p:set>
                                      <p:cBhvr>
                                        <p:cTn id="175" dur="1" fill="hold">
                                          <p:stCondLst>
                                            <p:cond delay="0"/>
                                          </p:stCondLst>
                                        </p:cTn>
                                        <p:tgtEl>
                                          <p:spTgt spid="12375"/>
                                        </p:tgtEl>
                                        <p:attrNameLst>
                                          <p:attrName>style.visibility</p:attrName>
                                        </p:attrNameLst>
                                      </p:cBhvr>
                                      <p:to>
                                        <p:strVal val="visible"/>
                                      </p:to>
                                    </p:set>
                                    <p:animEffect transition="in" filter="fade">
                                      <p:cBhvr>
                                        <p:cTn id="176" dur="500"/>
                                        <p:tgtEl>
                                          <p:spTgt spid="12375"/>
                                        </p:tgtEl>
                                      </p:cBhvr>
                                    </p:animEffect>
                                  </p:childTnLst>
                                </p:cTn>
                              </p:par>
                            </p:childTnLst>
                          </p:cTn>
                        </p:par>
                        <p:par>
                          <p:cTn id="177" fill="hold">
                            <p:stCondLst>
                              <p:cond delay="21000"/>
                            </p:stCondLst>
                            <p:childTnLst>
                              <p:par>
                                <p:cTn id="178" presetID="10" presetClass="exit" presetSubtype="0" fill="hold" grpId="2" nodeType="afterEffect">
                                  <p:stCondLst>
                                    <p:cond delay="0"/>
                                  </p:stCondLst>
                                  <p:childTnLst>
                                    <p:animEffect transition="out" filter="fade">
                                      <p:cBhvr>
                                        <p:cTn id="179" dur="500"/>
                                        <p:tgtEl>
                                          <p:spTgt spid="158"/>
                                        </p:tgtEl>
                                      </p:cBhvr>
                                    </p:animEffect>
                                    <p:set>
                                      <p:cBhvr>
                                        <p:cTn id="180" dur="1" fill="hold">
                                          <p:stCondLst>
                                            <p:cond delay="499"/>
                                          </p:stCondLst>
                                        </p:cTn>
                                        <p:tgtEl>
                                          <p:spTgt spid="158"/>
                                        </p:tgtEl>
                                        <p:attrNameLst>
                                          <p:attrName>style.visibility</p:attrName>
                                        </p:attrNameLst>
                                      </p:cBhvr>
                                      <p:to>
                                        <p:strVal val="hidden"/>
                                      </p:to>
                                    </p:set>
                                  </p:childTnLst>
                                </p:cTn>
                              </p:par>
                            </p:childTnLst>
                          </p:cTn>
                        </p:par>
                        <p:par>
                          <p:cTn id="181" fill="hold">
                            <p:stCondLst>
                              <p:cond delay="21500"/>
                            </p:stCondLst>
                            <p:childTnLst>
                              <p:par>
                                <p:cTn id="182" presetID="10" presetClass="entr" presetSubtype="0" fill="hold" grpId="0" nodeType="afterEffect">
                                  <p:stCondLst>
                                    <p:cond delay="0"/>
                                  </p:stCondLst>
                                  <p:childTnLst>
                                    <p:set>
                                      <p:cBhvr>
                                        <p:cTn id="183" dur="1" fill="hold">
                                          <p:stCondLst>
                                            <p:cond delay="0"/>
                                          </p:stCondLst>
                                        </p:cTn>
                                        <p:tgtEl>
                                          <p:spTgt spid="160"/>
                                        </p:tgtEl>
                                        <p:attrNameLst>
                                          <p:attrName>style.visibility</p:attrName>
                                        </p:attrNameLst>
                                      </p:cBhvr>
                                      <p:to>
                                        <p:strVal val="visible"/>
                                      </p:to>
                                    </p:set>
                                    <p:animEffect transition="in" filter="fade">
                                      <p:cBhvr>
                                        <p:cTn id="184" dur="500"/>
                                        <p:tgtEl>
                                          <p:spTgt spid="160"/>
                                        </p:tgtEl>
                                      </p:cBhvr>
                                    </p:animEffect>
                                  </p:childTnLst>
                                </p:cTn>
                              </p:par>
                              <p:par>
                                <p:cTn id="185" presetID="10" presetClass="exit" presetSubtype="0" fill="hold" grpId="1" nodeType="withEffect">
                                  <p:stCondLst>
                                    <p:cond delay="2000"/>
                                  </p:stCondLst>
                                  <p:childTnLst>
                                    <p:animEffect transition="out" filter="fade">
                                      <p:cBhvr>
                                        <p:cTn id="186" dur="500"/>
                                        <p:tgtEl>
                                          <p:spTgt spid="160"/>
                                        </p:tgtEl>
                                      </p:cBhvr>
                                    </p:animEffect>
                                    <p:set>
                                      <p:cBhvr>
                                        <p:cTn id="187" dur="1" fill="hold">
                                          <p:stCondLst>
                                            <p:cond delay="499"/>
                                          </p:stCondLst>
                                        </p:cTn>
                                        <p:tgtEl>
                                          <p:spTgt spid="160"/>
                                        </p:tgtEl>
                                        <p:attrNameLst>
                                          <p:attrName>style.visibility</p:attrName>
                                        </p:attrNameLst>
                                      </p:cBhvr>
                                      <p:to>
                                        <p:strVal val="hidden"/>
                                      </p:to>
                                    </p:set>
                                  </p:childTnLst>
                                </p:cTn>
                              </p:par>
                              <p:par>
                                <p:cTn id="188" presetID="10" presetClass="entr" presetSubtype="0" fill="hold" grpId="0" nodeType="withEffect">
                                  <p:stCondLst>
                                    <p:cond delay="2000"/>
                                  </p:stCondLst>
                                  <p:childTnLst>
                                    <p:set>
                                      <p:cBhvr>
                                        <p:cTn id="189" dur="1" fill="hold">
                                          <p:stCondLst>
                                            <p:cond delay="0"/>
                                          </p:stCondLst>
                                        </p:cTn>
                                        <p:tgtEl>
                                          <p:spTgt spid="161"/>
                                        </p:tgtEl>
                                        <p:attrNameLst>
                                          <p:attrName>style.visibility</p:attrName>
                                        </p:attrNameLst>
                                      </p:cBhvr>
                                      <p:to>
                                        <p:strVal val="visible"/>
                                      </p:to>
                                    </p:set>
                                    <p:animEffect transition="in" filter="fade">
                                      <p:cBhvr>
                                        <p:cTn id="190" dur="500"/>
                                        <p:tgtEl>
                                          <p:spTgt spid="161"/>
                                        </p:tgtEl>
                                      </p:cBhvr>
                                    </p:animEffect>
                                  </p:childTnLst>
                                </p:cTn>
                              </p:par>
                            </p:childTnLst>
                          </p:cTn>
                        </p:par>
                        <p:par>
                          <p:cTn id="191" fill="hold">
                            <p:stCondLst>
                              <p:cond delay="24000"/>
                            </p:stCondLst>
                            <p:childTnLst>
                              <p:par>
                                <p:cTn id="192" presetID="10" presetClass="exit" presetSubtype="0" fill="hold" grpId="1" nodeType="afterEffect">
                                  <p:stCondLst>
                                    <p:cond delay="500"/>
                                  </p:stCondLst>
                                  <p:childTnLst>
                                    <p:animEffect transition="out" filter="fade">
                                      <p:cBhvr>
                                        <p:cTn id="193" dur="500"/>
                                        <p:tgtEl>
                                          <p:spTgt spid="161"/>
                                        </p:tgtEl>
                                      </p:cBhvr>
                                    </p:animEffect>
                                    <p:set>
                                      <p:cBhvr>
                                        <p:cTn id="194" dur="1" fill="hold">
                                          <p:stCondLst>
                                            <p:cond delay="499"/>
                                          </p:stCondLst>
                                        </p:cTn>
                                        <p:tgtEl>
                                          <p:spTgt spid="161"/>
                                        </p:tgtEl>
                                        <p:attrNameLst>
                                          <p:attrName>style.visibility</p:attrName>
                                        </p:attrNameLst>
                                      </p:cBhvr>
                                      <p:to>
                                        <p:strVal val="hidden"/>
                                      </p:to>
                                    </p:set>
                                  </p:childTnLst>
                                </p:cTn>
                              </p:par>
                            </p:childTnLst>
                          </p:cTn>
                        </p:par>
                        <p:par>
                          <p:cTn id="195" fill="hold">
                            <p:stCondLst>
                              <p:cond delay="25000"/>
                            </p:stCondLst>
                            <p:childTnLst>
                              <p:par>
                                <p:cTn id="196" presetID="10" presetClass="exit" presetSubtype="0" fill="hold" nodeType="afterEffect">
                                  <p:stCondLst>
                                    <p:cond delay="0"/>
                                  </p:stCondLst>
                                  <p:childTnLst>
                                    <p:animEffect transition="out" filter="fade">
                                      <p:cBhvr>
                                        <p:cTn id="197" dur="500"/>
                                        <p:tgtEl>
                                          <p:spTgt spid="12375"/>
                                        </p:tgtEl>
                                      </p:cBhvr>
                                    </p:animEffect>
                                    <p:set>
                                      <p:cBhvr>
                                        <p:cTn id="198" dur="1" fill="hold">
                                          <p:stCondLst>
                                            <p:cond delay="499"/>
                                          </p:stCondLst>
                                        </p:cTn>
                                        <p:tgtEl>
                                          <p:spTgt spid="12375"/>
                                        </p:tgtEl>
                                        <p:attrNameLst>
                                          <p:attrName>style.visibility</p:attrName>
                                        </p:attrNameLst>
                                      </p:cBhvr>
                                      <p:to>
                                        <p:strVal val="hidden"/>
                                      </p:to>
                                    </p:set>
                                  </p:childTnLst>
                                </p:cTn>
                              </p:par>
                            </p:childTnLst>
                          </p:cTn>
                        </p:par>
                        <p:par>
                          <p:cTn id="199" fill="hold">
                            <p:stCondLst>
                              <p:cond delay="25500"/>
                            </p:stCondLst>
                            <p:childTnLst>
                              <p:par>
                                <p:cTn id="200" presetID="2" presetClass="mediacall" presetSubtype="0" fill="hold" nodeType="afterEffect">
                                  <p:stCondLst>
                                    <p:cond delay="0"/>
                                  </p:stCondLst>
                                  <p:childTnLst>
                                    <p:cmd type="call" cmd="togglePause">
                                      <p:cBhvr>
                                        <p:cTn id="201" dur="1" fill="hold"/>
                                        <p:tgtEl>
                                          <p:spTgt spid="5"/>
                                        </p:tgtEl>
                                      </p:cBhvr>
                                    </p:cmd>
                                  </p:childTnLst>
                                </p:cTn>
                              </p:par>
                            </p:childTnLst>
                          </p:cTn>
                        </p:par>
                        <p:par>
                          <p:cTn id="202" fill="hold">
                            <p:stCondLst>
                              <p:cond delay="25500"/>
                            </p:stCondLst>
                            <p:childTnLst>
                              <p:par>
                                <p:cTn id="203" presetID="10" presetClass="exit" presetSubtype="0" fill="hold" nodeType="afterEffect">
                                  <p:stCondLst>
                                    <p:cond delay="5500"/>
                                  </p:stCondLst>
                                  <p:childTnLst>
                                    <p:animEffect transition="out" filter="fade">
                                      <p:cBhvr>
                                        <p:cTn id="204" dur="500"/>
                                        <p:tgtEl>
                                          <p:spTgt spid="5"/>
                                        </p:tgtEl>
                                      </p:cBhvr>
                                    </p:animEffect>
                                    <p:set>
                                      <p:cBhvr>
                                        <p:cTn id="205" dur="1" fill="hold">
                                          <p:stCondLst>
                                            <p:cond delay="499"/>
                                          </p:stCondLst>
                                        </p:cTn>
                                        <p:tgtEl>
                                          <p:spTgt spid="5"/>
                                        </p:tgtEl>
                                        <p:attrNameLst>
                                          <p:attrName>style.visibility</p:attrName>
                                        </p:attrNameLst>
                                      </p:cBhvr>
                                      <p:to>
                                        <p:strVal val="hidden"/>
                                      </p:to>
                                    </p:set>
                                    <p:cmd type="call" cmd="stop">
                                      <p:cBhvr>
                                        <p:cTn id="206" dur="1">
                                          <p:stCondLst>
                                            <p:cond delay="499"/>
                                          </p:stCondLst>
                                        </p:cTn>
                                        <p:tgtEl>
                                          <p:spTgt spid="5"/>
                                        </p:tgtEl>
                                      </p:cBhvr>
                                    </p:cmd>
                                  </p:childTnLst>
                                </p:cTn>
                              </p:par>
                            </p:childTnLst>
                          </p:cTn>
                        </p:par>
                        <p:par>
                          <p:cTn id="207" fill="hold">
                            <p:stCondLst>
                              <p:cond delay="31500"/>
                            </p:stCondLst>
                            <p:childTnLst>
                              <p:par>
                                <p:cTn id="208" presetID="22" presetClass="entr" presetSubtype="8" fill="hold" grpId="2" nodeType="afterEffect">
                                  <p:stCondLst>
                                    <p:cond delay="0"/>
                                  </p:stCondLst>
                                  <p:iterate type="lt">
                                    <p:tmPct val="10000"/>
                                  </p:iterate>
                                  <p:childTnLst>
                                    <p:set>
                                      <p:cBhvr>
                                        <p:cTn id="209" dur="1" fill="hold">
                                          <p:stCondLst>
                                            <p:cond delay="0"/>
                                          </p:stCondLst>
                                        </p:cTn>
                                        <p:tgtEl>
                                          <p:spTgt spid="211"/>
                                        </p:tgtEl>
                                        <p:attrNameLst>
                                          <p:attrName>style.visibility</p:attrName>
                                        </p:attrNameLst>
                                      </p:cBhvr>
                                      <p:to>
                                        <p:strVal val="visible"/>
                                      </p:to>
                                    </p:set>
                                    <p:animEffect transition="in" filter="wipe(left)">
                                      <p:cBhvr>
                                        <p:cTn id="210" dur="500"/>
                                        <p:tgtEl>
                                          <p:spTgt spid="211"/>
                                        </p:tgtEl>
                                      </p:cBhvr>
                                    </p:animEffect>
                                  </p:childTnLst>
                                </p:cTn>
                              </p:par>
                            </p:childTnLst>
                          </p:cTn>
                        </p:par>
                        <p:par>
                          <p:cTn id="211" fill="hold">
                            <p:stCondLst>
                              <p:cond delay="33150"/>
                            </p:stCondLst>
                            <p:childTnLst>
                              <p:par>
                                <p:cTn id="212" presetID="26" presetClass="emph" presetSubtype="0" fill="hold" grpId="0" nodeType="afterEffect">
                                  <p:stCondLst>
                                    <p:cond delay="0"/>
                                  </p:stCondLst>
                                  <p:iterate type="lt">
                                    <p:tmPct val="0"/>
                                  </p:iterate>
                                  <p:childTnLst>
                                    <p:animEffect transition="out" filter="fade">
                                      <p:cBhvr>
                                        <p:cTn id="213" dur="500" tmFilter="0, 0; .2, .5; .8, .5; 1, 0"/>
                                        <p:tgtEl>
                                          <p:spTgt spid="211"/>
                                        </p:tgtEl>
                                      </p:cBhvr>
                                    </p:animEffect>
                                    <p:animScale>
                                      <p:cBhvr>
                                        <p:cTn id="214" dur="250" autoRev="1" fill="hold"/>
                                        <p:tgtEl>
                                          <p:spTgt spid="211"/>
                                        </p:tgtEl>
                                      </p:cBhvr>
                                      <p:by x="105000" y="105000"/>
                                    </p:animScale>
                                  </p:childTnLst>
                                </p:cTn>
                              </p:par>
                            </p:childTnLst>
                          </p:cTn>
                        </p:par>
                        <p:par>
                          <p:cTn id="215" fill="hold">
                            <p:stCondLst>
                              <p:cond delay="33650"/>
                            </p:stCondLst>
                            <p:childTnLst>
                              <p:par>
                                <p:cTn id="216" presetID="10" presetClass="entr" presetSubtype="0" fill="hold" grpId="2" nodeType="afterEffect">
                                  <p:stCondLst>
                                    <p:cond delay="0"/>
                                  </p:stCondLst>
                                  <p:childTnLst>
                                    <p:set>
                                      <p:cBhvr>
                                        <p:cTn id="217" dur="1" fill="hold">
                                          <p:stCondLst>
                                            <p:cond delay="0"/>
                                          </p:stCondLst>
                                        </p:cTn>
                                        <p:tgtEl>
                                          <p:spTgt spid="55"/>
                                        </p:tgtEl>
                                        <p:attrNameLst>
                                          <p:attrName>style.visibility</p:attrName>
                                        </p:attrNameLst>
                                      </p:cBhvr>
                                      <p:to>
                                        <p:strVal val="visible"/>
                                      </p:to>
                                    </p:set>
                                    <p:animEffect transition="in" filter="fade">
                                      <p:cBhvr>
                                        <p:cTn id="218" dur="500"/>
                                        <p:tgtEl>
                                          <p:spTgt spid="55"/>
                                        </p:tgtEl>
                                      </p:cBhvr>
                                    </p:animEffect>
                                  </p:childTnLst>
                                </p:cTn>
                              </p:par>
                            </p:childTnLst>
                          </p:cTn>
                        </p:par>
                        <p:par>
                          <p:cTn id="219" fill="hold">
                            <p:stCondLst>
                              <p:cond delay="34150"/>
                            </p:stCondLst>
                            <p:childTnLst>
                              <p:par>
                                <p:cTn id="220" presetID="10" presetClass="entr" presetSubtype="0" fill="hold" nodeType="afterEffect">
                                  <p:stCondLst>
                                    <p:cond delay="10000"/>
                                  </p:stCondLst>
                                  <p:childTnLst>
                                    <p:set>
                                      <p:cBhvr>
                                        <p:cTn id="221" dur="1" fill="hold">
                                          <p:stCondLst>
                                            <p:cond delay="0"/>
                                          </p:stCondLst>
                                        </p:cTn>
                                        <p:tgtEl>
                                          <p:spTgt spid="12371"/>
                                        </p:tgtEl>
                                        <p:attrNameLst>
                                          <p:attrName>style.visibility</p:attrName>
                                        </p:attrNameLst>
                                      </p:cBhvr>
                                      <p:to>
                                        <p:strVal val="visible"/>
                                      </p:to>
                                    </p:set>
                                    <p:animEffect transition="in" filter="fade">
                                      <p:cBhvr>
                                        <p:cTn id="222" dur="400"/>
                                        <p:tgtEl>
                                          <p:spTgt spid="12371"/>
                                        </p:tgtEl>
                                      </p:cBhvr>
                                    </p:animEffect>
                                  </p:childTnLst>
                                </p:cTn>
                              </p:par>
                            </p:childTnLst>
                          </p:cTn>
                        </p:par>
                        <p:par>
                          <p:cTn id="223" fill="hold">
                            <p:stCondLst>
                              <p:cond delay="44550"/>
                            </p:stCondLst>
                            <p:childTnLst>
                              <p:par>
                                <p:cTn id="224" presetID="1" presetClass="entr" presetSubtype="0" fill="hold" nodeType="afterEffect">
                                  <p:stCondLst>
                                    <p:cond delay="500"/>
                                  </p:stCondLst>
                                  <p:childTnLst>
                                    <p:set>
                                      <p:cBhvr>
                                        <p:cTn id="225" dur="1" fill="hold">
                                          <p:stCondLst>
                                            <p:cond delay="0"/>
                                          </p:stCondLst>
                                        </p:cTn>
                                        <p:tgtEl>
                                          <p:spTgt spid="177"/>
                                        </p:tgtEl>
                                        <p:attrNameLst>
                                          <p:attrName>style.visibility</p:attrName>
                                        </p:attrNameLst>
                                      </p:cBhvr>
                                      <p:to>
                                        <p:strVal val="visible"/>
                                      </p:to>
                                    </p:set>
                                  </p:childTnLst>
                                </p:cTn>
                              </p:par>
                            </p:childTnLst>
                          </p:cTn>
                        </p:par>
                        <p:par>
                          <p:cTn id="226" fill="hold">
                            <p:stCondLst>
                              <p:cond delay="45050"/>
                            </p:stCondLst>
                            <p:childTnLst>
                              <p:par>
                                <p:cTn id="227" presetID="1" presetClass="entr" presetSubtype="0" fill="hold" nodeType="afterEffect">
                                  <p:stCondLst>
                                    <p:cond delay="1000"/>
                                  </p:stCondLst>
                                  <p:childTnLst>
                                    <p:set>
                                      <p:cBhvr>
                                        <p:cTn id="228" dur="1" fill="hold">
                                          <p:stCondLst>
                                            <p:cond delay="0"/>
                                          </p:stCondLst>
                                        </p:cTn>
                                        <p:tgtEl>
                                          <p:spTgt spid="176"/>
                                        </p:tgtEl>
                                        <p:attrNameLst>
                                          <p:attrName>style.visibility</p:attrName>
                                        </p:attrNameLst>
                                      </p:cBhvr>
                                      <p:to>
                                        <p:strVal val="visible"/>
                                      </p:to>
                                    </p:set>
                                  </p:childTnLst>
                                </p:cTn>
                              </p:par>
                            </p:childTnLst>
                          </p:cTn>
                        </p:par>
                        <p:par>
                          <p:cTn id="229" fill="hold">
                            <p:stCondLst>
                              <p:cond delay="46050"/>
                            </p:stCondLst>
                            <p:childTnLst>
                              <p:par>
                                <p:cTn id="230" presetID="1" presetClass="entr" presetSubtype="0" fill="hold" nodeType="afterEffect">
                                  <p:stCondLst>
                                    <p:cond delay="1000"/>
                                  </p:stCondLst>
                                  <p:childTnLst>
                                    <p:set>
                                      <p:cBhvr>
                                        <p:cTn id="231" dur="1" fill="hold">
                                          <p:stCondLst>
                                            <p:cond delay="0"/>
                                          </p:stCondLst>
                                        </p:cTn>
                                        <p:tgtEl>
                                          <p:spTgt spid="178"/>
                                        </p:tgtEl>
                                        <p:attrNameLst>
                                          <p:attrName>style.visibility</p:attrName>
                                        </p:attrNameLst>
                                      </p:cBhvr>
                                      <p:to>
                                        <p:strVal val="visible"/>
                                      </p:to>
                                    </p:set>
                                  </p:childTnLst>
                                </p:cTn>
                              </p:par>
                            </p:childTnLst>
                          </p:cTn>
                        </p:par>
                        <p:par>
                          <p:cTn id="232" fill="hold">
                            <p:stCondLst>
                              <p:cond delay="47050"/>
                            </p:stCondLst>
                            <p:childTnLst>
                              <p:par>
                                <p:cTn id="233" presetID="1" presetClass="entr" presetSubtype="0" fill="hold" nodeType="afterEffect">
                                  <p:stCondLst>
                                    <p:cond delay="1000"/>
                                  </p:stCondLst>
                                  <p:childTnLst>
                                    <p:set>
                                      <p:cBhvr>
                                        <p:cTn id="234" dur="1" fill="hold">
                                          <p:stCondLst>
                                            <p:cond delay="0"/>
                                          </p:stCondLst>
                                        </p:cTn>
                                        <p:tgtEl>
                                          <p:spTgt spid="175"/>
                                        </p:tgtEl>
                                        <p:attrNameLst>
                                          <p:attrName>style.visibility</p:attrName>
                                        </p:attrNameLst>
                                      </p:cBhvr>
                                      <p:to>
                                        <p:strVal val="visible"/>
                                      </p:to>
                                    </p:set>
                                  </p:childTnLst>
                                </p:cTn>
                              </p:par>
                            </p:childTnLst>
                          </p:cTn>
                        </p:par>
                        <p:par>
                          <p:cTn id="235" fill="hold">
                            <p:stCondLst>
                              <p:cond delay="48050"/>
                            </p:stCondLst>
                            <p:childTnLst>
                              <p:par>
                                <p:cTn id="236" presetID="1" presetClass="exit" presetSubtype="0" fill="hold" nodeType="afterEffect">
                                  <p:stCondLst>
                                    <p:cond delay="1000"/>
                                  </p:stCondLst>
                                  <p:childTnLst>
                                    <p:set>
                                      <p:cBhvr>
                                        <p:cTn id="237" dur="1" fill="hold">
                                          <p:stCondLst>
                                            <p:cond delay="0"/>
                                          </p:stCondLst>
                                        </p:cTn>
                                        <p:tgtEl>
                                          <p:spTgt spid="176"/>
                                        </p:tgtEl>
                                        <p:attrNameLst>
                                          <p:attrName>style.visibility</p:attrName>
                                        </p:attrNameLst>
                                      </p:cBhvr>
                                      <p:to>
                                        <p:strVal val="hidden"/>
                                      </p:to>
                                    </p:set>
                                  </p:childTnLst>
                                </p:cTn>
                              </p:par>
                            </p:childTnLst>
                          </p:cTn>
                        </p:par>
                        <p:par>
                          <p:cTn id="238" fill="hold">
                            <p:stCondLst>
                              <p:cond delay="49050"/>
                            </p:stCondLst>
                            <p:childTnLst>
                              <p:par>
                                <p:cTn id="239" presetID="1" presetClass="exit" presetSubtype="0" fill="hold" nodeType="afterEffect">
                                  <p:stCondLst>
                                    <p:cond delay="0"/>
                                  </p:stCondLst>
                                  <p:childTnLst>
                                    <p:set>
                                      <p:cBhvr>
                                        <p:cTn id="240" dur="1" fill="hold">
                                          <p:stCondLst>
                                            <p:cond delay="0"/>
                                          </p:stCondLst>
                                        </p:cTn>
                                        <p:tgtEl>
                                          <p:spTgt spid="177"/>
                                        </p:tgtEl>
                                        <p:attrNameLst>
                                          <p:attrName>style.visibility</p:attrName>
                                        </p:attrNameLst>
                                      </p:cBhvr>
                                      <p:to>
                                        <p:strVal val="hidden"/>
                                      </p:to>
                                    </p:set>
                                  </p:childTnLst>
                                </p:cTn>
                              </p:par>
                            </p:childTnLst>
                          </p:cTn>
                        </p:par>
                        <p:par>
                          <p:cTn id="241" fill="hold">
                            <p:stCondLst>
                              <p:cond delay="49050"/>
                            </p:stCondLst>
                            <p:childTnLst>
                              <p:par>
                                <p:cTn id="242" presetID="1" presetClass="exit" presetSubtype="0" fill="hold" nodeType="afterEffect">
                                  <p:stCondLst>
                                    <p:cond delay="0"/>
                                  </p:stCondLst>
                                  <p:childTnLst>
                                    <p:set>
                                      <p:cBhvr>
                                        <p:cTn id="243" dur="1" fill="hold">
                                          <p:stCondLst>
                                            <p:cond delay="0"/>
                                          </p:stCondLst>
                                        </p:cTn>
                                        <p:tgtEl>
                                          <p:spTgt spid="178"/>
                                        </p:tgtEl>
                                        <p:attrNameLst>
                                          <p:attrName>style.visibility</p:attrName>
                                        </p:attrNameLst>
                                      </p:cBhvr>
                                      <p:to>
                                        <p:strVal val="hidden"/>
                                      </p:to>
                                    </p:set>
                                  </p:childTnLst>
                                </p:cTn>
                              </p:par>
                            </p:childTnLst>
                          </p:cTn>
                        </p:par>
                        <p:par>
                          <p:cTn id="244" fill="hold">
                            <p:stCondLst>
                              <p:cond delay="49050"/>
                            </p:stCondLst>
                            <p:childTnLst>
                              <p:par>
                                <p:cTn id="245" presetID="1" presetClass="exit" presetSubtype="0" fill="hold" nodeType="afterEffect">
                                  <p:stCondLst>
                                    <p:cond delay="0"/>
                                  </p:stCondLst>
                                  <p:childTnLst>
                                    <p:set>
                                      <p:cBhvr>
                                        <p:cTn id="246" dur="1" fill="hold">
                                          <p:stCondLst>
                                            <p:cond delay="0"/>
                                          </p:stCondLst>
                                        </p:cTn>
                                        <p:tgtEl>
                                          <p:spTgt spid="175"/>
                                        </p:tgtEl>
                                        <p:attrNameLst>
                                          <p:attrName>style.visibility</p:attrName>
                                        </p:attrNameLst>
                                      </p:cBhvr>
                                      <p:to>
                                        <p:strVal val="hidden"/>
                                      </p:to>
                                    </p:set>
                                  </p:childTnLst>
                                </p:cTn>
                              </p:par>
                            </p:childTnLst>
                          </p:cTn>
                        </p:par>
                      </p:childTnLst>
                    </p:cTn>
                  </p:par>
                </p:childTnLst>
              </p:cTn>
              <p:nextCondLst>
                <p:cond evt="onClick" delay="0">
                  <p:tgtEl>
                    <p:spTgt spid="12371"/>
                  </p:tgtEl>
                </p:cond>
              </p:nextCondLst>
            </p:seq>
            <p:video>
              <p:cMediaNode vol="80000" showWhenStopped="0">
                <p:cTn id="247" fill="hold" display="0">
                  <p:stCondLst>
                    <p:cond delay="indefinite"/>
                  </p:stCondLst>
                </p:cTn>
                <p:tgtEl>
                  <p:spTgt spid="5"/>
                </p:tgtEl>
              </p:cMediaNode>
            </p:video>
            <p:seq concurrent="1" nextAc="seek">
              <p:cTn id="248" restart="whenNotActive" fill="hold" evtFilter="cancelBubble" nodeType="interactiveSeq">
                <p:stCondLst>
                  <p:cond evt="onClick" delay="0">
                    <p:tgtEl>
                      <p:spTgt spid="108"/>
                    </p:tgtEl>
                  </p:cond>
                </p:stCondLst>
                <p:endSync evt="end" delay="0">
                  <p:rtn val="all"/>
                </p:endSync>
                <p:childTnLst>
                  <p:par>
                    <p:cTn id="249" fill="hold">
                      <p:stCondLst>
                        <p:cond delay="0"/>
                      </p:stCondLst>
                      <p:childTnLst>
                        <p:par>
                          <p:cTn id="250" fill="hold">
                            <p:stCondLst>
                              <p:cond delay="0"/>
                            </p:stCondLst>
                            <p:childTnLst>
                              <p:par>
                                <p:cTn id="251" presetID="2" presetClass="exit" presetSubtype="2" fill="hold" nodeType="clickEffect">
                                  <p:stCondLst>
                                    <p:cond delay="0"/>
                                  </p:stCondLst>
                                  <p:childTnLst>
                                    <p:anim calcmode="lin" valueType="num">
                                      <p:cBhvr additive="base">
                                        <p:cTn id="252" dur="250"/>
                                        <p:tgtEl>
                                          <p:spTgt spid="7"/>
                                        </p:tgtEl>
                                        <p:attrNameLst>
                                          <p:attrName>ppt_x</p:attrName>
                                        </p:attrNameLst>
                                      </p:cBhvr>
                                      <p:tavLst>
                                        <p:tav tm="0">
                                          <p:val>
                                            <p:strVal val="ppt_x"/>
                                          </p:val>
                                        </p:tav>
                                        <p:tav tm="100000">
                                          <p:val>
                                            <p:strVal val="1+ppt_w/2"/>
                                          </p:val>
                                        </p:tav>
                                      </p:tavLst>
                                    </p:anim>
                                    <p:anim calcmode="lin" valueType="num">
                                      <p:cBhvr additive="base">
                                        <p:cTn id="253" dur="250"/>
                                        <p:tgtEl>
                                          <p:spTgt spid="7"/>
                                        </p:tgtEl>
                                        <p:attrNameLst>
                                          <p:attrName>ppt_y</p:attrName>
                                        </p:attrNameLst>
                                      </p:cBhvr>
                                      <p:tavLst>
                                        <p:tav tm="0">
                                          <p:val>
                                            <p:strVal val="ppt_y"/>
                                          </p:val>
                                        </p:tav>
                                        <p:tav tm="100000">
                                          <p:val>
                                            <p:strVal val="ppt_y"/>
                                          </p:val>
                                        </p:tav>
                                      </p:tavLst>
                                    </p:anim>
                                    <p:set>
                                      <p:cBhvr>
                                        <p:cTn id="254" dur="1" fill="hold">
                                          <p:stCondLst>
                                            <p:cond delay="249"/>
                                          </p:stCondLst>
                                        </p:cTn>
                                        <p:tgtEl>
                                          <p:spTgt spid="7"/>
                                        </p:tgtEl>
                                        <p:attrNameLst>
                                          <p:attrName>style.visibility</p:attrName>
                                        </p:attrNameLst>
                                      </p:cBhvr>
                                      <p:to>
                                        <p:strVal val="hidden"/>
                                      </p:to>
                                    </p:set>
                                  </p:childTnLst>
                                </p:cTn>
                              </p:par>
                              <p:par>
                                <p:cTn id="255" presetID="1" presetClass="entr" presetSubtype="0" fill="hold" nodeType="withEffect">
                                  <p:stCondLst>
                                    <p:cond delay="0"/>
                                  </p:stCondLst>
                                  <p:childTnLst>
                                    <p:set>
                                      <p:cBhvr>
                                        <p:cTn id="256" dur="1" fill="hold">
                                          <p:stCondLst>
                                            <p:cond delay="0"/>
                                          </p:stCondLst>
                                        </p:cTn>
                                        <p:tgtEl>
                                          <p:spTgt spid="97"/>
                                        </p:tgtEl>
                                        <p:attrNameLst>
                                          <p:attrName>style.visibility</p:attrName>
                                        </p:attrNameLst>
                                      </p:cBhvr>
                                      <p:to>
                                        <p:strVal val="visible"/>
                                      </p:to>
                                    </p:set>
                                  </p:childTnLst>
                                </p:cTn>
                              </p:par>
                              <p:par>
                                <p:cTn id="257" presetID="1" presetClass="exit" presetSubtype="0" fill="hold" nodeType="withEffect">
                                  <p:stCondLst>
                                    <p:cond delay="0"/>
                                  </p:stCondLst>
                                  <p:childTnLst>
                                    <p:set>
                                      <p:cBhvr>
                                        <p:cTn id="258" dur="1" fill="hold">
                                          <p:stCondLst>
                                            <p:cond delay="0"/>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259" restart="whenNotActive" fill="hold" evtFilter="cancelBubble" nodeType="interactiveSeq">
                <p:stCondLst>
                  <p:cond evt="onClick" delay="0">
                    <p:tgtEl>
                      <p:spTgt spid="97"/>
                    </p:tgtEl>
                  </p:cond>
                </p:stCondLst>
                <p:endSync evt="end" delay="0">
                  <p:rtn val="all"/>
                </p:endSync>
                <p:childTnLst>
                  <p:par>
                    <p:cTn id="260" fill="hold">
                      <p:stCondLst>
                        <p:cond delay="0"/>
                      </p:stCondLst>
                      <p:childTnLst>
                        <p:par>
                          <p:cTn id="261" fill="hold">
                            <p:stCondLst>
                              <p:cond delay="0"/>
                            </p:stCondLst>
                            <p:childTnLst>
                              <p:par>
                                <p:cTn id="262" presetID="2" presetClass="entr" presetSubtype="2" fill="hold" nodeType="clickEffect">
                                  <p:stCondLst>
                                    <p:cond delay="0"/>
                                  </p:stCondLst>
                                  <p:childTnLst>
                                    <p:set>
                                      <p:cBhvr>
                                        <p:cTn id="263" dur="1" fill="hold">
                                          <p:stCondLst>
                                            <p:cond delay="0"/>
                                          </p:stCondLst>
                                        </p:cTn>
                                        <p:tgtEl>
                                          <p:spTgt spid="7"/>
                                        </p:tgtEl>
                                        <p:attrNameLst>
                                          <p:attrName>style.visibility</p:attrName>
                                        </p:attrNameLst>
                                      </p:cBhvr>
                                      <p:to>
                                        <p:strVal val="visible"/>
                                      </p:to>
                                    </p:set>
                                    <p:anim calcmode="lin" valueType="num">
                                      <p:cBhvr additive="base">
                                        <p:cTn id="264" dur="250" fill="hold"/>
                                        <p:tgtEl>
                                          <p:spTgt spid="7"/>
                                        </p:tgtEl>
                                        <p:attrNameLst>
                                          <p:attrName>ppt_x</p:attrName>
                                        </p:attrNameLst>
                                      </p:cBhvr>
                                      <p:tavLst>
                                        <p:tav tm="0">
                                          <p:val>
                                            <p:strVal val="1+#ppt_w/2"/>
                                          </p:val>
                                        </p:tav>
                                        <p:tav tm="100000">
                                          <p:val>
                                            <p:strVal val="#ppt_x"/>
                                          </p:val>
                                        </p:tav>
                                      </p:tavLst>
                                    </p:anim>
                                    <p:anim calcmode="lin" valueType="num">
                                      <p:cBhvr additive="base">
                                        <p:cTn id="265" dur="250" fill="hold"/>
                                        <p:tgtEl>
                                          <p:spTgt spid="7"/>
                                        </p:tgtEl>
                                        <p:attrNameLst>
                                          <p:attrName>ppt_y</p:attrName>
                                        </p:attrNameLst>
                                      </p:cBhvr>
                                      <p:tavLst>
                                        <p:tav tm="0">
                                          <p:val>
                                            <p:strVal val="#ppt_y"/>
                                          </p:val>
                                        </p:tav>
                                        <p:tav tm="100000">
                                          <p:val>
                                            <p:strVal val="#ppt_y"/>
                                          </p:val>
                                        </p:tav>
                                      </p:tavLst>
                                    </p:anim>
                                  </p:childTnLst>
                                </p:cTn>
                              </p:par>
                              <p:par>
                                <p:cTn id="266" presetID="1" presetClass="exit" presetSubtype="0" fill="hold" nodeType="withEffect">
                                  <p:stCondLst>
                                    <p:cond delay="0"/>
                                  </p:stCondLst>
                                  <p:childTnLst>
                                    <p:set>
                                      <p:cBhvr>
                                        <p:cTn id="267" dur="1" fill="hold">
                                          <p:stCondLst>
                                            <p:cond delay="0"/>
                                          </p:stCondLst>
                                        </p:cTn>
                                        <p:tgtEl>
                                          <p:spTgt spid="97"/>
                                        </p:tgtEl>
                                        <p:attrNameLst>
                                          <p:attrName>style.visibility</p:attrName>
                                        </p:attrNameLst>
                                      </p:cBhvr>
                                      <p:to>
                                        <p:strVal val="hidden"/>
                                      </p:to>
                                    </p:set>
                                  </p:childTnLst>
                                </p:cTn>
                              </p:par>
                              <p:par>
                                <p:cTn id="268" presetID="1" presetClass="entr" presetSubtype="0" fill="hold" nodeType="withEffect">
                                  <p:stCondLst>
                                    <p:cond delay="0"/>
                                  </p:stCondLst>
                                  <p:childTnLst>
                                    <p:set>
                                      <p:cBhvr>
                                        <p:cTn id="269" dur="1" fill="hold">
                                          <p:stCondLst>
                                            <p:cond delay="0"/>
                                          </p:stCondLst>
                                        </p:cTn>
                                        <p:tgtEl>
                                          <p:spTgt spid="108"/>
                                        </p:tgtEl>
                                        <p:attrNameLst>
                                          <p:attrName>style.visibility</p:attrName>
                                        </p:attrNameLst>
                                      </p:cBhvr>
                                      <p:to>
                                        <p:strVal val="visible"/>
                                      </p:to>
                                    </p:set>
                                  </p:childTnLst>
                                </p:cTn>
                              </p:par>
                            </p:childTnLst>
                          </p:cTn>
                        </p:par>
                      </p:childTnLst>
                    </p:cTn>
                  </p:par>
                </p:childTnLst>
              </p:cTn>
              <p:nextCondLst>
                <p:cond evt="onClick" delay="0">
                  <p:tgtEl>
                    <p:spTgt spid="97"/>
                  </p:tgtEl>
                </p:cond>
              </p:nextCondLst>
            </p:seq>
          </p:childTnLst>
        </p:cTn>
      </p:par>
    </p:tnLst>
    <p:bldLst>
      <p:bldP spid="152" grpId="0" animBg="1"/>
      <p:bldP spid="152" grpId="1" animBg="1"/>
      <p:bldP spid="152" grpId="2" animBg="1"/>
      <p:bldP spid="12372" grpId="0" animBg="1"/>
      <p:bldP spid="12372" grpId="1" animBg="1"/>
      <p:bldP spid="12372" grpId="2" animBg="1"/>
      <p:bldP spid="151" grpId="0" animBg="1"/>
      <p:bldP spid="151" grpId="1" animBg="1"/>
      <p:bldP spid="151" grpId="2" animBg="1"/>
      <p:bldP spid="12364" grpId="0" animBg="1"/>
      <p:bldP spid="12364" grpId="1" animBg="1"/>
      <p:bldP spid="142" grpId="0" animBg="1"/>
      <p:bldP spid="142" grpId="1" animBg="1"/>
      <p:bldP spid="12368" grpId="0"/>
      <p:bldP spid="156" grpId="0" animBg="1"/>
      <p:bldP spid="156" grpId="1" animBg="1"/>
      <p:bldP spid="157" grpId="0" animBg="1"/>
      <p:bldP spid="157" grpId="1" animBg="1"/>
      <p:bldP spid="166" grpId="0" animBg="1"/>
      <p:bldP spid="166" grpId="1" animBg="1"/>
      <p:bldP spid="155" grpId="0" animBg="1"/>
      <p:bldP spid="155" grpId="1" animBg="1"/>
      <p:bldP spid="155" grpId="2" animBg="1"/>
      <p:bldP spid="158" grpId="0" animBg="1"/>
      <p:bldP spid="158" grpId="1" animBg="1"/>
      <p:bldP spid="158" grpId="2" animBg="1"/>
      <p:bldP spid="160" grpId="0" animBg="1"/>
      <p:bldP spid="160" grpId="1" animBg="1"/>
      <p:bldP spid="161" grpId="0" animBg="1"/>
      <p:bldP spid="161" grpId="1" animBg="1"/>
      <p:bldP spid="211" grpId="0"/>
      <p:bldP spid="211" grpId="1"/>
      <p:bldP spid="211" grpId="2"/>
      <p:bldP spid="211" grpId="3"/>
      <p:bldP spid="55" grpId="0" animBg="1"/>
      <p:bldP spid="55" grpId="1" animBg="1"/>
      <p:bldP spid="55" grpId="2" animBg="1"/>
      <p:bldP spid="60" grpId="0" animBg="1"/>
      <p:bldP spid="60" grpId="1" animBg="1"/>
      <p:bldP spid="60" grpId="2" animBg="1"/>
      <p:bldP spid="59" grpId="0" animBg="1"/>
      <p:bldP spid="59" grpId="1" animBg="1"/>
      <p:bldP spid="59"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tro">
            <a:hlinkClick r:id="rId18" tooltip="Visit us online"/>
          </p:cNvPr>
          <p:cNvSpPr txBox="1"/>
          <p:nvPr/>
        </p:nvSpPr>
        <p:spPr>
          <a:xfrm>
            <a:off x="1199456" y="2924944"/>
            <a:ext cx="5816016" cy="707886"/>
          </a:xfrm>
          <a:prstGeom prst="rect">
            <a:avLst/>
          </a:prstGeom>
          <a:noFill/>
        </p:spPr>
        <p:txBody>
          <a:bodyPr wrap="none" rtlCol="0">
            <a:spAutoFit/>
          </a:bodyPr>
          <a:lstStyle/>
          <a:p>
            <a:r>
              <a:rPr lang="en-GB"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Trebuchet MS"/>
              </a:rPr>
              <a:t>More examples </a:t>
            </a:r>
            <a:r>
              <a:rPr lang="en-GB"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Trebuchet MS"/>
              </a:rPr>
              <a:t>online</a:t>
            </a:r>
            <a:endParaRPr lang="en-GB"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Trebuchet MS"/>
            </a:endParaRPr>
          </a:p>
        </p:txBody>
      </p:sp>
      <p:sp>
        <p:nvSpPr>
          <p:cNvPr id="16396" name="Slide Number Placeholder 16395"/>
          <p:cNvSpPr>
            <a:spLocks noGrp="1"/>
          </p:cNvSpPr>
          <p:nvPr>
            <p:ph type="sldNum" sz="quarter" idx="12"/>
          </p:nvPr>
        </p:nvSpPr>
        <p:spPr/>
        <p:txBody>
          <a:bodyPr/>
          <a:lstStyle/>
          <a:p>
            <a:fld id="{CA002AFF-DAC4-483E-9874-67CA33B40BD1}" type="slidenum">
              <a:rPr lang="en-GB" smtClean="0"/>
              <a:pPr/>
              <a:t>36</a:t>
            </a:fld>
            <a:endParaRPr lang="en-GB" dirty="0"/>
          </a:p>
        </p:txBody>
      </p:sp>
      <p:pic>
        <p:nvPicPr>
          <p:cNvPr id="6" name="Picture 5">
            <a:hlinkClick r:id="rId18" tooltip="Visit us online"/>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680176" y="1844824"/>
            <a:ext cx="2540579" cy="3925194"/>
          </a:xfrm>
          <a:prstGeom prst="rect">
            <a:avLst/>
          </a:prstGeom>
        </p:spPr>
      </p:pic>
      <p:grpSp>
        <p:nvGrpSpPr>
          <p:cNvPr id="9" name="ActivePrez Menu"/>
          <p:cNvGrpSpPr/>
          <p:nvPr>
            <p:custDataLst>
              <p:tags r:id="rId1"/>
            </p:custDataLst>
          </p:nvPr>
        </p:nvGrpSpPr>
        <p:grpSpPr>
          <a:xfrm>
            <a:off x="177800" y="182349"/>
            <a:ext cx="11836400" cy="254000"/>
            <a:chOff x="177800" y="182349"/>
            <a:chExt cx="11836400" cy="254000"/>
          </a:xfrm>
        </p:grpSpPr>
        <p:sp>
          <p:nvSpPr>
            <p:cNvPr id="60"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 name="ActivePrez - Level 1 Inactive Text">
              <a:hlinkClick r:id="rId20" action="ppaction://hlinksldjump" tooltip="Go to this slide">
                <a:snd r:embed="rId21" name="Windows Notify.wav"/>
              </a:hlinkClick>
              <a:hlinkHover r:id="" action="ppaction://noaction">
                <a:snd r:embed="rId22"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62"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63" name="ActivePrez - Level 1 Inactive Text">
              <a:hlinkClick r:id="rId23" action="ppaction://hlinksldjump" tooltip="Go to this slide">
                <a:snd r:embed="rId21" name="Windows Notify.wav"/>
              </a:hlinkClick>
              <a:hlinkHover r:id="" action="ppaction://noaction">
                <a:snd r:embed="rId22"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Fruits</a:t>
              </a:r>
              <a:endParaRPr lang="en-GB" sz="1000" dirty="0">
                <a:solidFill>
                  <a:schemeClr val="bg1">
                    <a:alpha val="30000"/>
                  </a:schemeClr>
                </a:solidFill>
              </a:endParaRPr>
            </a:p>
          </p:txBody>
        </p:sp>
        <p:sp>
          <p:nvSpPr>
            <p:cNvPr id="64"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65" name="ActivePrez - Level 1 Inactive Text">
              <a:hlinkClick r:id="rId24" action="ppaction://hlinksldjump" tooltip="Go to this slide">
                <a:snd r:embed="rId21" name="Windows Notify.wav"/>
              </a:hlinkClick>
              <a:hlinkHover r:id="" action="ppaction://noaction">
                <a:snd r:embed="rId22"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66"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67" name="ActivePrez - Level 1 Inactive Text">
              <a:hlinkClick r:id="rId25" action="ppaction://hlinksldjump" tooltip="Go to this slide">
                <a:snd r:embed="rId21" name="Windows Notify.wav"/>
              </a:hlinkClick>
              <a:hlinkHover r:id="" action="ppaction://noaction">
                <a:snd r:embed="rId22"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68"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69" name="ActivePrez - Level 1 Inactive Text">
              <a:hlinkClick r:id="rId26" action="ppaction://hlinksldjump" tooltip="Go to this slide">
                <a:snd r:embed="rId21" name="Windows Notify.wav"/>
              </a:hlinkClick>
              <a:hlinkHover r:id="" action="ppaction://noaction">
                <a:snd r:embed="rId22"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70"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71" name="ActivePrez - Level 1 Active Text">
              <a:hlinkClick r:id="rId27" action="ppaction://hlinksldjump" tooltip="Go to this slide">
                <a:snd r:embed="rId21" name="Windows Notify.wav"/>
              </a:hlinkClick>
              <a:hlinkHover r:id="" action="ppaction://noaction">
                <a:snd r:embed="rId22"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More</a:t>
              </a:r>
              <a:endParaRPr lang="en-GB" sz="1000" dirty="0">
                <a:solidFill>
                  <a:schemeClr val="bg1"/>
                </a:solidFill>
              </a:endParaRPr>
            </a:p>
          </p:txBody>
        </p:sp>
      </p:grpSp>
      <p:grpSp>
        <p:nvGrpSpPr>
          <p:cNvPr id="72" name="ActivePrez - Show Button"/>
          <p:cNvGrpSpPr/>
          <p:nvPr>
            <p:custDataLst>
              <p:tags r:id="rId2"/>
            </p:custDataLst>
          </p:nvPr>
        </p:nvGrpSpPr>
        <p:grpSpPr>
          <a:xfrm>
            <a:off x="11705721" y="181916"/>
            <a:ext cx="230400" cy="230400"/>
            <a:chOff x="8666160" y="1052736"/>
            <a:chExt cx="230400" cy="230400"/>
          </a:xfrm>
        </p:grpSpPr>
        <p:sp>
          <p:nvSpPr>
            <p:cNvPr id="73" name="APDSB - Outer circle">
              <a:hlinkClick r:id="" action="ppaction://noaction">
                <a:snd r:embed="rId28"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4"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5"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76" name="ActivePrez - Hide Button"/>
          <p:cNvGrpSpPr/>
          <p:nvPr>
            <p:custDataLst>
              <p:tags r:id="rId3"/>
            </p:custDataLst>
          </p:nvPr>
        </p:nvGrpSpPr>
        <p:grpSpPr>
          <a:xfrm>
            <a:off x="11688245" y="170305"/>
            <a:ext cx="266327" cy="251338"/>
            <a:chOff x="8717836" y="177800"/>
            <a:chExt cx="266327" cy="251338"/>
          </a:xfrm>
        </p:grpSpPr>
        <p:sp>
          <p:nvSpPr>
            <p:cNvPr id="77" name="Rounded Rectangle 86026">
              <a:hlinkClick r:id="" action="ppaction://noaction">
                <a:snd r:embed="rId29"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78" name="Rounded Rectangle 77"/>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437608287"/>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6"/>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250"/>
                                        <p:tgtEl>
                                          <p:spTgt spid="9"/>
                                        </p:tgtEl>
                                        <p:attrNameLst>
                                          <p:attrName>ppt_x</p:attrName>
                                        </p:attrNameLst>
                                      </p:cBhvr>
                                      <p:tavLst>
                                        <p:tav tm="0">
                                          <p:val>
                                            <p:strVal val="ppt_x"/>
                                          </p:val>
                                        </p:tav>
                                        <p:tav tm="100000">
                                          <p:val>
                                            <p:strVal val="1+ppt_w/2"/>
                                          </p:val>
                                        </p:tav>
                                      </p:tavLst>
                                    </p:anim>
                                    <p:anim calcmode="lin" valueType="num">
                                      <p:cBhvr additive="base">
                                        <p:cTn id="7" dur="250"/>
                                        <p:tgtEl>
                                          <p:spTgt spid="9"/>
                                        </p:tgtEl>
                                        <p:attrNameLst>
                                          <p:attrName>ppt_y</p:attrName>
                                        </p:attrNameLst>
                                      </p:cBhvr>
                                      <p:tavLst>
                                        <p:tav tm="0">
                                          <p:val>
                                            <p:strVal val="ppt_y"/>
                                          </p:val>
                                        </p:tav>
                                        <p:tav tm="100000">
                                          <p:val>
                                            <p:strVal val="ppt_y"/>
                                          </p:val>
                                        </p:tav>
                                      </p:tavLst>
                                    </p:anim>
                                    <p:set>
                                      <p:cBhvr>
                                        <p:cTn id="8" dur="1" fill="hold">
                                          <p:stCondLst>
                                            <p:cond delay="249"/>
                                          </p:stCondLst>
                                        </p:cTn>
                                        <p:tgtEl>
                                          <p:spTgt spid="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13" restart="whenNotActive" fill="hold" evtFilter="cancelBubble" nodeType="interactiveSeq">
                <p:stCondLst>
                  <p:cond evt="onClick" delay="0">
                    <p:tgtEl>
                      <p:spTgt spid="72"/>
                    </p:tgtEl>
                  </p:cond>
                </p:stCondLst>
                <p:endSync evt="end" delay="0">
                  <p:rtn val="all"/>
                </p:endSync>
                <p:childTnLst>
                  <p:par>
                    <p:cTn id="14" fill="hold">
                      <p:stCondLst>
                        <p:cond delay="0"/>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250" fill="hold"/>
                                        <p:tgtEl>
                                          <p:spTgt spid="9"/>
                                        </p:tgtEl>
                                        <p:attrNameLst>
                                          <p:attrName>ppt_x</p:attrName>
                                        </p:attrNameLst>
                                      </p:cBhvr>
                                      <p:tavLst>
                                        <p:tav tm="0">
                                          <p:val>
                                            <p:strVal val="1+#ppt_w/2"/>
                                          </p:val>
                                        </p:tav>
                                        <p:tav tm="100000">
                                          <p:val>
                                            <p:strVal val="#ppt_x"/>
                                          </p:val>
                                        </p:tav>
                                      </p:tavLst>
                                    </p:anim>
                                    <p:anim calcmode="lin" valueType="num">
                                      <p:cBhvr additive="base">
                                        <p:cTn id="19" dur="250" fill="hold"/>
                                        <p:tgtEl>
                                          <p:spTgt spid="9"/>
                                        </p:tgtEl>
                                        <p:attrNameLst>
                                          <p:attrName>ppt_y</p:attrName>
                                        </p:attrNameLst>
                                      </p:cBhvr>
                                      <p:tavLst>
                                        <p:tav tm="0">
                                          <p:val>
                                            <p:strVal val="#ppt_y"/>
                                          </p:val>
                                        </p:tav>
                                        <p:tav tm="100000">
                                          <p:val>
                                            <p:strVal val="#ppt_y"/>
                                          </p:val>
                                        </p:tav>
                                      </p:tavLst>
                                    </p:anim>
                                  </p:childTnLst>
                                </p:cTn>
                              </p:par>
                              <p:par>
                                <p:cTn id="20" presetID="1" presetClass="exit" presetSubtype="0" fill="hold" nodeType="withEffect">
                                  <p:stCondLst>
                                    <p:cond delay="0"/>
                                  </p:stCondLst>
                                  <p:childTnLst>
                                    <p:set>
                                      <p:cBhvr>
                                        <p:cTn id="21" dur="1" fill="hold">
                                          <p:stCondLst>
                                            <p:cond delay="0"/>
                                          </p:stCondLst>
                                        </p:cTn>
                                        <p:tgtEl>
                                          <p:spTgt spid="72"/>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7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name="ActivePrez Template">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002AFF-DAC4-483E-9874-67CA33B40BD1}" type="slidenum">
              <a:rPr lang="en-GB" smtClean="0"/>
              <a:t>37</a:t>
            </a:fld>
            <a:endParaRPr lang="en-GB" dirty="0"/>
          </a:p>
        </p:txBody>
      </p:sp>
      <p:sp>
        <p:nvSpPr>
          <p:cNvPr id="3" name="ActivePrez - Level 1 Bar"/>
          <p:cNvSpPr/>
          <p:nvPr>
            <p:custDataLst>
              <p:tags r:id="rId2"/>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Level 1 bar</a:t>
            </a:r>
          </a:p>
        </p:txBody>
      </p:sp>
      <p:sp>
        <p:nvSpPr>
          <p:cNvPr id="5" name="ActivePrez - Level 2 Bar"/>
          <p:cNvSpPr/>
          <p:nvPr>
            <p:custDataLst>
              <p:tags r:id="rId3"/>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r>
              <a:rPr lang="en-GB"/>
              <a:t>Level 2 bar</a:t>
            </a:r>
          </a:p>
        </p:txBody>
      </p:sp>
      <p:sp>
        <p:nvSpPr>
          <p:cNvPr id="7" name="ActivePrez - Level 1 Active Text"/>
          <p:cNvSpPr/>
          <p:nvPr>
            <p:custDataLst>
              <p:tags r:id="rId4"/>
            </p:custDataLst>
          </p:nvPr>
        </p:nvSpPr>
        <p:spPr>
          <a:xfrm>
            <a:off x="134924" y="190128"/>
            <a:ext cx="118013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dirty="0" smtClean="0">
                <a:solidFill>
                  <a:schemeClr val="bg1"/>
                </a:solidFill>
              </a:rPr>
              <a:t>Menu Text (on)</a:t>
            </a:r>
            <a:endParaRPr lang="en-GB" sz="1000" dirty="0">
              <a:solidFill>
                <a:schemeClr val="bg1"/>
              </a:solidFill>
            </a:endParaRPr>
          </a:p>
        </p:txBody>
      </p:sp>
      <p:sp>
        <p:nvSpPr>
          <p:cNvPr id="8" name="ActivePrez - Level 1 Inactive Text"/>
          <p:cNvSpPr/>
          <p:nvPr>
            <p:custDataLst>
              <p:tags r:id="rId5"/>
            </p:custDataLst>
          </p:nvPr>
        </p:nvSpPr>
        <p:spPr>
          <a:xfrm>
            <a:off x="1404924"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dirty="0" smtClean="0">
                <a:solidFill>
                  <a:schemeClr val="bg1">
                    <a:alpha val="30000"/>
                  </a:schemeClr>
                </a:solidFill>
              </a:rPr>
              <a:t>Menu Text (off)</a:t>
            </a:r>
            <a:endParaRPr lang="en-GB" sz="1000" dirty="0">
              <a:solidFill>
                <a:schemeClr val="bg1">
                  <a:alpha val="30000"/>
                </a:schemeClr>
              </a:solidFill>
            </a:endParaRPr>
          </a:p>
        </p:txBody>
      </p:sp>
      <p:sp>
        <p:nvSpPr>
          <p:cNvPr id="9" name="ActivePrez - Level 2 Active Text"/>
          <p:cNvSpPr/>
          <p:nvPr>
            <p:custDataLst>
              <p:tags r:id="rId6"/>
            </p:custDataLst>
          </p:nvPr>
        </p:nvSpPr>
        <p:spPr>
          <a:xfrm>
            <a:off x="134924" y="444128"/>
            <a:ext cx="118013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dirty="0" smtClean="0">
                <a:solidFill>
                  <a:schemeClr val="bg1"/>
                </a:solidFill>
              </a:rPr>
              <a:t>Menu Text (on)</a:t>
            </a:r>
            <a:endParaRPr lang="en-GB" sz="1000" dirty="0">
              <a:solidFill>
                <a:schemeClr val="bg1"/>
              </a:solidFill>
            </a:endParaRPr>
          </a:p>
        </p:txBody>
      </p:sp>
      <p:sp>
        <p:nvSpPr>
          <p:cNvPr id="10" name="ActivePrez - Level 2 Inactive Text"/>
          <p:cNvSpPr/>
          <p:nvPr>
            <p:custDataLst>
              <p:tags r:id="rId7"/>
            </p:custDataLst>
          </p:nvPr>
        </p:nvSpPr>
        <p:spPr>
          <a:xfrm>
            <a:off x="1404924" y="444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dirty="0" smtClean="0">
                <a:solidFill>
                  <a:schemeClr val="bg1">
                    <a:alpha val="30000"/>
                  </a:schemeClr>
                </a:solidFill>
              </a:rPr>
              <a:t>Menu Text (off)</a:t>
            </a:r>
            <a:endParaRPr lang="en-GB" sz="1000" dirty="0">
              <a:solidFill>
                <a:schemeClr val="bg1">
                  <a:alpha val="30000"/>
                </a:schemeClr>
              </a:solidFill>
            </a:endParaRPr>
          </a:p>
        </p:txBody>
      </p:sp>
      <p:cxnSp>
        <p:nvCxnSpPr>
          <p:cNvPr id="13" name="ActivePrez - Template Instruction"/>
          <p:cNvCxnSpPr/>
          <p:nvPr/>
        </p:nvCxnSpPr>
        <p:spPr>
          <a:xfrm>
            <a:off x="0" y="1016000"/>
            <a:ext cx="121920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4" name="ActivePrez - Template Instruction"/>
          <p:cNvCxnSpPr/>
          <p:nvPr/>
        </p:nvCxnSpPr>
        <p:spPr>
          <a:xfrm flipV="1">
            <a:off x="1143000" y="1181100"/>
            <a:ext cx="0" cy="508000"/>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ActivePrez - Template Instruction"/>
          <p:cNvCxnSpPr/>
          <p:nvPr/>
        </p:nvCxnSpPr>
        <p:spPr>
          <a:xfrm flipV="1">
            <a:off x="12026900" y="1181100"/>
            <a:ext cx="0" cy="508000"/>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ActivePrez - Template Instruction"/>
          <p:cNvSpPr/>
          <p:nvPr/>
        </p:nvSpPr>
        <p:spPr>
          <a:xfrm>
            <a:off x="5778500" y="1270000"/>
            <a:ext cx="6350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ctivePrez - Template Instruction"/>
          <p:cNvSpPr/>
          <p:nvPr>
            <p:custDataLst>
              <p:tags r:id="rId8"/>
            </p:custDataLst>
          </p:nvPr>
        </p:nvSpPr>
        <p:spPr>
          <a:xfrm>
            <a:off x="1297186" y="2291090"/>
            <a:ext cx="9597627" cy="523220"/>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2800" smtClean="0">
                <a:solidFill>
                  <a:schemeClr val="tx1"/>
                </a:solidFill>
              </a:rPr>
              <a:t>Getting started with your ActivePrez menu template</a:t>
            </a:r>
            <a:endParaRPr lang="en-GB" sz="2800">
              <a:solidFill>
                <a:schemeClr val="tx1"/>
              </a:solidFill>
            </a:endParaRPr>
          </a:p>
        </p:txBody>
      </p:sp>
      <p:sp>
        <p:nvSpPr>
          <p:cNvPr id="18" name="ActivePrez - Template Instruction"/>
          <p:cNvSpPr/>
          <p:nvPr>
            <p:custDataLst>
              <p:tags r:id="rId9"/>
            </p:custDataLst>
          </p:nvPr>
        </p:nvSpPr>
        <p:spPr>
          <a:xfrm>
            <a:off x="698500" y="1677600"/>
            <a:ext cx="1026756" cy="276999"/>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200" smtClean="0">
                <a:solidFill>
                  <a:schemeClr val="tx1"/>
                </a:solidFill>
              </a:rPr>
              <a:t>Separators</a:t>
            </a:r>
            <a:endParaRPr lang="en-GB" sz="1200">
              <a:solidFill>
                <a:schemeClr val="tx1"/>
              </a:solidFill>
            </a:endParaRPr>
          </a:p>
        </p:txBody>
      </p:sp>
      <p:sp>
        <p:nvSpPr>
          <p:cNvPr id="19" name="ActivePrez - Template Instruction"/>
          <p:cNvSpPr/>
          <p:nvPr>
            <p:custDataLst>
              <p:tags r:id="rId10"/>
            </p:custDataLst>
          </p:nvPr>
        </p:nvSpPr>
        <p:spPr>
          <a:xfrm>
            <a:off x="11137900" y="1674168"/>
            <a:ext cx="1173719" cy="461665"/>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200" smtClean="0">
                <a:solidFill>
                  <a:schemeClr val="tx1"/>
                </a:solidFill>
              </a:rPr>
              <a:t>Show &amp; Hide</a:t>
            </a:r>
          </a:p>
          <a:p>
            <a:r>
              <a:rPr lang="en-GB" sz="1200" smtClean="0">
                <a:solidFill>
                  <a:schemeClr val="tx1"/>
                </a:solidFill>
              </a:rPr>
              <a:t>Buttons</a:t>
            </a:r>
            <a:endParaRPr lang="en-GB" sz="1200">
              <a:solidFill>
                <a:schemeClr val="tx1"/>
              </a:solidFill>
            </a:endParaRPr>
          </a:p>
        </p:txBody>
      </p:sp>
      <p:sp>
        <p:nvSpPr>
          <p:cNvPr id="20" name="ActivePrez - Template Instruction"/>
          <p:cNvSpPr/>
          <p:nvPr>
            <p:custDataLst>
              <p:tags r:id="rId11"/>
            </p:custDataLst>
          </p:nvPr>
        </p:nvSpPr>
        <p:spPr>
          <a:xfrm>
            <a:off x="635000" y="2967504"/>
            <a:ext cx="10922000" cy="2540000"/>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marL="171450" indent="-171450">
              <a:buFont typeface="Wingdings" panose="05000000000000000000" pitchFamily="2" charset="2"/>
              <a:buChar char="n"/>
            </a:pPr>
            <a:r>
              <a:rPr lang="en-GB" sz="1200" dirty="0" smtClean="0">
                <a:solidFill>
                  <a:schemeClr val="tx1"/>
                </a:solidFill>
              </a:rPr>
              <a:t>Your menu may consist of 1 or 2 levels.</a:t>
            </a:r>
          </a:p>
          <a:p>
            <a:pPr marL="171450" indent="-171450">
              <a:buFont typeface="Wingdings" panose="05000000000000000000" pitchFamily="2" charset="2"/>
              <a:buChar char="n"/>
            </a:pPr>
            <a:r>
              <a:rPr lang="en-GB" sz="1200" dirty="0" smtClean="0">
                <a:solidFill>
                  <a:schemeClr val="tx1"/>
                </a:solidFill>
              </a:rPr>
              <a:t>Each level is made up of one Menu Bar shape (or group) plus one or more Menu Text shapes and Link Separator shape (or group).</a:t>
            </a:r>
          </a:p>
          <a:p>
            <a:pPr marL="171450" indent="-171450">
              <a:buFont typeface="Wingdings" panose="05000000000000000000" pitchFamily="2" charset="2"/>
              <a:buChar char="n"/>
            </a:pPr>
            <a:r>
              <a:rPr lang="en-GB" sz="1200" dirty="0" smtClean="0">
                <a:solidFill>
                  <a:schemeClr val="tx1"/>
                </a:solidFill>
              </a:rPr>
              <a:t>Before you apply your menu bar, you may change the size, position and style of these elements on this slide, which includes; font size and </a:t>
            </a:r>
            <a:r>
              <a:rPr lang="en-GB" sz="1200" dirty="0" err="1" smtClean="0">
                <a:solidFill>
                  <a:schemeClr val="tx1"/>
                </a:solidFill>
              </a:rPr>
              <a:t>color</a:t>
            </a:r>
            <a:r>
              <a:rPr lang="en-GB" sz="1200" dirty="0" smtClean="0">
                <a:solidFill>
                  <a:schemeClr val="tx1"/>
                </a:solidFill>
              </a:rPr>
              <a:t>, effects, fills etc.</a:t>
            </a:r>
          </a:p>
          <a:p>
            <a:pPr marL="171450" indent="-171450">
              <a:buFont typeface="Wingdings" panose="05000000000000000000" pitchFamily="2" charset="2"/>
              <a:buChar char="n"/>
            </a:pPr>
            <a:r>
              <a:rPr lang="en-GB" sz="1200" dirty="0" smtClean="0">
                <a:solidFill>
                  <a:schemeClr val="tx1"/>
                </a:solidFill>
              </a:rPr>
              <a:t>Do not change the text of any of the elements on this slide or try to replace them with other shapes or copy/paste them to/from anywhere.</a:t>
            </a:r>
          </a:p>
          <a:p>
            <a:pPr marL="171450" indent="-171450">
              <a:buFont typeface="Wingdings" panose="05000000000000000000" pitchFamily="2" charset="2"/>
              <a:buChar char="n"/>
            </a:pPr>
            <a:r>
              <a:rPr lang="en-GB" sz="1200" dirty="0" smtClean="0">
                <a:solidFill>
                  <a:schemeClr val="tx1"/>
                </a:solidFill>
              </a:rPr>
              <a:t>If you delete this slide, any changes to your template will be lost so it is advisable to keep a backup of this slide if you modify anything.</a:t>
            </a:r>
          </a:p>
          <a:p>
            <a:pPr marL="171450" indent="-171450">
              <a:buFont typeface="Wingdings" panose="05000000000000000000" pitchFamily="2" charset="2"/>
              <a:buChar char="n"/>
            </a:pPr>
            <a:r>
              <a:rPr lang="en-GB" sz="1200" dirty="0" smtClean="0">
                <a:solidFill>
                  <a:schemeClr val="tx1"/>
                </a:solidFill>
              </a:rPr>
              <a:t>The following settings are defined in the ActivePrez Menu Builder:</a:t>
            </a:r>
          </a:p>
          <a:p>
            <a:pPr marL="171450" indent="-171450">
              <a:buFont typeface="Wingdings" panose="05000000000000000000" pitchFamily="2" charset="2"/>
              <a:buChar char=" "/>
            </a:pPr>
            <a:r>
              <a:rPr lang="en-GB" sz="1200" dirty="0" smtClean="0">
                <a:solidFill>
                  <a:schemeClr val="tx1"/>
                </a:solidFill>
              </a:rPr>
              <a:t>	</a:t>
            </a:r>
            <a:r>
              <a:rPr lang="en-GB" sz="1200" dirty="0" smtClean="0">
                <a:solidFill>
                  <a:schemeClr val="tx1">
                    <a:lumMod val="85000"/>
                  </a:schemeClr>
                </a:solidFill>
              </a:rPr>
              <a:t>Link Elements : Link Text, Screen Tip, Links Alignment within the Bar</a:t>
            </a:r>
          </a:p>
          <a:p>
            <a:pPr marL="171450" indent="-171450">
              <a:buFont typeface="Wingdings" panose="05000000000000000000" pitchFamily="2" charset="2"/>
              <a:buChar char=" "/>
            </a:pPr>
            <a:r>
              <a:rPr lang="en-GB" sz="1200" dirty="0" smtClean="0">
                <a:solidFill>
                  <a:schemeClr val="tx1">
                    <a:lumMod val="85000"/>
                  </a:schemeClr>
                </a:solidFill>
              </a:rPr>
              <a:t>	Menu Bar : Orientation, Position and Margins with respect to your slide, Visibility</a:t>
            </a:r>
          </a:p>
          <a:p>
            <a:pPr marL="171450" indent="-171450">
              <a:buFont typeface="Wingdings" panose="05000000000000000000" pitchFamily="2" charset="2"/>
              <a:buChar char="n"/>
            </a:pPr>
            <a:r>
              <a:rPr lang="en-GB" sz="1200" dirty="0" smtClean="0">
                <a:solidFill>
                  <a:schemeClr val="tx1"/>
                </a:solidFill>
              </a:rPr>
              <a:t>Prefer to start from scratch? You can delete everything on this slide, create your own menu elements and then use the Assign to Template feature in the ActivePrez ribbon drop down.</a:t>
            </a:r>
          </a:p>
          <a:p>
            <a:pPr marL="171450" indent="-171450">
              <a:buFont typeface="Wingdings" panose="05000000000000000000" pitchFamily="2" charset="2"/>
              <a:buChar char="n"/>
            </a:pPr>
            <a:r>
              <a:rPr lang="en-GB" sz="1200" dirty="0" smtClean="0">
                <a:solidFill>
                  <a:schemeClr val="tx1"/>
                </a:solidFill>
              </a:rPr>
              <a:t>You may delete everything below the dotted line at the top of this slide and the dotted line itself when you are ready to start modifying this template</a:t>
            </a:r>
            <a:endParaRPr lang="en-GB" sz="1200" dirty="0">
              <a:solidFill>
                <a:schemeClr val="tx1"/>
              </a:solidFill>
            </a:endParaRPr>
          </a:p>
        </p:txBody>
      </p:sp>
      <p:sp>
        <p:nvSpPr>
          <p:cNvPr id="21" name="ActivePrez - Template Instruction"/>
          <p:cNvSpPr/>
          <p:nvPr>
            <p:custDataLst>
              <p:tags r:id="rId12"/>
            </p:custDataLst>
          </p:nvPr>
        </p:nvSpPr>
        <p:spPr>
          <a:xfrm>
            <a:off x="1095592" y="5993884"/>
            <a:ext cx="10000815" cy="369332"/>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dirty="0" smtClean="0">
                <a:solidFill>
                  <a:schemeClr val="tx1"/>
                </a:solidFill>
              </a:rPr>
              <a:t>Detailed instructions on how to use ActivePrez menu templates may be found </a:t>
            </a:r>
            <a:r>
              <a:rPr lang="en-GB" dirty="0" smtClean="0">
                <a:solidFill>
                  <a:schemeClr val="tx1">
                    <a:lumMod val="85000"/>
                  </a:schemeClr>
                </a:solidFill>
                <a:hlinkClick r:id="rId18"/>
              </a:rPr>
              <a:t>online</a:t>
            </a:r>
            <a:endParaRPr lang="en-GB" dirty="0">
              <a:solidFill>
                <a:schemeClr val="tx1">
                  <a:lumMod val="85000"/>
                </a:schemeClr>
              </a:solidFill>
            </a:endParaRPr>
          </a:p>
        </p:txBody>
      </p:sp>
      <p:grpSp>
        <p:nvGrpSpPr>
          <p:cNvPr id="33" name="ActivePrez - Show Button"/>
          <p:cNvGrpSpPr/>
          <p:nvPr>
            <p:custDataLst>
              <p:tags r:id="rId13"/>
            </p:custDataLst>
          </p:nvPr>
        </p:nvGrpSpPr>
        <p:grpSpPr>
          <a:xfrm>
            <a:off x="11705721" y="181916"/>
            <a:ext cx="230400" cy="230400"/>
            <a:chOff x="8666160" y="1052736"/>
            <a:chExt cx="230400" cy="230400"/>
          </a:xfrm>
        </p:grpSpPr>
        <p:sp>
          <p:nvSpPr>
            <p:cNvPr id="34" name="APDSB - Outer circle"/>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5"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37" name="ActivePrez - Hide Button"/>
          <p:cNvGrpSpPr/>
          <p:nvPr>
            <p:custDataLst>
              <p:tags r:id="rId14"/>
            </p:custDataLst>
          </p:nvPr>
        </p:nvGrpSpPr>
        <p:grpSpPr>
          <a:xfrm>
            <a:off x="11688245" y="170305"/>
            <a:ext cx="266327" cy="251338"/>
            <a:chOff x="8717836" y="177800"/>
            <a:chExt cx="266327" cy="251338"/>
          </a:xfrm>
        </p:grpSpPr>
        <p:sp>
          <p:nvSpPr>
            <p:cNvPr id="38" name="Rounded Rectangle 86026"/>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39" name="Rounded Rectangle 38"/>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
        <p:nvSpPr>
          <p:cNvPr id="40" name="ActivePrez - Level 1 Separator"/>
          <p:cNvSpPr/>
          <p:nvPr>
            <p:custDataLst>
              <p:tags r:id="rId15"/>
            </p:custDataLst>
          </p:nvPr>
        </p:nvSpPr>
        <p:spPr>
          <a:xfrm>
            <a:off x="1229809"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41" name="ActivePrez - Level 2 Separator"/>
          <p:cNvSpPr/>
          <p:nvPr>
            <p:custDataLst>
              <p:tags r:id="rId16"/>
            </p:custDataLst>
          </p:nvPr>
        </p:nvSpPr>
        <p:spPr>
          <a:xfrm>
            <a:off x="1229809"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Tree>
    <p:custDataLst>
      <p:tags r:id="rId1"/>
    </p:custDataLst>
    <p:extLst>
      <p:ext uri="{BB962C8B-B14F-4D97-AF65-F5344CB8AC3E}">
        <p14:creationId xmlns:p14="http://schemas.microsoft.com/office/powerpoint/2010/main" val="22051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7" name="Title 866"/>
          <p:cNvSpPr>
            <a:spLocks noGrp="1"/>
          </p:cNvSpPr>
          <p:nvPr>
            <p:ph type="title"/>
          </p:nvPr>
        </p:nvSpPr>
        <p:spPr/>
        <p:txBody>
          <a:bodyPr/>
          <a:lstStyle/>
          <a:p>
            <a:r>
              <a:rPr lang="en-GB" smtClean="0"/>
              <a:t>Banana</a:t>
            </a:r>
            <a:endParaRPr lang="en-GB" dirty="0"/>
          </a:p>
        </p:txBody>
      </p:sp>
      <p:sp>
        <p:nvSpPr>
          <p:cNvPr id="891" name="Slide Number Placeholder 890"/>
          <p:cNvSpPr>
            <a:spLocks noGrp="1"/>
          </p:cNvSpPr>
          <p:nvPr>
            <p:ph type="sldNum" sz="quarter" idx="4"/>
          </p:nvPr>
        </p:nvSpPr>
        <p:spPr/>
        <p:txBody>
          <a:bodyPr/>
          <a:lstStyle/>
          <a:p>
            <a:fld id="{CA002AFF-DAC4-483E-9874-67CA33B40BD1}" type="slidenum">
              <a:rPr lang="en-GB" smtClean="0"/>
              <a:pPr/>
              <a:t>4</a:t>
            </a:fld>
            <a:endParaRPr lang="en-GB" dirty="0"/>
          </a:p>
        </p:txBody>
      </p:sp>
      <p:pic>
        <p:nvPicPr>
          <p:cNvPr id="134" name="Picture 2"/>
          <p:cNvPicPr>
            <a:picLocks noGrp="1" noChangeAspect="1" noChangeArrowheads="1"/>
          </p:cNvPicPr>
          <p:nvPr>
            <p:ph type="pic" sz="quarter" idx="15"/>
          </p:nvPr>
        </p:nvPicPr>
        <p:blipFill rotWithShape="1">
          <a:blip r:embed="rId38" cstate="print">
            <a:clrChange>
              <a:clrFrom>
                <a:srgbClr val="FFFFFF"/>
              </a:clrFrom>
              <a:clrTo>
                <a:srgbClr val="FFFFFF">
                  <a:alpha val="0"/>
                </a:srgbClr>
              </a:clrTo>
            </a:clrChange>
          </a:blip>
          <a:srcRect t="5726" b="5726"/>
          <a:stretch/>
        </p:blipFill>
        <p:spPr/>
      </p:pic>
      <p:sp>
        <p:nvSpPr>
          <p:cNvPr id="52" name="TextBox 51"/>
          <p:cNvSpPr txBox="1"/>
          <p:nvPr/>
        </p:nvSpPr>
        <p:spPr>
          <a:xfrm>
            <a:off x="2406756" y="3940167"/>
            <a:ext cx="1066318" cy="1569660"/>
          </a:xfrm>
          <a:prstGeom prst="rect">
            <a:avLst/>
          </a:prstGeom>
          <a:noFill/>
        </p:spPr>
        <p:txBody>
          <a:bodyPr wrap="none" rtlCol="0">
            <a:spAutoFit/>
          </a:bodyPr>
          <a:lstStyle/>
          <a:p>
            <a:pPr algn="ctr"/>
            <a:r>
              <a:rPr lang="en-GB" sz="9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9</a:t>
            </a: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3" name="ActivePrez Menu"/>
          <p:cNvGrpSpPr/>
          <p:nvPr>
            <p:custDataLst>
              <p:tags r:id="rId1"/>
            </p:custDataLst>
          </p:nvPr>
        </p:nvGrpSpPr>
        <p:grpSpPr>
          <a:xfrm>
            <a:off x="177800" y="182349"/>
            <a:ext cx="11836400" cy="508000"/>
            <a:chOff x="177800" y="182349"/>
            <a:chExt cx="11836400" cy="508000"/>
          </a:xfrm>
        </p:grpSpPr>
        <p:sp>
          <p:nvSpPr>
            <p:cNvPr id="119"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0"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21"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2" name="ActivePrez - Level 1 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Fruits</a:t>
              </a:r>
              <a:endParaRPr lang="en-GB" sz="1000" dirty="0">
                <a:solidFill>
                  <a:schemeClr val="bg1"/>
                </a:solidFill>
              </a:endParaRPr>
            </a:p>
          </p:txBody>
        </p:sp>
        <p:sp>
          <p:nvSpPr>
            <p:cNvPr id="123"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4"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25"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6"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27"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8"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29"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0"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31"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32"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54534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Apple</a:t>
              </a:r>
              <a:endParaRPr lang="en-GB" sz="1000" dirty="0">
                <a:solidFill>
                  <a:schemeClr val="bg1">
                    <a:alpha val="30000"/>
                  </a:schemeClr>
                </a:solidFill>
              </a:endParaRPr>
            </a:p>
          </p:txBody>
        </p:sp>
        <p:sp>
          <p:nvSpPr>
            <p:cNvPr id="133" name="ActivePrez - Level 2 Separator"/>
            <p:cNvSpPr/>
            <p:nvPr>
              <p:custDataLst>
                <p:tags r:id="rId18"/>
              </p:custDataLst>
            </p:nvPr>
          </p:nvSpPr>
          <p:spPr>
            <a:xfrm>
              <a:off x="7231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5" name="ActivePrez - Level 2 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80850" y="444128"/>
              <a:ext cx="66717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Banana</a:t>
              </a:r>
              <a:endParaRPr lang="en-GB" sz="1000" dirty="0">
                <a:solidFill>
                  <a:schemeClr val="bg1"/>
                </a:solidFill>
              </a:endParaRPr>
            </a:p>
          </p:txBody>
        </p:sp>
        <p:sp>
          <p:nvSpPr>
            <p:cNvPr id="136" name="ActivePrez - Level 2 Separator"/>
            <p:cNvSpPr/>
            <p:nvPr>
              <p:custDataLst>
                <p:tags r:id="rId20"/>
              </p:custDataLst>
            </p:nvPr>
          </p:nvSpPr>
          <p:spPr>
            <a:xfrm>
              <a:off x="144802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7"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505728" y="444128"/>
              <a:ext cx="6559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Orange</a:t>
              </a:r>
              <a:endParaRPr lang="en-GB" sz="1000" dirty="0">
                <a:solidFill>
                  <a:schemeClr val="bg1">
                    <a:alpha val="30000"/>
                  </a:schemeClr>
                </a:solidFill>
              </a:endParaRPr>
            </a:p>
          </p:txBody>
        </p:sp>
        <p:sp>
          <p:nvSpPr>
            <p:cNvPr id="138" name="ActivePrez - Level 2 Separator"/>
            <p:cNvSpPr/>
            <p:nvPr>
              <p:custDataLst>
                <p:tags r:id="rId22"/>
              </p:custDataLst>
            </p:nvPr>
          </p:nvSpPr>
          <p:spPr>
            <a:xfrm>
              <a:off x="216167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9"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2219385" y="444128"/>
              <a:ext cx="56457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Peach</a:t>
              </a:r>
              <a:endParaRPr lang="en-GB" sz="1000" dirty="0">
                <a:solidFill>
                  <a:schemeClr val="bg1">
                    <a:alpha val="30000"/>
                  </a:schemeClr>
                </a:solidFill>
              </a:endParaRPr>
            </a:p>
          </p:txBody>
        </p:sp>
        <p:sp>
          <p:nvSpPr>
            <p:cNvPr id="140" name="ActivePrez - Level 2 Separator"/>
            <p:cNvSpPr/>
            <p:nvPr>
              <p:custDataLst>
                <p:tags r:id="rId24"/>
              </p:custDataLst>
            </p:nvPr>
          </p:nvSpPr>
          <p:spPr>
            <a:xfrm>
              <a:off x="2783963"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1"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841671" y="444128"/>
              <a:ext cx="47000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Pear</a:t>
              </a:r>
              <a:endParaRPr lang="en-GB" sz="1000" dirty="0">
                <a:solidFill>
                  <a:schemeClr val="bg1">
                    <a:alpha val="30000"/>
                  </a:schemeClr>
                </a:solidFill>
              </a:endParaRPr>
            </a:p>
          </p:txBody>
        </p:sp>
        <p:sp>
          <p:nvSpPr>
            <p:cNvPr id="142" name="ActivePrez - Level 2 Separator"/>
            <p:cNvSpPr/>
            <p:nvPr>
              <p:custDataLst>
                <p:tags r:id="rId26"/>
              </p:custDataLst>
            </p:nvPr>
          </p:nvSpPr>
          <p:spPr>
            <a:xfrm>
              <a:off x="33116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3"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369379" y="444128"/>
              <a:ext cx="63991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Grapes</a:t>
              </a:r>
              <a:endParaRPr lang="en-GB" sz="1000" dirty="0">
                <a:solidFill>
                  <a:schemeClr val="bg1">
                    <a:alpha val="30000"/>
                  </a:schemeClr>
                </a:solidFill>
              </a:endParaRPr>
            </a:p>
          </p:txBody>
        </p:sp>
        <p:sp>
          <p:nvSpPr>
            <p:cNvPr id="144" name="ActivePrez - Level 2 Separator"/>
            <p:cNvSpPr/>
            <p:nvPr>
              <p:custDataLst>
                <p:tags r:id="rId28"/>
              </p:custDataLst>
            </p:nvPr>
          </p:nvSpPr>
          <p:spPr>
            <a:xfrm>
              <a:off x="400929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5"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4067006" y="444128"/>
              <a:ext cx="80502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Pineapple</a:t>
              </a:r>
              <a:endParaRPr lang="en-GB" sz="1000" dirty="0">
                <a:solidFill>
                  <a:schemeClr val="bg1">
                    <a:alpha val="30000"/>
                  </a:schemeClr>
                </a:solidFill>
              </a:endParaRPr>
            </a:p>
          </p:txBody>
        </p:sp>
        <p:sp>
          <p:nvSpPr>
            <p:cNvPr id="146" name="ActivePrez - Level 2 Separator"/>
            <p:cNvSpPr/>
            <p:nvPr>
              <p:custDataLst>
                <p:tags r:id="rId30"/>
              </p:custDataLst>
            </p:nvPr>
          </p:nvSpPr>
          <p:spPr>
            <a:xfrm>
              <a:off x="487203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7"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929743" y="444128"/>
              <a:ext cx="8691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Blackberry</a:t>
              </a:r>
              <a:endParaRPr lang="en-GB" sz="1000" dirty="0">
                <a:solidFill>
                  <a:schemeClr val="bg1">
                    <a:alpha val="30000"/>
                  </a:schemeClr>
                </a:solidFill>
              </a:endParaRPr>
            </a:p>
          </p:txBody>
        </p:sp>
        <p:sp>
          <p:nvSpPr>
            <p:cNvPr id="148" name="ActivePrez - Level 2 Separator"/>
            <p:cNvSpPr/>
            <p:nvPr>
              <p:custDataLst>
                <p:tags r:id="rId32"/>
              </p:custDataLst>
            </p:nvPr>
          </p:nvSpPr>
          <p:spPr>
            <a:xfrm>
              <a:off x="579889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9"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5856600" y="444128"/>
              <a:ext cx="60946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Mango</a:t>
              </a:r>
              <a:endParaRPr lang="en-GB" sz="1000" dirty="0">
                <a:solidFill>
                  <a:schemeClr val="bg1">
                    <a:alpha val="30000"/>
                  </a:schemeClr>
                </a:solidFill>
              </a:endParaRPr>
            </a:p>
          </p:txBody>
        </p:sp>
        <p:sp>
          <p:nvSpPr>
            <p:cNvPr id="150" name="ActivePrez - Level 2 Separator"/>
            <p:cNvSpPr/>
            <p:nvPr>
              <p:custDataLst>
                <p:tags r:id="rId34"/>
              </p:custDataLst>
            </p:nvPr>
          </p:nvSpPr>
          <p:spPr>
            <a:xfrm>
              <a:off x="646606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1"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6523770" y="444128"/>
              <a:ext cx="61747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Cherry</a:t>
              </a:r>
              <a:endParaRPr lang="en-GB" sz="1000" dirty="0">
                <a:solidFill>
                  <a:schemeClr val="bg1">
                    <a:alpha val="30000"/>
                  </a:schemeClr>
                </a:solidFill>
              </a:endParaRPr>
            </a:p>
          </p:txBody>
        </p:sp>
      </p:grpSp>
      <p:grpSp>
        <p:nvGrpSpPr>
          <p:cNvPr id="152" name="ActivePrez - Show Button"/>
          <p:cNvGrpSpPr/>
          <p:nvPr>
            <p:custDataLst>
              <p:tags r:id="rId2"/>
            </p:custDataLst>
          </p:nvPr>
        </p:nvGrpSpPr>
        <p:grpSpPr>
          <a:xfrm>
            <a:off x="11705721" y="181916"/>
            <a:ext cx="230400" cy="230400"/>
            <a:chOff x="8666160" y="1052736"/>
            <a:chExt cx="230400" cy="230400"/>
          </a:xfrm>
        </p:grpSpPr>
        <p:sp>
          <p:nvSpPr>
            <p:cNvPr id="153"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54"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5"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56" name="ActivePrez - Hide Button"/>
          <p:cNvGrpSpPr/>
          <p:nvPr>
            <p:custDataLst>
              <p:tags r:id="rId3"/>
            </p:custDataLst>
          </p:nvPr>
        </p:nvGrpSpPr>
        <p:grpSpPr>
          <a:xfrm>
            <a:off x="11688245" y="170305"/>
            <a:ext cx="266327" cy="251338"/>
            <a:chOff x="8717836" y="177800"/>
            <a:chExt cx="266327" cy="251338"/>
          </a:xfrm>
        </p:grpSpPr>
        <p:sp>
          <p:nvSpPr>
            <p:cNvPr id="157"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58" name="Rounded Rectangle 157"/>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4603381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7"/>
                                        </p:tgtEl>
                                        <p:attrNameLst>
                                          <p:attrName>style.visibility</p:attrName>
                                        </p:attrNameLst>
                                      </p:cBhvr>
                                      <p:to>
                                        <p:strVal val="visible"/>
                                      </p:to>
                                    </p:set>
                                    <p:animEffect transition="in" filter="wipe(left)">
                                      <p:cBhvr>
                                        <p:cTn id="15" dur="500"/>
                                        <p:tgtEl>
                                          <p:spTgt spid="86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fade">
                                      <p:cBhvr>
                                        <p:cTn id="1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56"/>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3"/>
                                        </p:tgtEl>
                                        <p:attrNameLst>
                                          <p:attrName>ppt_x</p:attrName>
                                        </p:attrNameLst>
                                      </p:cBhvr>
                                      <p:tavLst>
                                        <p:tav tm="0">
                                          <p:val>
                                            <p:strVal val="ppt_x"/>
                                          </p:val>
                                        </p:tav>
                                        <p:tav tm="100000">
                                          <p:val>
                                            <p:strVal val="1+ppt_w/2"/>
                                          </p:val>
                                        </p:tav>
                                      </p:tavLst>
                                    </p:anim>
                                    <p:anim calcmode="lin" valueType="num">
                                      <p:cBhvr additive="base">
                                        <p:cTn id="25" dur="250"/>
                                        <p:tgtEl>
                                          <p:spTgt spid="3"/>
                                        </p:tgtEl>
                                        <p:attrNameLst>
                                          <p:attrName>ppt_y</p:attrName>
                                        </p:attrNameLst>
                                      </p:cBhvr>
                                      <p:tavLst>
                                        <p:tav tm="0">
                                          <p:val>
                                            <p:strVal val="ppt_y"/>
                                          </p:val>
                                        </p:tav>
                                        <p:tav tm="100000">
                                          <p:val>
                                            <p:strVal val="ppt_y"/>
                                          </p:val>
                                        </p:tav>
                                      </p:tavLst>
                                    </p:anim>
                                    <p:set>
                                      <p:cBhvr>
                                        <p:cTn id="26" dur="1" fill="hold">
                                          <p:stCondLst>
                                            <p:cond delay="249"/>
                                          </p:stCondLst>
                                        </p:cTn>
                                        <p:tgtEl>
                                          <p:spTgt spid="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52"/>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56"/>
                                        </p:tgtEl>
                                        <p:attrNameLst>
                                          <p:attrName>style.visibility</p:attrName>
                                        </p:attrNameLst>
                                      </p:cBhvr>
                                      <p:to>
                                        <p:strVal val="hidden"/>
                                      </p:to>
                                    </p:set>
                                  </p:childTnLst>
                                </p:cTn>
                              </p:par>
                            </p:childTnLst>
                          </p:cTn>
                        </p:par>
                      </p:childTnLst>
                    </p:cTn>
                  </p:par>
                </p:childTnLst>
              </p:cTn>
              <p:nextCondLst>
                <p:cond evt="onClick" delay="0">
                  <p:tgtEl>
                    <p:spTgt spid="156"/>
                  </p:tgtEl>
                </p:cond>
              </p:nextCondLst>
            </p:seq>
            <p:seq concurrent="1" nextAc="seek">
              <p:cTn id="31" restart="whenNotActive" fill="hold" evtFilter="cancelBubble" nodeType="interactiveSeq">
                <p:stCondLst>
                  <p:cond evt="onClick" delay="0">
                    <p:tgtEl>
                      <p:spTgt spid="152"/>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250" fill="hold"/>
                                        <p:tgtEl>
                                          <p:spTgt spid="3"/>
                                        </p:tgtEl>
                                        <p:attrNameLst>
                                          <p:attrName>ppt_x</p:attrName>
                                        </p:attrNameLst>
                                      </p:cBhvr>
                                      <p:tavLst>
                                        <p:tav tm="0">
                                          <p:val>
                                            <p:strVal val="1+#ppt_w/2"/>
                                          </p:val>
                                        </p:tav>
                                        <p:tav tm="100000">
                                          <p:val>
                                            <p:strVal val="#ppt_x"/>
                                          </p:val>
                                        </p:tav>
                                      </p:tavLst>
                                    </p:anim>
                                    <p:anim calcmode="lin" valueType="num">
                                      <p:cBhvr additive="base">
                                        <p:cTn id="37" dur="250" fill="hold"/>
                                        <p:tgtEl>
                                          <p:spTgt spid="3"/>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52"/>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56"/>
                                        </p:tgtEl>
                                        <p:attrNameLst>
                                          <p:attrName>style.visibility</p:attrName>
                                        </p:attrNameLst>
                                      </p:cBhvr>
                                      <p:to>
                                        <p:strVal val="visible"/>
                                      </p:to>
                                    </p:set>
                                  </p:childTnLst>
                                </p:cTn>
                              </p:par>
                            </p:childTnLst>
                          </p:cTn>
                        </p:par>
                      </p:childTnLst>
                    </p:cTn>
                  </p:par>
                </p:childTnLst>
              </p:cTn>
              <p:nextCondLst>
                <p:cond evt="onClick" delay="0">
                  <p:tgtEl>
                    <p:spTgt spid="152"/>
                  </p:tgtEl>
                </p:cond>
              </p:nextCondLst>
            </p:seq>
          </p:childTnLst>
        </p:cTn>
      </p:par>
    </p:tnLst>
    <p:bldLst>
      <p:bldP spid="867" grpId="0"/>
      <p:bldP spid="52" grpId="0"/>
      <p:bldP spid="52" grpId="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smtClean="0"/>
              <a:t>Orange</a:t>
            </a:r>
            <a:endParaRPr lang="en-GB" dirty="0"/>
          </a:p>
        </p:txBody>
      </p:sp>
      <p:sp>
        <p:nvSpPr>
          <p:cNvPr id="610" name="Slide Number Placeholder 609"/>
          <p:cNvSpPr>
            <a:spLocks noGrp="1"/>
          </p:cNvSpPr>
          <p:nvPr>
            <p:ph type="sldNum" sz="quarter" idx="4"/>
          </p:nvPr>
        </p:nvSpPr>
        <p:spPr/>
        <p:txBody>
          <a:bodyPr/>
          <a:lstStyle/>
          <a:p>
            <a:fld id="{CA002AFF-DAC4-483E-9874-67CA33B40BD1}" type="slidenum">
              <a:rPr lang="en-GB" smtClean="0"/>
              <a:pPr/>
              <a:t>5</a:t>
            </a:fld>
            <a:endParaRPr lang="en-GB" dirty="0"/>
          </a:p>
        </p:txBody>
      </p:sp>
      <p:pic>
        <p:nvPicPr>
          <p:cNvPr id="14" name="Picture 2"/>
          <p:cNvPicPr>
            <a:picLocks noGrp="1" noChangeAspect="1" noChangeArrowheads="1"/>
          </p:cNvPicPr>
          <p:nvPr>
            <p:ph type="pic" sz="quarter" idx="15"/>
          </p:nvPr>
        </p:nvPicPr>
        <p:blipFill>
          <a:blip r:embed="rId38" cstate="print">
            <a:clrChange>
              <a:clrFrom>
                <a:srgbClr val="FFFFFF"/>
              </a:clrFrom>
              <a:clrTo>
                <a:srgbClr val="FFFFFF">
                  <a:alpha val="0"/>
                </a:srgbClr>
              </a:clrTo>
            </a:clrChange>
          </a:blip>
          <a:srcRect t="1476" b="1476"/>
          <a:stretch>
            <a:fillRect/>
          </a:stretch>
        </p:blipFill>
        <p:spPr/>
      </p:pic>
      <p:sp>
        <p:nvSpPr>
          <p:cNvPr id="52" name="TextBox 51"/>
          <p:cNvSpPr txBox="1"/>
          <p:nvPr/>
        </p:nvSpPr>
        <p:spPr>
          <a:xfrm>
            <a:off x="2406756" y="3940167"/>
            <a:ext cx="1066318" cy="1569660"/>
          </a:xfrm>
          <a:prstGeom prst="rect">
            <a:avLst/>
          </a:prstGeom>
          <a:noFill/>
        </p:spPr>
        <p:txBody>
          <a:bodyPr wrap="none" rtlCol="0">
            <a:spAutoFit/>
          </a:bodyPr>
          <a:lstStyle/>
          <a:p>
            <a:pPr algn="ctr"/>
            <a:r>
              <a:rPr lang="en-GB" sz="9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8</a:t>
            </a: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3" name="ActivePrez Menu"/>
          <p:cNvGrpSpPr/>
          <p:nvPr>
            <p:custDataLst>
              <p:tags r:id="rId1"/>
            </p:custDataLst>
          </p:nvPr>
        </p:nvGrpSpPr>
        <p:grpSpPr>
          <a:xfrm>
            <a:off x="177800" y="182349"/>
            <a:ext cx="11836400" cy="508000"/>
            <a:chOff x="177800" y="182349"/>
            <a:chExt cx="11836400" cy="508000"/>
          </a:xfrm>
        </p:grpSpPr>
        <p:sp>
          <p:nvSpPr>
            <p:cNvPr id="103"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4"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05"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6" name="ActivePrez - Level 1 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Fruits</a:t>
              </a:r>
              <a:endParaRPr lang="en-GB" sz="1000" dirty="0">
                <a:solidFill>
                  <a:schemeClr val="bg1"/>
                </a:solidFill>
              </a:endParaRPr>
            </a:p>
          </p:txBody>
        </p:sp>
        <p:sp>
          <p:nvSpPr>
            <p:cNvPr id="107"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8"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09"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0"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11"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8"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29"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0"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38"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39"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54534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Apple</a:t>
              </a:r>
              <a:endParaRPr lang="en-GB" sz="1000" dirty="0">
                <a:solidFill>
                  <a:schemeClr val="bg1">
                    <a:alpha val="30000"/>
                  </a:schemeClr>
                </a:solidFill>
              </a:endParaRPr>
            </a:p>
          </p:txBody>
        </p:sp>
        <p:sp>
          <p:nvSpPr>
            <p:cNvPr id="140" name="ActivePrez - Level 2 Separator"/>
            <p:cNvSpPr/>
            <p:nvPr>
              <p:custDataLst>
                <p:tags r:id="rId18"/>
              </p:custDataLst>
            </p:nvPr>
          </p:nvSpPr>
          <p:spPr>
            <a:xfrm>
              <a:off x="7231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1"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80850" y="444128"/>
              <a:ext cx="66717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Banana</a:t>
              </a:r>
              <a:endParaRPr lang="en-GB" sz="1000" dirty="0">
                <a:solidFill>
                  <a:schemeClr val="bg1">
                    <a:alpha val="30000"/>
                  </a:schemeClr>
                </a:solidFill>
              </a:endParaRPr>
            </a:p>
          </p:txBody>
        </p:sp>
        <p:sp>
          <p:nvSpPr>
            <p:cNvPr id="142" name="ActivePrez - Level 2 Separator"/>
            <p:cNvSpPr/>
            <p:nvPr>
              <p:custDataLst>
                <p:tags r:id="rId20"/>
              </p:custDataLst>
            </p:nvPr>
          </p:nvSpPr>
          <p:spPr>
            <a:xfrm>
              <a:off x="144802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3" name="ActivePrez - Level 2 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505728" y="444128"/>
              <a:ext cx="6559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Orange</a:t>
              </a:r>
              <a:endParaRPr lang="en-GB" sz="1000" dirty="0">
                <a:solidFill>
                  <a:schemeClr val="bg1"/>
                </a:solidFill>
              </a:endParaRPr>
            </a:p>
          </p:txBody>
        </p:sp>
        <p:sp>
          <p:nvSpPr>
            <p:cNvPr id="144" name="ActivePrez - Level 2 Separator"/>
            <p:cNvSpPr/>
            <p:nvPr>
              <p:custDataLst>
                <p:tags r:id="rId22"/>
              </p:custDataLst>
            </p:nvPr>
          </p:nvSpPr>
          <p:spPr>
            <a:xfrm>
              <a:off x="216167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5"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2219385" y="444128"/>
              <a:ext cx="56457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Peach</a:t>
              </a:r>
              <a:endParaRPr lang="en-GB" sz="1000" dirty="0">
                <a:solidFill>
                  <a:schemeClr val="bg1">
                    <a:alpha val="30000"/>
                  </a:schemeClr>
                </a:solidFill>
              </a:endParaRPr>
            </a:p>
          </p:txBody>
        </p:sp>
        <p:sp>
          <p:nvSpPr>
            <p:cNvPr id="146" name="ActivePrez - Level 2 Separator"/>
            <p:cNvSpPr/>
            <p:nvPr>
              <p:custDataLst>
                <p:tags r:id="rId24"/>
              </p:custDataLst>
            </p:nvPr>
          </p:nvSpPr>
          <p:spPr>
            <a:xfrm>
              <a:off x="2783963"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7"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841671" y="444128"/>
              <a:ext cx="47000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Pear</a:t>
              </a:r>
              <a:endParaRPr lang="en-GB" sz="1000" dirty="0">
                <a:solidFill>
                  <a:schemeClr val="bg1">
                    <a:alpha val="30000"/>
                  </a:schemeClr>
                </a:solidFill>
              </a:endParaRPr>
            </a:p>
          </p:txBody>
        </p:sp>
        <p:sp>
          <p:nvSpPr>
            <p:cNvPr id="148" name="ActivePrez - Level 2 Separator"/>
            <p:cNvSpPr/>
            <p:nvPr>
              <p:custDataLst>
                <p:tags r:id="rId26"/>
              </p:custDataLst>
            </p:nvPr>
          </p:nvSpPr>
          <p:spPr>
            <a:xfrm>
              <a:off x="33116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9"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369379" y="444128"/>
              <a:ext cx="63991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Grapes</a:t>
              </a:r>
              <a:endParaRPr lang="en-GB" sz="1000" dirty="0">
                <a:solidFill>
                  <a:schemeClr val="bg1">
                    <a:alpha val="30000"/>
                  </a:schemeClr>
                </a:solidFill>
              </a:endParaRPr>
            </a:p>
          </p:txBody>
        </p:sp>
        <p:sp>
          <p:nvSpPr>
            <p:cNvPr id="150" name="ActivePrez - Level 2 Separator"/>
            <p:cNvSpPr/>
            <p:nvPr>
              <p:custDataLst>
                <p:tags r:id="rId28"/>
              </p:custDataLst>
            </p:nvPr>
          </p:nvSpPr>
          <p:spPr>
            <a:xfrm>
              <a:off x="400929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1"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4067006" y="444128"/>
              <a:ext cx="80502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Pineapple</a:t>
              </a:r>
              <a:endParaRPr lang="en-GB" sz="1000" dirty="0">
                <a:solidFill>
                  <a:schemeClr val="bg1">
                    <a:alpha val="30000"/>
                  </a:schemeClr>
                </a:solidFill>
              </a:endParaRPr>
            </a:p>
          </p:txBody>
        </p:sp>
        <p:sp>
          <p:nvSpPr>
            <p:cNvPr id="152" name="ActivePrez - Level 2 Separator"/>
            <p:cNvSpPr/>
            <p:nvPr>
              <p:custDataLst>
                <p:tags r:id="rId30"/>
              </p:custDataLst>
            </p:nvPr>
          </p:nvSpPr>
          <p:spPr>
            <a:xfrm>
              <a:off x="487203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3"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929743" y="444128"/>
              <a:ext cx="8691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Blackberry</a:t>
              </a:r>
              <a:endParaRPr lang="en-GB" sz="1000" dirty="0">
                <a:solidFill>
                  <a:schemeClr val="bg1">
                    <a:alpha val="30000"/>
                  </a:schemeClr>
                </a:solidFill>
              </a:endParaRPr>
            </a:p>
          </p:txBody>
        </p:sp>
        <p:sp>
          <p:nvSpPr>
            <p:cNvPr id="154" name="ActivePrez - Level 2 Separator"/>
            <p:cNvSpPr/>
            <p:nvPr>
              <p:custDataLst>
                <p:tags r:id="rId32"/>
              </p:custDataLst>
            </p:nvPr>
          </p:nvSpPr>
          <p:spPr>
            <a:xfrm>
              <a:off x="579889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5"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5856600" y="444128"/>
              <a:ext cx="60946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Mango</a:t>
              </a:r>
              <a:endParaRPr lang="en-GB" sz="1000" dirty="0">
                <a:solidFill>
                  <a:schemeClr val="bg1">
                    <a:alpha val="30000"/>
                  </a:schemeClr>
                </a:solidFill>
              </a:endParaRPr>
            </a:p>
          </p:txBody>
        </p:sp>
        <p:sp>
          <p:nvSpPr>
            <p:cNvPr id="156" name="ActivePrez - Level 2 Separator"/>
            <p:cNvSpPr/>
            <p:nvPr>
              <p:custDataLst>
                <p:tags r:id="rId34"/>
              </p:custDataLst>
            </p:nvPr>
          </p:nvSpPr>
          <p:spPr>
            <a:xfrm>
              <a:off x="646606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7"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6523770" y="444128"/>
              <a:ext cx="61747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Cherry</a:t>
              </a:r>
              <a:endParaRPr lang="en-GB" sz="1000" dirty="0">
                <a:solidFill>
                  <a:schemeClr val="bg1">
                    <a:alpha val="30000"/>
                  </a:schemeClr>
                </a:solidFill>
              </a:endParaRPr>
            </a:p>
          </p:txBody>
        </p:sp>
      </p:grpSp>
      <p:grpSp>
        <p:nvGrpSpPr>
          <p:cNvPr id="158" name="ActivePrez - Show Button"/>
          <p:cNvGrpSpPr/>
          <p:nvPr>
            <p:custDataLst>
              <p:tags r:id="rId2"/>
            </p:custDataLst>
          </p:nvPr>
        </p:nvGrpSpPr>
        <p:grpSpPr>
          <a:xfrm>
            <a:off x="11705721" y="181916"/>
            <a:ext cx="230400" cy="230400"/>
            <a:chOff x="8666160" y="1052736"/>
            <a:chExt cx="230400" cy="230400"/>
          </a:xfrm>
        </p:grpSpPr>
        <p:sp>
          <p:nvSpPr>
            <p:cNvPr id="159"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60"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1"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62" name="ActivePrez - Hide Button"/>
          <p:cNvGrpSpPr/>
          <p:nvPr>
            <p:custDataLst>
              <p:tags r:id="rId3"/>
            </p:custDataLst>
          </p:nvPr>
        </p:nvGrpSpPr>
        <p:grpSpPr>
          <a:xfrm>
            <a:off x="11688245" y="170305"/>
            <a:ext cx="266327" cy="251338"/>
            <a:chOff x="8717836" y="177800"/>
            <a:chExt cx="266327" cy="251338"/>
          </a:xfrm>
        </p:grpSpPr>
        <p:sp>
          <p:nvSpPr>
            <p:cNvPr id="163"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64" name="Rounded Rectangle 163"/>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26723487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62"/>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3"/>
                                        </p:tgtEl>
                                        <p:attrNameLst>
                                          <p:attrName>ppt_x</p:attrName>
                                        </p:attrNameLst>
                                      </p:cBhvr>
                                      <p:tavLst>
                                        <p:tav tm="0">
                                          <p:val>
                                            <p:strVal val="ppt_x"/>
                                          </p:val>
                                        </p:tav>
                                        <p:tav tm="100000">
                                          <p:val>
                                            <p:strVal val="1+ppt_w/2"/>
                                          </p:val>
                                        </p:tav>
                                      </p:tavLst>
                                    </p:anim>
                                    <p:anim calcmode="lin" valueType="num">
                                      <p:cBhvr additive="base">
                                        <p:cTn id="25" dur="250"/>
                                        <p:tgtEl>
                                          <p:spTgt spid="3"/>
                                        </p:tgtEl>
                                        <p:attrNameLst>
                                          <p:attrName>ppt_y</p:attrName>
                                        </p:attrNameLst>
                                      </p:cBhvr>
                                      <p:tavLst>
                                        <p:tav tm="0">
                                          <p:val>
                                            <p:strVal val="ppt_y"/>
                                          </p:val>
                                        </p:tav>
                                        <p:tav tm="100000">
                                          <p:val>
                                            <p:strVal val="ppt_y"/>
                                          </p:val>
                                        </p:tav>
                                      </p:tavLst>
                                    </p:anim>
                                    <p:set>
                                      <p:cBhvr>
                                        <p:cTn id="26" dur="1" fill="hold">
                                          <p:stCondLst>
                                            <p:cond delay="249"/>
                                          </p:stCondLst>
                                        </p:cTn>
                                        <p:tgtEl>
                                          <p:spTgt spid="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58"/>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62"/>
                                        </p:tgtEl>
                                        <p:attrNameLst>
                                          <p:attrName>style.visibility</p:attrName>
                                        </p:attrNameLst>
                                      </p:cBhvr>
                                      <p:to>
                                        <p:strVal val="hidden"/>
                                      </p:to>
                                    </p:set>
                                  </p:childTnLst>
                                </p:cTn>
                              </p:par>
                            </p:childTnLst>
                          </p:cTn>
                        </p:par>
                      </p:childTnLst>
                    </p:cTn>
                  </p:par>
                </p:childTnLst>
              </p:cTn>
              <p:nextCondLst>
                <p:cond evt="onClick" delay="0">
                  <p:tgtEl>
                    <p:spTgt spid="162"/>
                  </p:tgtEl>
                </p:cond>
              </p:nextCondLst>
            </p:seq>
            <p:seq concurrent="1" nextAc="seek">
              <p:cTn id="31" restart="whenNotActive" fill="hold" evtFilter="cancelBubble" nodeType="interactiveSeq">
                <p:stCondLst>
                  <p:cond evt="onClick" delay="0">
                    <p:tgtEl>
                      <p:spTgt spid="158"/>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250" fill="hold"/>
                                        <p:tgtEl>
                                          <p:spTgt spid="3"/>
                                        </p:tgtEl>
                                        <p:attrNameLst>
                                          <p:attrName>ppt_x</p:attrName>
                                        </p:attrNameLst>
                                      </p:cBhvr>
                                      <p:tavLst>
                                        <p:tav tm="0">
                                          <p:val>
                                            <p:strVal val="1+#ppt_w/2"/>
                                          </p:val>
                                        </p:tav>
                                        <p:tav tm="100000">
                                          <p:val>
                                            <p:strVal val="#ppt_x"/>
                                          </p:val>
                                        </p:tav>
                                      </p:tavLst>
                                    </p:anim>
                                    <p:anim calcmode="lin" valueType="num">
                                      <p:cBhvr additive="base">
                                        <p:cTn id="37" dur="250" fill="hold"/>
                                        <p:tgtEl>
                                          <p:spTgt spid="3"/>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58"/>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62"/>
                                        </p:tgtEl>
                                        <p:attrNameLst>
                                          <p:attrName>style.visibility</p:attrName>
                                        </p:attrNameLst>
                                      </p:cBhvr>
                                      <p:to>
                                        <p:strVal val="visible"/>
                                      </p:to>
                                    </p:set>
                                  </p:childTnLst>
                                </p:cTn>
                              </p:par>
                            </p:childTnLst>
                          </p:cTn>
                        </p:par>
                      </p:childTnLst>
                    </p:cTn>
                  </p:par>
                </p:childTnLst>
              </p:cTn>
              <p:nextCondLst>
                <p:cond evt="onClick" delay="0">
                  <p:tgtEl>
                    <p:spTgt spid="158"/>
                  </p:tgtEl>
                </p:cond>
              </p:nextCondLst>
            </p:seq>
          </p:childTnLst>
        </p:cTn>
      </p:par>
    </p:tnLst>
    <p:bldLst>
      <p:bldP spid="11" grpId="0"/>
      <p:bldP spid="52" grpId="0"/>
      <p:bldP spid="52" grpId="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Peach</a:t>
            </a:r>
            <a:endParaRPr lang="en-GB" dirty="0"/>
          </a:p>
        </p:txBody>
      </p:sp>
      <p:sp>
        <p:nvSpPr>
          <p:cNvPr id="386" name="Slide Number Placeholder 385"/>
          <p:cNvSpPr>
            <a:spLocks noGrp="1"/>
          </p:cNvSpPr>
          <p:nvPr>
            <p:ph type="sldNum" sz="quarter" idx="4"/>
          </p:nvPr>
        </p:nvSpPr>
        <p:spPr/>
        <p:txBody>
          <a:bodyPr/>
          <a:lstStyle/>
          <a:p>
            <a:fld id="{CA002AFF-DAC4-483E-9874-67CA33B40BD1}" type="slidenum">
              <a:rPr lang="en-GB" smtClean="0"/>
              <a:pPr/>
              <a:t>6</a:t>
            </a:fld>
            <a:endParaRPr lang="en-GB" dirty="0"/>
          </a:p>
        </p:txBody>
      </p:sp>
      <p:pic>
        <p:nvPicPr>
          <p:cNvPr id="5" name="Picture 2"/>
          <p:cNvPicPr>
            <a:picLocks noGrp="1" noChangeAspect="1" noChangeArrowheads="1"/>
          </p:cNvPicPr>
          <p:nvPr>
            <p:ph type="pic" sz="quarter" idx="15"/>
          </p:nvPr>
        </p:nvPicPr>
        <p:blipFill>
          <a:blip r:embed="rId38" cstate="print">
            <a:clrChange>
              <a:clrFrom>
                <a:srgbClr val="FFFFFF"/>
              </a:clrFrom>
              <a:clrTo>
                <a:srgbClr val="FFFFFF">
                  <a:alpha val="0"/>
                </a:srgbClr>
              </a:clrTo>
            </a:clrChange>
          </a:blip>
          <a:srcRect l="4419" r="4419"/>
          <a:stretch>
            <a:fillRect/>
          </a:stretch>
        </p:blipFill>
        <p:spPr/>
      </p:pic>
      <p:sp>
        <p:nvSpPr>
          <p:cNvPr id="52" name="TextBox 51"/>
          <p:cNvSpPr txBox="1"/>
          <p:nvPr/>
        </p:nvSpPr>
        <p:spPr>
          <a:xfrm>
            <a:off x="2406756" y="3940167"/>
            <a:ext cx="1066318" cy="1569660"/>
          </a:xfrm>
          <a:prstGeom prst="rect">
            <a:avLst/>
          </a:prstGeom>
          <a:noFill/>
        </p:spPr>
        <p:txBody>
          <a:bodyPr wrap="none" rtlCol="0">
            <a:spAutoFit/>
          </a:bodyPr>
          <a:lstStyle/>
          <a:p>
            <a:pPr algn="ctr"/>
            <a:r>
              <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7</a:t>
            </a:r>
          </a:p>
        </p:txBody>
      </p:sp>
      <p:grpSp>
        <p:nvGrpSpPr>
          <p:cNvPr id="4" name="ActivePrez Menu"/>
          <p:cNvGrpSpPr/>
          <p:nvPr>
            <p:custDataLst>
              <p:tags r:id="rId1"/>
            </p:custDataLst>
          </p:nvPr>
        </p:nvGrpSpPr>
        <p:grpSpPr>
          <a:xfrm>
            <a:off x="177800" y="182349"/>
            <a:ext cx="11836400" cy="508000"/>
            <a:chOff x="177800" y="182349"/>
            <a:chExt cx="11836400" cy="508000"/>
          </a:xfrm>
        </p:grpSpPr>
        <p:sp>
          <p:nvSpPr>
            <p:cNvPr id="103"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4"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05"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6" name="ActivePrez - Level 1 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Fruits</a:t>
              </a:r>
              <a:endParaRPr lang="en-GB" sz="1000" dirty="0">
                <a:solidFill>
                  <a:schemeClr val="bg1"/>
                </a:solidFill>
              </a:endParaRPr>
            </a:p>
          </p:txBody>
        </p:sp>
        <p:sp>
          <p:nvSpPr>
            <p:cNvPr id="107"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8"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09"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0"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11"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8"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29"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0"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38"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39"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54534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Apple</a:t>
              </a:r>
              <a:endParaRPr lang="en-GB" sz="1000" dirty="0">
                <a:solidFill>
                  <a:schemeClr val="bg1">
                    <a:alpha val="30000"/>
                  </a:schemeClr>
                </a:solidFill>
              </a:endParaRPr>
            </a:p>
          </p:txBody>
        </p:sp>
        <p:sp>
          <p:nvSpPr>
            <p:cNvPr id="140" name="ActivePrez - Level 2 Separator"/>
            <p:cNvSpPr/>
            <p:nvPr>
              <p:custDataLst>
                <p:tags r:id="rId18"/>
              </p:custDataLst>
            </p:nvPr>
          </p:nvSpPr>
          <p:spPr>
            <a:xfrm>
              <a:off x="7231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1"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80850" y="444128"/>
              <a:ext cx="66717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Banana</a:t>
              </a:r>
              <a:endParaRPr lang="en-GB" sz="1000" dirty="0">
                <a:solidFill>
                  <a:schemeClr val="bg1">
                    <a:alpha val="30000"/>
                  </a:schemeClr>
                </a:solidFill>
              </a:endParaRPr>
            </a:p>
          </p:txBody>
        </p:sp>
        <p:sp>
          <p:nvSpPr>
            <p:cNvPr id="142" name="ActivePrez - Level 2 Separator"/>
            <p:cNvSpPr/>
            <p:nvPr>
              <p:custDataLst>
                <p:tags r:id="rId20"/>
              </p:custDataLst>
            </p:nvPr>
          </p:nvSpPr>
          <p:spPr>
            <a:xfrm>
              <a:off x="144802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3"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505728" y="444128"/>
              <a:ext cx="6559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Orange</a:t>
              </a:r>
              <a:endParaRPr lang="en-GB" sz="1000" dirty="0">
                <a:solidFill>
                  <a:schemeClr val="bg1">
                    <a:alpha val="30000"/>
                  </a:schemeClr>
                </a:solidFill>
              </a:endParaRPr>
            </a:p>
          </p:txBody>
        </p:sp>
        <p:sp>
          <p:nvSpPr>
            <p:cNvPr id="144" name="ActivePrez - Level 2 Separator"/>
            <p:cNvSpPr/>
            <p:nvPr>
              <p:custDataLst>
                <p:tags r:id="rId22"/>
              </p:custDataLst>
            </p:nvPr>
          </p:nvSpPr>
          <p:spPr>
            <a:xfrm>
              <a:off x="216167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5" name="ActivePrez - Level 2 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2219385" y="444128"/>
              <a:ext cx="56457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Peach</a:t>
              </a:r>
              <a:endParaRPr lang="en-GB" sz="1000" dirty="0">
                <a:solidFill>
                  <a:schemeClr val="bg1"/>
                </a:solidFill>
              </a:endParaRPr>
            </a:p>
          </p:txBody>
        </p:sp>
        <p:sp>
          <p:nvSpPr>
            <p:cNvPr id="146" name="ActivePrez - Level 2 Separator"/>
            <p:cNvSpPr/>
            <p:nvPr>
              <p:custDataLst>
                <p:tags r:id="rId24"/>
              </p:custDataLst>
            </p:nvPr>
          </p:nvSpPr>
          <p:spPr>
            <a:xfrm>
              <a:off x="2783963"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7"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841671" y="444128"/>
              <a:ext cx="47000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Pear</a:t>
              </a:r>
              <a:endParaRPr lang="en-GB" sz="1000" dirty="0">
                <a:solidFill>
                  <a:schemeClr val="bg1">
                    <a:alpha val="30000"/>
                  </a:schemeClr>
                </a:solidFill>
              </a:endParaRPr>
            </a:p>
          </p:txBody>
        </p:sp>
        <p:sp>
          <p:nvSpPr>
            <p:cNvPr id="148" name="ActivePrez - Level 2 Separator"/>
            <p:cNvSpPr/>
            <p:nvPr>
              <p:custDataLst>
                <p:tags r:id="rId26"/>
              </p:custDataLst>
            </p:nvPr>
          </p:nvSpPr>
          <p:spPr>
            <a:xfrm>
              <a:off x="33116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9"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369379" y="444128"/>
              <a:ext cx="63991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Grapes</a:t>
              </a:r>
              <a:endParaRPr lang="en-GB" sz="1000" dirty="0">
                <a:solidFill>
                  <a:schemeClr val="bg1">
                    <a:alpha val="30000"/>
                  </a:schemeClr>
                </a:solidFill>
              </a:endParaRPr>
            </a:p>
          </p:txBody>
        </p:sp>
        <p:sp>
          <p:nvSpPr>
            <p:cNvPr id="150" name="ActivePrez - Level 2 Separator"/>
            <p:cNvSpPr/>
            <p:nvPr>
              <p:custDataLst>
                <p:tags r:id="rId28"/>
              </p:custDataLst>
            </p:nvPr>
          </p:nvSpPr>
          <p:spPr>
            <a:xfrm>
              <a:off x="400929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1"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4067006" y="444128"/>
              <a:ext cx="80502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Pineapple</a:t>
              </a:r>
              <a:endParaRPr lang="en-GB" sz="1000" dirty="0">
                <a:solidFill>
                  <a:schemeClr val="bg1">
                    <a:alpha val="30000"/>
                  </a:schemeClr>
                </a:solidFill>
              </a:endParaRPr>
            </a:p>
          </p:txBody>
        </p:sp>
        <p:sp>
          <p:nvSpPr>
            <p:cNvPr id="152" name="ActivePrez - Level 2 Separator"/>
            <p:cNvSpPr/>
            <p:nvPr>
              <p:custDataLst>
                <p:tags r:id="rId30"/>
              </p:custDataLst>
            </p:nvPr>
          </p:nvSpPr>
          <p:spPr>
            <a:xfrm>
              <a:off x="487203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3"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929743" y="444128"/>
              <a:ext cx="8691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Blackberry</a:t>
              </a:r>
              <a:endParaRPr lang="en-GB" sz="1000" dirty="0">
                <a:solidFill>
                  <a:schemeClr val="bg1">
                    <a:alpha val="30000"/>
                  </a:schemeClr>
                </a:solidFill>
              </a:endParaRPr>
            </a:p>
          </p:txBody>
        </p:sp>
        <p:sp>
          <p:nvSpPr>
            <p:cNvPr id="154" name="ActivePrez - Level 2 Separator"/>
            <p:cNvSpPr/>
            <p:nvPr>
              <p:custDataLst>
                <p:tags r:id="rId32"/>
              </p:custDataLst>
            </p:nvPr>
          </p:nvSpPr>
          <p:spPr>
            <a:xfrm>
              <a:off x="579889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5"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5856600" y="444128"/>
              <a:ext cx="60946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Mango</a:t>
              </a:r>
              <a:endParaRPr lang="en-GB" sz="1000" dirty="0">
                <a:solidFill>
                  <a:schemeClr val="bg1">
                    <a:alpha val="30000"/>
                  </a:schemeClr>
                </a:solidFill>
              </a:endParaRPr>
            </a:p>
          </p:txBody>
        </p:sp>
        <p:sp>
          <p:nvSpPr>
            <p:cNvPr id="156" name="ActivePrez - Level 2 Separator"/>
            <p:cNvSpPr/>
            <p:nvPr>
              <p:custDataLst>
                <p:tags r:id="rId34"/>
              </p:custDataLst>
            </p:nvPr>
          </p:nvSpPr>
          <p:spPr>
            <a:xfrm>
              <a:off x="646606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7"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6523770" y="444128"/>
              <a:ext cx="61747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Cherry</a:t>
              </a:r>
              <a:endParaRPr lang="en-GB" sz="1000" dirty="0">
                <a:solidFill>
                  <a:schemeClr val="bg1">
                    <a:alpha val="30000"/>
                  </a:schemeClr>
                </a:solidFill>
              </a:endParaRPr>
            </a:p>
          </p:txBody>
        </p:sp>
      </p:grpSp>
      <p:grpSp>
        <p:nvGrpSpPr>
          <p:cNvPr id="158" name="ActivePrez - Show Button"/>
          <p:cNvGrpSpPr/>
          <p:nvPr>
            <p:custDataLst>
              <p:tags r:id="rId2"/>
            </p:custDataLst>
          </p:nvPr>
        </p:nvGrpSpPr>
        <p:grpSpPr>
          <a:xfrm>
            <a:off x="11705721" y="181916"/>
            <a:ext cx="230400" cy="230400"/>
            <a:chOff x="8666160" y="1052736"/>
            <a:chExt cx="230400" cy="230400"/>
          </a:xfrm>
        </p:grpSpPr>
        <p:sp>
          <p:nvSpPr>
            <p:cNvPr id="159"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60"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1"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62" name="ActivePrez - Hide Button"/>
          <p:cNvGrpSpPr/>
          <p:nvPr>
            <p:custDataLst>
              <p:tags r:id="rId3"/>
            </p:custDataLst>
          </p:nvPr>
        </p:nvGrpSpPr>
        <p:grpSpPr>
          <a:xfrm>
            <a:off x="11688245" y="170305"/>
            <a:ext cx="266327" cy="251338"/>
            <a:chOff x="8717836" y="177800"/>
            <a:chExt cx="266327" cy="251338"/>
          </a:xfrm>
        </p:grpSpPr>
        <p:sp>
          <p:nvSpPr>
            <p:cNvPr id="163"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64" name="Rounded Rectangle 163"/>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34209226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62"/>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4"/>
                                        </p:tgtEl>
                                        <p:attrNameLst>
                                          <p:attrName>ppt_x</p:attrName>
                                        </p:attrNameLst>
                                      </p:cBhvr>
                                      <p:tavLst>
                                        <p:tav tm="0">
                                          <p:val>
                                            <p:strVal val="ppt_x"/>
                                          </p:val>
                                        </p:tav>
                                        <p:tav tm="100000">
                                          <p:val>
                                            <p:strVal val="1+ppt_w/2"/>
                                          </p:val>
                                        </p:tav>
                                      </p:tavLst>
                                    </p:anim>
                                    <p:anim calcmode="lin" valueType="num">
                                      <p:cBhvr additive="base">
                                        <p:cTn id="25" dur="250"/>
                                        <p:tgtEl>
                                          <p:spTgt spid="4"/>
                                        </p:tgtEl>
                                        <p:attrNameLst>
                                          <p:attrName>ppt_y</p:attrName>
                                        </p:attrNameLst>
                                      </p:cBhvr>
                                      <p:tavLst>
                                        <p:tav tm="0">
                                          <p:val>
                                            <p:strVal val="ppt_y"/>
                                          </p:val>
                                        </p:tav>
                                        <p:tav tm="100000">
                                          <p:val>
                                            <p:strVal val="ppt_y"/>
                                          </p:val>
                                        </p:tav>
                                      </p:tavLst>
                                    </p:anim>
                                    <p:set>
                                      <p:cBhvr>
                                        <p:cTn id="26" dur="1" fill="hold">
                                          <p:stCondLst>
                                            <p:cond delay="249"/>
                                          </p:stCondLst>
                                        </p:cTn>
                                        <p:tgtEl>
                                          <p:spTgt spid="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58"/>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62"/>
                                        </p:tgtEl>
                                        <p:attrNameLst>
                                          <p:attrName>style.visibility</p:attrName>
                                        </p:attrNameLst>
                                      </p:cBhvr>
                                      <p:to>
                                        <p:strVal val="hidden"/>
                                      </p:to>
                                    </p:set>
                                  </p:childTnLst>
                                </p:cTn>
                              </p:par>
                            </p:childTnLst>
                          </p:cTn>
                        </p:par>
                      </p:childTnLst>
                    </p:cTn>
                  </p:par>
                </p:childTnLst>
              </p:cTn>
              <p:nextCondLst>
                <p:cond evt="onClick" delay="0">
                  <p:tgtEl>
                    <p:spTgt spid="162"/>
                  </p:tgtEl>
                </p:cond>
              </p:nextCondLst>
            </p:seq>
            <p:seq concurrent="1" nextAc="seek">
              <p:cTn id="31" restart="whenNotActive" fill="hold" evtFilter="cancelBubble" nodeType="interactiveSeq">
                <p:stCondLst>
                  <p:cond evt="onClick" delay="0">
                    <p:tgtEl>
                      <p:spTgt spid="158"/>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50" fill="hold"/>
                                        <p:tgtEl>
                                          <p:spTgt spid="4"/>
                                        </p:tgtEl>
                                        <p:attrNameLst>
                                          <p:attrName>ppt_x</p:attrName>
                                        </p:attrNameLst>
                                      </p:cBhvr>
                                      <p:tavLst>
                                        <p:tav tm="0">
                                          <p:val>
                                            <p:strVal val="1+#ppt_w/2"/>
                                          </p:val>
                                        </p:tav>
                                        <p:tav tm="100000">
                                          <p:val>
                                            <p:strVal val="#ppt_x"/>
                                          </p:val>
                                        </p:tav>
                                      </p:tavLst>
                                    </p:anim>
                                    <p:anim calcmode="lin" valueType="num">
                                      <p:cBhvr additive="base">
                                        <p:cTn id="37" dur="250" fill="hold"/>
                                        <p:tgtEl>
                                          <p:spTgt spid="4"/>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58"/>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62"/>
                                        </p:tgtEl>
                                        <p:attrNameLst>
                                          <p:attrName>style.visibility</p:attrName>
                                        </p:attrNameLst>
                                      </p:cBhvr>
                                      <p:to>
                                        <p:strVal val="visible"/>
                                      </p:to>
                                    </p:set>
                                  </p:childTnLst>
                                </p:cTn>
                              </p:par>
                            </p:childTnLst>
                          </p:cTn>
                        </p:par>
                      </p:childTnLst>
                    </p:cTn>
                  </p:par>
                </p:childTnLst>
              </p:cTn>
              <p:nextCondLst>
                <p:cond evt="onClick" delay="0">
                  <p:tgtEl>
                    <p:spTgt spid="158"/>
                  </p:tgtEl>
                </p:cond>
              </p:nextCondLst>
            </p:seq>
          </p:childTnLst>
        </p:cTn>
      </p:par>
    </p:tnLst>
    <p:bldLst>
      <p:bldP spid="2" grpId="0"/>
      <p:bldP spid="52" grpId="0"/>
      <p:bldP spid="52" grpId="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Pear</a:t>
            </a:r>
            <a:endParaRPr lang="en-GB" dirty="0"/>
          </a:p>
        </p:txBody>
      </p:sp>
      <p:sp>
        <p:nvSpPr>
          <p:cNvPr id="418" name="Slide Number Placeholder 417"/>
          <p:cNvSpPr>
            <a:spLocks noGrp="1"/>
          </p:cNvSpPr>
          <p:nvPr>
            <p:ph type="sldNum" sz="quarter" idx="4"/>
          </p:nvPr>
        </p:nvSpPr>
        <p:spPr/>
        <p:txBody>
          <a:bodyPr/>
          <a:lstStyle/>
          <a:p>
            <a:fld id="{CA002AFF-DAC4-483E-9874-67CA33B40BD1}" type="slidenum">
              <a:rPr lang="en-GB" smtClean="0"/>
              <a:pPr/>
              <a:t>7</a:t>
            </a:fld>
            <a:endParaRPr lang="en-GB" dirty="0"/>
          </a:p>
        </p:txBody>
      </p:sp>
      <p:pic>
        <p:nvPicPr>
          <p:cNvPr id="5" name="Picture 3"/>
          <p:cNvPicPr>
            <a:picLocks noGrp="1" noChangeAspect="1" noChangeArrowheads="1"/>
          </p:cNvPicPr>
          <p:nvPr>
            <p:ph type="pic" sz="quarter" idx="15"/>
          </p:nvPr>
        </p:nvPicPr>
        <p:blipFill>
          <a:blip r:embed="rId38" cstate="print">
            <a:clrChange>
              <a:clrFrom>
                <a:srgbClr val="FFFFFF"/>
              </a:clrFrom>
              <a:clrTo>
                <a:srgbClr val="FFFFFF">
                  <a:alpha val="0"/>
                </a:srgbClr>
              </a:clrTo>
            </a:clrChange>
          </a:blip>
          <a:srcRect t="1476" b="1476"/>
          <a:stretch>
            <a:fillRect/>
          </a:stretch>
        </p:blipFill>
        <p:spPr/>
      </p:pic>
      <p:sp>
        <p:nvSpPr>
          <p:cNvPr id="52" name="TextBox 51"/>
          <p:cNvSpPr txBox="1"/>
          <p:nvPr/>
        </p:nvSpPr>
        <p:spPr>
          <a:xfrm>
            <a:off x="2406756" y="3940167"/>
            <a:ext cx="1066318" cy="1569660"/>
          </a:xfrm>
          <a:prstGeom prst="rect">
            <a:avLst/>
          </a:prstGeom>
          <a:noFill/>
        </p:spPr>
        <p:txBody>
          <a:bodyPr wrap="none" rtlCol="0">
            <a:spAutoFit/>
          </a:bodyPr>
          <a:lstStyle/>
          <a:p>
            <a:pPr algn="ctr"/>
            <a:r>
              <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6</a:t>
            </a:r>
          </a:p>
        </p:txBody>
      </p:sp>
      <p:grpSp>
        <p:nvGrpSpPr>
          <p:cNvPr id="4" name="ActivePrez Menu"/>
          <p:cNvGrpSpPr/>
          <p:nvPr>
            <p:custDataLst>
              <p:tags r:id="rId1"/>
            </p:custDataLst>
          </p:nvPr>
        </p:nvGrpSpPr>
        <p:grpSpPr>
          <a:xfrm>
            <a:off x="177800" y="182349"/>
            <a:ext cx="11836400" cy="508000"/>
            <a:chOff x="177800" y="182349"/>
            <a:chExt cx="11836400" cy="508000"/>
          </a:xfrm>
        </p:grpSpPr>
        <p:sp>
          <p:nvSpPr>
            <p:cNvPr id="119"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0"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21"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2" name="ActivePrez - Level 1 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Fruits</a:t>
              </a:r>
              <a:endParaRPr lang="en-GB" sz="1000" dirty="0">
                <a:solidFill>
                  <a:schemeClr val="bg1"/>
                </a:solidFill>
              </a:endParaRPr>
            </a:p>
          </p:txBody>
        </p:sp>
        <p:sp>
          <p:nvSpPr>
            <p:cNvPr id="123"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4"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25"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6"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27"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8"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29"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0"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31"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32"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54534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Apple</a:t>
              </a:r>
              <a:endParaRPr lang="en-GB" sz="1000" dirty="0">
                <a:solidFill>
                  <a:schemeClr val="bg1">
                    <a:alpha val="30000"/>
                  </a:schemeClr>
                </a:solidFill>
              </a:endParaRPr>
            </a:p>
          </p:txBody>
        </p:sp>
        <p:sp>
          <p:nvSpPr>
            <p:cNvPr id="133" name="ActivePrez - Level 2 Separator"/>
            <p:cNvSpPr/>
            <p:nvPr>
              <p:custDataLst>
                <p:tags r:id="rId18"/>
              </p:custDataLst>
            </p:nvPr>
          </p:nvSpPr>
          <p:spPr>
            <a:xfrm>
              <a:off x="7231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4"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80850" y="444128"/>
              <a:ext cx="66717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Banana</a:t>
              </a:r>
              <a:endParaRPr lang="en-GB" sz="1000" dirty="0">
                <a:solidFill>
                  <a:schemeClr val="bg1">
                    <a:alpha val="30000"/>
                  </a:schemeClr>
                </a:solidFill>
              </a:endParaRPr>
            </a:p>
          </p:txBody>
        </p:sp>
        <p:sp>
          <p:nvSpPr>
            <p:cNvPr id="135" name="ActivePrez - Level 2 Separator"/>
            <p:cNvSpPr/>
            <p:nvPr>
              <p:custDataLst>
                <p:tags r:id="rId20"/>
              </p:custDataLst>
            </p:nvPr>
          </p:nvSpPr>
          <p:spPr>
            <a:xfrm>
              <a:off x="144802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6"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505728" y="444128"/>
              <a:ext cx="6559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Orange</a:t>
              </a:r>
              <a:endParaRPr lang="en-GB" sz="1000" dirty="0">
                <a:solidFill>
                  <a:schemeClr val="bg1">
                    <a:alpha val="30000"/>
                  </a:schemeClr>
                </a:solidFill>
              </a:endParaRPr>
            </a:p>
          </p:txBody>
        </p:sp>
        <p:sp>
          <p:nvSpPr>
            <p:cNvPr id="137" name="ActivePrez - Level 2 Separator"/>
            <p:cNvSpPr/>
            <p:nvPr>
              <p:custDataLst>
                <p:tags r:id="rId22"/>
              </p:custDataLst>
            </p:nvPr>
          </p:nvSpPr>
          <p:spPr>
            <a:xfrm>
              <a:off x="216167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8"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2219385" y="444128"/>
              <a:ext cx="56457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Peach</a:t>
              </a:r>
              <a:endParaRPr lang="en-GB" sz="1000" dirty="0">
                <a:solidFill>
                  <a:schemeClr val="bg1">
                    <a:alpha val="30000"/>
                  </a:schemeClr>
                </a:solidFill>
              </a:endParaRPr>
            </a:p>
          </p:txBody>
        </p:sp>
        <p:sp>
          <p:nvSpPr>
            <p:cNvPr id="139" name="ActivePrez - Level 2 Separator"/>
            <p:cNvSpPr/>
            <p:nvPr>
              <p:custDataLst>
                <p:tags r:id="rId24"/>
              </p:custDataLst>
            </p:nvPr>
          </p:nvSpPr>
          <p:spPr>
            <a:xfrm>
              <a:off x="2783963"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0" name="ActivePrez - Level 2 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841671" y="444128"/>
              <a:ext cx="47000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Pear</a:t>
              </a:r>
              <a:endParaRPr lang="en-GB" sz="1000" dirty="0">
                <a:solidFill>
                  <a:schemeClr val="bg1"/>
                </a:solidFill>
              </a:endParaRPr>
            </a:p>
          </p:txBody>
        </p:sp>
        <p:sp>
          <p:nvSpPr>
            <p:cNvPr id="141" name="ActivePrez - Level 2 Separator"/>
            <p:cNvSpPr/>
            <p:nvPr>
              <p:custDataLst>
                <p:tags r:id="rId26"/>
              </p:custDataLst>
            </p:nvPr>
          </p:nvSpPr>
          <p:spPr>
            <a:xfrm>
              <a:off x="33116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2"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369379" y="444128"/>
              <a:ext cx="63991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Grapes</a:t>
              </a:r>
              <a:endParaRPr lang="en-GB" sz="1000" dirty="0">
                <a:solidFill>
                  <a:schemeClr val="bg1">
                    <a:alpha val="30000"/>
                  </a:schemeClr>
                </a:solidFill>
              </a:endParaRPr>
            </a:p>
          </p:txBody>
        </p:sp>
        <p:sp>
          <p:nvSpPr>
            <p:cNvPr id="143" name="ActivePrez - Level 2 Separator"/>
            <p:cNvSpPr/>
            <p:nvPr>
              <p:custDataLst>
                <p:tags r:id="rId28"/>
              </p:custDataLst>
            </p:nvPr>
          </p:nvSpPr>
          <p:spPr>
            <a:xfrm>
              <a:off x="400929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4"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4067006" y="444128"/>
              <a:ext cx="80502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Pineapple</a:t>
              </a:r>
              <a:endParaRPr lang="en-GB" sz="1000" dirty="0">
                <a:solidFill>
                  <a:schemeClr val="bg1">
                    <a:alpha val="30000"/>
                  </a:schemeClr>
                </a:solidFill>
              </a:endParaRPr>
            </a:p>
          </p:txBody>
        </p:sp>
        <p:sp>
          <p:nvSpPr>
            <p:cNvPr id="145" name="ActivePrez - Level 2 Separator"/>
            <p:cNvSpPr/>
            <p:nvPr>
              <p:custDataLst>
                <p:tags r:id="rId30"/>
              </p:custDataLst>
            </p:nvPr>
          </p:nvSpPr>
          <p:spPr>
            <a:xfrm>
              <a:off x="487203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6"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929743" y="444128"/>
              <a:ext cx="8691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Blackberry</a:t>
              </a:r>
              <a:endParaRPr lang="en-GB" sz="1000" dirty="0">
                <a:solidFill>
                  <a:schemeClr val="bg1">
                    <a:alpha val="30000"/>
                  </a:schemeClr>
                </a:solidFill>
              </a:endParaRPr>
            </a:p>
          </p:txBody>
        </p:sp>
        <p:sp>
          <p:nvSpPr>
            <p:cNvPr id="147" name="ActivePrez - Level 2 Separator"/>
            <p:cNvSpPr/>
            <p:nvPr>
              <p:custDataLst>
                <p:tags r:id="rId32"/>
              </p:custDataLst>
            </p:nvPr>
          </p:nvSpPr>
          <p:spPr>
            <a:xfrm>
              <a:off x="579889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8"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5856600" y="444128"/>
              <a:ext cx="60946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Mango</a:t>
              </a:r>
              <a:endParaRPr lang="en-GB" sz="1000" dirty="0">
                <a:solidFill>
                  <a:schemeClr val="bg1">
                    <a:alpha val="30000"/>
                  </a:schemeClr>
                </a:solidFill>
              </a:endParaRPr>
            </a:p>
          </p:txBody>
        </p:sp>
        <p:sp>
          <p:nvSpPr>
            <p:cNvPr id="149" name="ActivePrez - Level 2 Separator"/>
            <p:cNvSpPr/>
            <p:nvPr>
              <p:custDataLst>
                <p:tags r:id="rId34"/>
              </p:custDataLst>
            </p:nvPr>
          </p:nvSpPr>
          <p:spPr>
            <a:xfrm>
              <a:off x="646606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0"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6523770" y="444128"/>
              <a:ext cx="61747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Cherry</a:t>
              </a:r>
              <a:endParaRPr lang="en-GB" sz="1000" dirty="0">
                <a:solidFill>
                  <a:schemeClr val="bg1">
                    <a:alpha val="30000"/>
                  </a:schemeClr>
                </a:solidFill>
              </a:endParaRPr>
            </a:p>
          </p:txBody>
        </p:sp>
      </p:grpSp>
      <p:grpSp>
        <p:nvGrpSpPr>
          <p:cNvPr id="151" name="ActivePrez - Show Button"/>
          <p:cNvGrpSpPr/>
          <p:nvPr>
            <p:custDataLst>
              <p:tags r:id="rId2"/>
            </p:custDataLst>
          </p:nvPr>
        </p:nvGrpSpPr>
        <p:grpSpPr>
          <a:xfrm>
            <a:off x="11705721" y="181916"/>
            <a:ext cx="230400" cy="230400"/>
            <a:chOff x="8666160" y="1052736"/>
            <a:chExt cx="230400" cy="230400"/>
          </a:xfrm>
        </p:grpSpPr>
        <p:sp>
          <p:nvSpPr>
            <p:cNvPr id="152"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53"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4"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55" name="ActivePrez - Hide Button"/>
          <p:cNvGrpSpPr/>
          <p:nvPr>
            <p:custDataLst>
              <p:tags r:id="rId3"/>
            </p:custDataLst>
          </p:nvPr>
        </p:nvGrpSpPr>
        <p:grpSpPr>
          <a:xfrm>
            <a:off x="11688245" y="170305"/>
            <a:ext cx="266327" cy="251338"/>
            <a:chOff x="8717836" y="177800"/>
            <a:chExt cx="266327" cy="251338"/>
          </a:xfrm>
        </p:grpSpPr>
        <p:sp>
          <p:nvSpPr>
            <p:cNvPr id="156"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57" name="Rounded Rectangle 156"/>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38031811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55"/>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4"/>
                                        </p:tgtEl>
                                        <p:attrNameLst>
                                          <p:attrName>ppt_x</p:attrName>
                                        </p:attrNameLst>
                                      </p:cBhvr>
                                      <p:tavLst>
                                        <p:tav tm="0">
                                          <p:val>
                                            <p:strVal val="ppt_x"/>
                                          </p:val>
                                        </p:tav>
                                        <p:tav tm="100000">
                                          <p:val>
                                            <p:strVal val="1+ppt_w/2"/>
                                          </p:val>
                                        </p:tav>
                                      </p:tavLst>
                                    </p:anim>
                                    <p:anim calcmode="lin" valueType="num">
                                      <p:cBhvr additive="base">
                                        <p:cTn id="25" dur="250"/>
                                        <p:tgtEl>
                                          <p:spTgt spid="4"/>
                                        </p:tgtEl>
                                        <p:attrNameLst>
                                          <p:attrName>ppt_y</p:attrName>
                                        </p:attrNameLst>
                                      </p:cBhvr>
                                      <p:tavLst>
                                        <p:tav tm="0">
                                          <p:val>
                                            <p:strVal val="ppt_y"/>
                                          </p:val>
                                        </p:tav>
                                        <p:tav tm="100000">
                                          <p:val>
                                            <p:strVal val="ppt_y"/>
                                          </p:val>
                                        </p:tav>
                                      </p:tavLst>
                                    </p:anim>
                                    <p:set>
                                      <p:cBhvr>
                                        <p:cTn id="26" dur="1" fill="hold">
                                          <p:stCondLst>
                                            <p:cond delay="249"/>
                                          </p:stCondLst>
                                        </p:cTn>
                                        <p:tgtEl>
                                          <p:spTgt spid="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51"/>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55"/>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31" restart="whenNotActive" fill="hold" evtFilter="cancelBubble" nodeType="interactiveSeq">
                <p:stCondLst>
                  <p:cond evt="onClick" delay="0">
                    <p:tgtEl>
                      <p:spTgt spid="151"/>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50" fill="hold"/>
                                        <p:tgtEl>
                                          <p:spTgt spid="4"/>
                                        </p:tgtEl>
                                        <p:attrNameLst>
                                          <p:attrName>ppt_x</p:attrName>
                                        </p:attrNameLst>
                                      </p:cBhvr>
                                      <p:tavLst>
                                        <p:tav tm="0">
                                          <p:val>
                                            <p:strVal val="1+#ppt_w/2"/>
                                          </p:val>
                                        </p:tav>
                                        <p:tav tm="100000">
                                          <p:val>
                                            <p:strVal val="#ppt_x"/>
                                          </p:val>
                                        </p:tav>
                                      </p:tavLst>
                                    </p:anim>
                                    <p:anim calcmode="lin" valueType="num">
                                      <p:cBhvr additive="base">
                                        <p:cTn id="37" dur="250" fill="hold"/>
                                        <p:tgtEl>
                                          <p:spTgt spid="4"/>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51"/>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55"/>
                                        </p:tgtEl>
                                        <p:attrNameLst>
                                          <p:attrName>style.visibility</p:attrName>
                                        </p:attrNameLst>
                                      </p:cBhvr>
                                      <p:to>
                                        <p:strVal val="visible"/>
                                      </p:to>
                                    </p:set>
                                  </p:childTnLst>
                                </p:cTn>
                              </p:par>
                            </p:childTnLst>
                          </p:cTn>
                        </p:par>
                      </p:childTnLst>
                    </p:cTn>
                  </p:par>
                </p:childTnLst>
              </p:cTn>
              <p:nextCondLst>
                <p:cond evt="onClick" delay="0">
                  <p:tgtEl>
                    <p:spTgt spid="151"/>
                  </p:tgtEl>
                </p:cond>
              </p:nextCondLst>
            </p:seq>
          </p:childTnLst>
        </p:cTn>
      </p:par>
    </p:tnLst>
    <p:bldLst>
      <p:bldP spid="2" grpId="0"/>
      <p:bldP spid="52" grpId="0"/>
      <p:bldP spid="52" grpId="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Grapes</a:t>
            </a:r>
            <a:endParaRPr lang="en-GB" dirty="0"/>
          </a:p>
        </p:txBody>
      </p:sp>
      <p:sp>
        <p:nvSpPr>
          <p:cNvPr id="15395" name="Slide Number Placeholder 15394"/>
          <p:cNvSpPr>
            <a:spLocks noGrp="1"/>
          </p:cNvSpPr>
          <p:nvPr>
            <p:ph type="sldNum" sz="quarter" idx="4"/>
          </p:nvPr>
        </p:nvSpPr>
        <p:spPr/>
        <p:txBody>
          <a:bodyPr/>
          <a:lstStyle/>
          <a:p>
            <a:fld id="{CA002AFF-DAC4-483E-9874-67CA33B40BD1}" type="slidenum">
              <a:rPr lang="en-GB" smtClean="0"/>
              <a:pPr/>
              <a:t>8</a:t>
            </a:fld>
            <a:endParaRPr lang="en-GB" dirty="0"/>
          </a:p>
        </p:txBody>
      </p:sp>
      <p:pic>
        <p:nvPicPr>
          <p:cNvPr id="15362" name="Picture 2" descr="http://islamic-health.com/Health/images/stories/fruit/White-grapes.jpg"/>
          <p:cNvPicPr>
            <a:picLocks noGrp="1" noChangeAspect="1" noChangeArrowheads="1"/>
          </p:cNvPicPr>
          <p:nvPr>
            <p:ph type="pic" sz="quarter" idx="15"/>
          </p:nvPr>
        </p:nvPicPr>
        <p:blipFill>
          <a:blip r:embed="rId38" cstate="email">
            <a:extLst>
              <a:ext uri="{28A0092B-C50C-407E-A947-70E740481C1C}">
                <a14:useLocalDpi xmlns:a14="http://schemas.microsoft.com/office/drawing/2010/main" val="0"/>
              </a:ext>
            </a:extLst>
          </a:blip>
          <a:srcRect l="4181" r="4181"/>
          <a:stretch>
            <a:fillRect/>
          </a:stretch>
        </p:blipFill>
        <p:spPr/>
      </p:pic>
      <p:sp>
        <p:nvSpPr>
          <p:cNvPr id="52" name="TextBox 51"/>
          <p:cNvSpPr txBox="1"/>
          <p:nvPr/>
        </p:nvSpPr>
        <p:spPr>
          <a:xfrm>
            <a:off x="2406756" y="3940167"/>
            <a:ext cx="1066318" cy="1569660"/>
          </a:xfrm>
          <a:prstGeom prst="rect">
            <a:avLst/>
          </a:prstGeom>
          <a:noFill/>
        </p:spPr>
        <p:txBody>
          <a:bodyPr wrap="none" rtlCol="0">
            <a:spAutoFit/>
          </a:bodyPr>
          <a:lstStyle/>
          <a:p>
            <a:pPr algn="ctr"/>
            <a:r>
              <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5</a:t>
            </a:r>
          </a:p>
        </p:txBody>
      </p:sp>
      <p:grpSp>
        <p:nvGrpSpPr>
          <p:cNvPr id="4" name="ActivePrez Menu"/>
          <p:cNvGrpSpPr/>
          <p:nvPr>
            <p:custDataLst>
              <p:tags r:id="rId1"/>
            </p:custDataLst>
          </p:nvPr>
        </p:nvGrpSpPr>
        <p:grpSpPr>
          <a:xfrm>
            <a:off x="177800" y="182349"/>
            <a:ext cx="11836400" cy="508000"/>
            <a:chOff x="177800" y="182349"/>
            <a:chExt cx="11836400" cy="508000"/>
          </a:xfrm>
        </p:grpSpPr>
        <p:sp>
          <p:nvSpPr>
            <p:cNvPr id="103"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4"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105"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6" name="ActivePrez - Level 1 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Fruits</a:t>
              </a:r>
              <a:endParaRPr lang="en-GB" sz="1000" dirty="0">
                <a:solidFill>
                  <a:schemeClr val="bg1"/>
                </a:solidFill>
              </a:endParaRPr>
            </a:p>
          </p:txBody>
        </p:sp>
        <p:sp>
          <p:nvSpPr>
            <p:cNvPr id="107"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8"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09"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0"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11"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28"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29"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30"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31"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32"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54534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Apple</a:t>
              </a:r>
              <a:endParaRPr lang="en-GB" sz="1000" dirty="0">
                <a:solidFill>
                  <a:schemeClr val="bg1">
                    <a:alpha val="30000"/>
                  </a:schemeClr>
                </a:solidFill>
              </a:endParaRPr>
            </a:p>
          </p:txBody>
        </p:sp>
        <p:sp>
          <p:nvSpPr>
            <p:cNvPr id="133" name="ActivePrez - Level 2 Separator"/>
            <p:cNvSpPr/>
            <p:nvPr>
              <p:custDataLst>
                <p:tags r:id="rId18"/>
              </p:custDataLst>
            </p:nvPr>
          </p:nvSpPr>
          <p:spPr>
            <a:xfrm>
              <a:off x="7231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4"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80850" y="444128"/>
              <a:ext cx="66717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Banana</a:t>
              </a:r>
              <a:endParaRPr lang="en-GB" sz="1000" dirty="0">
                <a:solidFill>
                  <a:schemeClr val="bg1">
                    <a:alpha val="30000"/>
                  </a:schemeClr>
                </a:solidFill>
              </a:endParaRPr>
            </a:p>
          </p:txBody>
        </p:sp>
        <p:sp>
          <p:nvSpPr>
            <p:cNvPr id="135" name="ActivePrez - Level 2 Separator"/>
            <p:cNvSpPr/>
            <p:nvPr>
              <p:custDataLst>
                <p:tags r:id="rId20"/>
              </p:custDataLst>
            </p:nvPr>
          </p:nvSpPr>
          <p:spPr>
            <a:xfrm>
              <a:off x="144802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6"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505728" y="444128"/>
              <a:ext cx="6559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Orange</a:t>
              </a:r>
              <a:endParaRPr lang="en-GB" sz="1000" dirty="0">
                <a:solidFill>
                  <a:schemeClr val="bg1">
                    <a:alpha val="30000"/>
                  </a:schemeClr>
                </a:solidFill>
              </a:endParaRPr>
            </a:p>
          </p:txBody>
        </p:sp>
        <p:sp>
          <p:nvSpPr>
            <p:cNvPr id="137" name="ActivePrez - Level 2 Separator"/>
            <p:cNvSpPr/>
            <p:nvPr>
              <p:custDataLst>
                <p:tags r:id="rId22"/>
              </p:custDataLst>
            </p:nvPr>
          </p:nvSpPr>
          <p:spPr>
            <a:xfrm>
              <a:off x="216167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8"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2219385" y="444128"/>
              <a:ext cx="56457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Peach</a:t>
              </a:r>
              <a:endParaRPr lang="en-GB" sz="1000" dirty="0">
                <a:solidFill>
                  <a:schemeClr val="bg1">
                    <a:alpha val="30000"/>
                  </a:schemeClr>
                </a:solidFill>
              </a:endParaRPr>
            </a:p>
          </p:txBody>
        </p:sp>
        <p:sp>
          <p:nvSpPr>
            <p:cNvPr id="139" name="ActivePrez - Level 2 Separator"/>
            <p:cNvSpPr/>
            <p:nvPr>
              <p:custDataLst>
                <p:tags r:id="rId24"/>
              </p:custDataLst>
            </p:nvPr>
          </p:nvSpPr>
          <p:spPr>
            <a:xfrm>
              <a:off x="2783963"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0"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841671" y="444128"/>
              <a:ext cx="47000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Pear</a:t>
              </a:r>
              <a:endParaRPr lang="en-GB" sz="1000" dirty="0">
                <a:solidFill>
                  <a:schemeClr val="bg1">
                    <a:alpha val="30000"/>
                  </a:schemeClr>
                </a:solidFill>
              </a:endParaRPr>
            </a:p>
          </p:txBody>
        </p:sp>
        <p:sp>
          <p:nvSpPr>
            <p:cNvPr id="141" name="ActivePrez - Level 2 Separator"/>
            <p:cNvSpPr/>
            <p:nvPr>
              <p:custDataLst>
                <p:tags r:id="rId26"/>
              </p:custDataLst>
            </p:nvPr>
          </p:nvSpPr>
          <p:spPr>
            <a:xfrm>
              <a:off x="33116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2" name="ActivePrez - Level 2 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369379" y="444128"/>
              <a:ext cx="63991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Grapes</a:t>
              </a:r>
              <a:endParaRPr lang="en-GB" sz="1000" dirty="0">
                <a:solidFill>
                  <a:schemeClr val="bg1"/>
                </a:solidFill>
              </a:endParaRPr>
            </a:p>
          </p:txBody>
        </p:sp>
        <p:sp>
          <p:nvSpPr>
            <p:cNvPr id="143" name="ActivePrez - Level 2 Separator"/>
            <p:cNvSpPr/>
            <p:nvPr>
              <p:custDataLst>
                <p:tags r:id="rId28"/>
              </p:custDataLst>
            </p:nvPr>
          </p:nvSpPr>
          <p:spPr>
            <a:xfrm>
              <a:off x="400929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4" name="ActivePrez - Level 2 In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4067006" y="444128"/>
              <a:ext cx="80502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Pineapple</a:t>
              </a:r>
              <a:endParaRPr lang="en-GB" sz="1000" dirty="0">
                <a:solidFill>
                  <a:schemeClr val="bg1">
                    <a:alpha val="30000"/>
                  </a:schemeClr>
                </a:solidFill>
              </a:endParaRPr>
            </a:p>
          </p:txBody>
        </p:sp>
        <p:sp>
          <p:nvSpPr>
            <p:cNvPr id="145" name="ActivePrez - Level 2 Separator"/>
            <p:cNvSpPr/>
            <p:nvPr>
              <p:custDataLst>
                <p:tags r:id="rId30"/>
              </p:custDataLst>
            </p:nvPr>
          </p:nvSpPr>
          <p:spPr>
            <a:xfrm>
              <a:off x="487203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6"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929743" y="444128"/>
              <a:ext cx="8691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Blackberry</a:t>
              </a:r>
              <a:endParaRPr lang="en-GB" sz="1000" dirty="0">
                <a:solidFill>
                  <a:schemeClr val="bg1">
                    <a:alpha val="30000"/>
                  </a:schemeClr>
                </a:solidFill>
              </a:endParaRPr>
            </a:p>
          </p:txBody>
        </p:sp>
        <p:sp>
          <p:nvSpPr>
            <p:cNvPr id="147" name="ActivePrez - Level 2 Separator"/>
            <p:cNvSpPr/>
            <p:nvPr>
              <p:custDataLst>
                <p:tags r:id="rId32"/>
              </p:custDataLst>
            </p:nvPr>
          </p:nvSpPr>
          <p:spPr>
            <a:xfrm>
              <a:off x="579889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48"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5856600" y="444128"/>
              <a:ext cx="60946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Mango</a:t>
              </a:r>
              <a:endParaRPr lang="en-GB" sz="1000" dirty="0">
                <a:solidFill>
                  <a:schemeClr val="bg1">
                    <a:alpha val="30000"/>
                  </a:schemeClr>
                </a:solidFill>
              </a:endParaRPr>
            </a:p>
          </p:txBody>
        </p:sp>
        <p:sp>
          <p:nvSpPr>
            <p:cNvPr id="149" name="ActivePrez - Level 2 Separator"/>
            <p:cNvSpPr/>
            <p:nvPr>
              <p:custDataLst>
                <p:tags r:id="rId34"/>
              </p:custDataLst>
            </p:nvPr>
          </p:nvSpPr>
          <p:spPr>
            <a:xfrm>
              <a:off x="646606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50"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6523770" y="444128"/>
              <a:ext cx="61747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Cherry</a:t>
              </a:r>
              <a:endParaRPr lang="en-GB" sz="1000" dirty="0">
                <a:solidFill>
                  <a:schemeClr val="bg1">
                    <a:alpha val="30000"/>
                  </a:schemeClr>
                </a:solidFill>
              </a:endParaRPr>
            </a:p>
          </p:txBody>
        </p:sp>
      </p:grpSp>
      <p:grpSp>
        <p:nvGrpSpPr>
          <p:cNvPr id="151" name="ActivePrez - Show Button"/>
          <p:cNvGrpSpPr/>
          <p:nvPr>
            <p:custDataLst>
              <p:tags r:id="rId2"/>
            </p:custDataLst>
          </p:nvPr>
        </p:nvGrpSpPr>
        <p:grpSpPr>
          <a:xfrm>
            <a:off x="11705721" y="181916"/>
            <a:ext cx="230400" cy="230400"/>
            <a:chOff x="8666160" y="1052736"/>
            <a:chExt cx="230400" cy="230400"/>
          </a:xfrm>
        </p:grpSpPr>
        <p:sp>
          <p:nvSpPr>
            <p:cNvPr id="152"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53"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4"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55" name="ActivePrez - Hide Button"/>
          <p:cNvGrpSpPr/>
          <p:nvPr>
            <p:custDataLst>
              <p:tags r:id="rId3"/>
            </p:custDataLst>
          </p:nvPr>
        </p:nvGrpSpPr>
        <p:grpSpPr>
          <a:xfrm>
            <a:off x="11688245" y="170305"/>
            <a:ext cx="266327" cy="251338"/>
            <a:chOff x="8717836" y="177800"/>
            <a:chExt cx="266327" cy="251338"/>
          </a:xfrm>
        </p:grpSpPr>
        <p:sp>
          <p:nvSpPr>
            <p:cNvPr id="156"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57" name="Rounded Rectangle 156"/>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25366599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362"/>
                                        </p:tgtEl>
                                        <p:attrNameLst>
                                          <p:attrName>style.visibility</p:attrName>
                                        </p:attrNameLst>
                                      </p:cBhvr>
                                      <p:to>
                                        <p:strVal val="visible"/>
                                      </p:to>
                                    </p:set>
                                    <p:animEffect transition="in" filter="fade">
                                      <p:cBhvr>
                                        <p:cTn id="19"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55"/>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4"/>
                                        </p:tgtEl>
                                        <p:attrNameLst>
                                          <p:attrName>ppt_x</p:attrName>
                                        </p:attrNameLst>
                                      </p:cBhvr>
                                      <p:tavLst>
                                        <p:tav tm="0">
                                          <p:val>
                                            <p:strVal val="ppt_x"/>
                                          </p:val>
                                        </p:tav>
                                        <p:tav tm="100000">
                                          <p:val>
                                            <p:strVal val="1+ppt_w/2"/>
                                          </p:val>
                                        </p:tav>
                                      </p:tavLst>
                                    </p:anim>
                                    <p:anim calcmode="lin" valueType="num">
                                      <p:cBhvr additive="base">
                                        <p:cTn id="25" dur="250"/>
                                        <p:tgtEl>
                                          <p:spTgt spid="4"/>
                                        </p:tgtEl>
                                        <p:attrNameLst>
                                          <p:attrName>ppt_y</p:attrName>
                                        </p:attrNameLst>
                                      </p:cBhvr>
                                      <p:tavLst>
                                        <p:tav tm="0">
                                          <p:val>
                                            <p:strVal val="ppt_y"/>
                                          </p:val>
                                        </p:tav>
                                        <p:tav tm="100000">
                                          <p:val>
                                            <p:strVal val="ppt_y"/>
                                          </p:val>
                                        </p:tav>
                                      </p:tavLst>
                                    </p:anim>
                                    <p:set>
                                      <p:cBhvr>
                                        <p:cTn id="26" dur="1" fill="hold">
                                          <p:stCondLst>
                                            <p:cond delay="249"/>
                                          </p:stCondLst>
                                        </p:cTn>
                                        <p:tgtEl>
                                          <p:spTgt spid="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51"/>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55"/>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31" restart="whenNotActive" fill="hold" evtFilter="cancelBubble" nodeType="interactiveSeq">
                <p:stCondLst>
                  <p:cond evt="onClick" delay="0">
                    <p:tgtEl>
                      <p:spTgt spid="151"/>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50" fill="hold"/>
                                        <p:tgtEl>
                                          <p:spTgt spid="4"/>
                                        </p:tgtEl>
                                        <p:attrNameLst>
                                          <p:attrName>ppt_x</p:attrName>
                                        </p:attrNameLst>
                                      </p:cBhvr>
                                      <p:tavLst>
                                        <p:tav tm="0">
                                          <p:val>
                                            <p:strVal val="1+#ppt_w/2"/>
                                          </p:val>
                                        </p:tav>
                                        <p:tav tm="100000">
                                          <p:val>
                                            <p:strVal val="#ppt_x"/>
                                          </p:val>
                                        </p:tav>
                                      </p:tavLst>
                                    </p:anim>
                                    <p:anim calcmode="lin" valueType="num">
                                      <p:cBhvr additive="base">
                                        <p:cTn id="37" dur="250" fill="hold"/>
                                        <p:tgtEl>
                                          <p:spTgt spid="4"/>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51"/>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55"/>
                                        </p:tgtEl>
                                        <p:attrNameLst>
                                          <p:attrName>style.visibility</p:attrName>
                                        </p:attrNameLst>
                                      </p:cBhvr>
                                      <p:to>
                                        <p:strVal val="visible"/>
                                      </p:to>
                                    </p:set>
                                  </p:childTnLst>
                                </p:cTn>
                              </p:par>
                            </p:childTnLst>
                          </p:cTn>
                        </p:par>
                      </p:childTnLst>
                    </p:cTn>
                  </p:par>
                </p:childTnLst>
              </p:cTn>
              <p:nextCondLst>
                <p:cond evt="onClick" delay="0">
                  <p:tgtEl>
                    <p:spTgt spid="151"/>
                  </p:tgtEl>
                </p:cond>
              </p:nextCondLst>
            </p:seq>
          </p:childTnLst>
        </p:cTn>
      </p:par>
    </p:tnLst>
    <p:bldLst>
      <p:bldP spid="2" grpId="0"/>
      <p:bldP spid="52" grpId="0"/>
      <p:bldP spid="52" grpId="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Pineapple</a:t>
            </a:r>
            <a:endParaRPr lang="en-GB" dirty="0"/>
          </a:p>
        </p:txBody>
      </p:sp>
      <p:sp>
        <p:nvSpPr>
          <p:cNvPr id="14371" name="Slide Number Placeholder 14370"/>
          <p:cNvSpPr>
            <a:spLocks noGrp="1"/>
          </p:cNvSpPr>
          <p:nvPr>
            <p:ph type="sldNum" sz="quarter" idx="4"/>
          </p:nvPr>
        </p:nvSpPr>
        <p:spPr/>
        <p:txBody>
          <a:bodyPr/>
          <a:lstStyle/>
          <a:p>
            <a:fld id="{CA002AFF-DAC4-483E-9874-67CA33B40BD1}" type="slidenum">
              <a:rPr lang="en-GB" smtClean="0"/>
              <a:pPr/>
              <a:t>9</a:t>
            </a:fld>
            <a:endParaRPr lang="en-GB" dirty="0"/>
          </a:p>
        </p:txBody>
      </p:sp>
      <p:pic>
        <p:nvPicPr>
          <p:cNvPr id="139" name="Picture 2" descr="http://www.baanbophut.com/wordpress/wp-content/uploads/2009/11/fruits-pineapple.jpg"/>
          <p:cNvPicPr>
            <a:picLocks noGrp="1" noChangeAspect="1" noChangeArrowheads="1"/>
          </p:cNvPicPr>
          <p:nvPr>
            <p:ph type="pic" sz="quarter" idx="15"/>
          </p:nvPr>
        </p:nvPicPr>
        <p:blipFill rotWithShape="1">
          <a:blip r:embed="rId38">
            <a:extLst>
              <a:ext uri="{28A0092B-C50C-407E-A947-70E740481C1C}">
                <a14:useLocalDpi xmlns:a14="http://schemas.microsoft.com/office/drawing/2010/main" val="0"/>
              </a:ext>
            </a:extLst>
          </a:blip>
          <a:srcRect l="738" t="16748" r="-738" b="6734"/>
          <a:stretch/>
        </p:blipFill>
        <p:spPr/>
      </p:pic>
      <p:sp>
        <p:nvSpPr>
          <p:cNvPr id="52" name="TextBox 51"/>
          <p:cNvSpPr txBox="1"/>
          <p:nvPr/>
        </p:nvSpPr>
        <p:spPr>
          <a:xfrm>
            <a:off x="2406756" y="3940167"/>
            <a:ext cx="1066318" cy="1569660"/>
          </a:xfrm>
          <a:prstGeom prst="rect">
            <a:avLst/>
          </a:prstGeom>
          <a:noFill/>
        </p:spPr>
        <p:txBody>
          <a:bodyPr wrap="none" rtlCol="0">
            <a:spAutoFit/>
          </a:bodyPr>
          <a:lstStyle/>
          <a:p>
            <a:pPr algn="ctr"/>
            <a:r>
              <a:rPr lang="en-GB" sz="9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4</a:t>
            </a:r>
            <a:endParaRPr lang="en-GB"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4" name="ActivePrez Menu"/>
          <p:cNvGrpSpPr/>
          <p:nvPr>
            <p:custDataLst>
              <p:tags r:id="rId1"/>
            </p:custDataLst>
          </p:nvPr>
        </p:nvGrpSpPr>
        <p:grpSpPr>
          <a:xfrm>
            <a:off x="177800" y="182349"/>
            <a:ext cx="11836400" cy="508000"/>
            <a:chOff x="177800" y="182349"/>
            <a:chExt cx="11836400" cy="508000"/>
          </a:xfrm>
        </p:grpSpPr>
        <p:sp>
          <p:nvSpPr>
            <p:cNvPr id="93" name="ActivePrez - Level 1 Bar"/>
            <p:cNvSpPr/>
            <p:nvPr>
              <p:custDataLst>
                <p:tags r:id="rId4"/>
              </p:custDataLst>
            </p:nvPr>
          </p:nvSpPr>
          <p:spPr>
            <a:xfrm>
              <a:off x="177800" y="182349"/>
              <a:ext cx="11836400" cy="254000"/>
            </a:xfrm>
            <a:prstGeom prst="rect">
              <a:avLst/>
            </a:prstGeom>
            <a:gradFill rotWithShape="1">
              <a:gsLst>
                <a:gs pos="0">
                  <a:schemeClr val="accent1">
                    <a:tint val="98000"/>
                    <a:satMod val="120000"/>
                    <a:lumMod val="110000"/>
                  </a:schemeClr>
                </a:gs>
                <a:gs pos="100000">
                  <a:schemeClr val="accent1">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4" name="ActivePrez - Level 1 Inactive Text">
              <a:hlinkClick r:id="rId39" action="ppaction://hlinksldjump" tooltip="Go to this slide">
                <a:snd r:embed="rId40" name="Windows Notify.wav"/>
              </a:hlinkClick>
              <a:hlinkHover r:id="" action="ppaction://noaction">
                <a:snd r:embed="rId41" name="Windows Navigation Start.wav"/>
              </a:hlinkHover>
            </p:cNvPr>
            <p:cNvSpPr/>
            <p:nvPr>
              <p:custDataLst>
                <p:tags r:id="rId5"/>
              </p:custDataLst>
            </p:nvPr>
          </p:nvSpPr>
          <p:spPr>
            <a:xfrm>
              <a:off x="177800" y="190128"/>
              <a:ext cx="5052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Intro</a:t>
              </a:r>
              <a:endParaRPr lang="en-GB" sz="1000" dirty="0">
                <a:solidFill>
                  <a:schemeClr val="bg1">
                    <a:alpha val="30000"/>
                  </a:schemeClr>
                </a:solidFill>
              </a:endParaRPr>
            </a:p>
          </p:txBody>
        </p:sp>
        <p:sp>
          <p:nvSpPr>
            <p:cNvPr id="95" name="ActivePrez - Level 1 Separator"/>
            <p:cNvSpPr/>
            <p:nvPr>
              <p:custDataLst>
                <p:tags r:id="rId6"/>
              </p:custDataLst>
            </p:nvPr>
          </p:nvSpPr>
          <p:spPr>
            <a:xfrm>
              <a:off x="68306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6" name="ActivePrez - Level 1 Active Text">
              <a:hlinkClick r:id="rId42" action="ppaction://hlinksldjump" tooltip="Go to this slide">
                <a:snd r:embed="rId40" name="Windows Notify.wav"/>
              </a:hlinkClick>
              <a:hlinkHover r:id="" action="ppaction://noaction">
                <a:snd r:embed="rId41" name="Windows Navigation Start.wav"/>
              </a:hlinkHover>
            </p:cNvPr>
            <p:cNvSpPr/>
            <p:nvPr>
              <p:custDataLst>
                <p:tags r:id="rId7"/>
              </p:custDataLst>
            </p:nvPr>
          </p:nvSpPr>
          <p:spPr>
            <a:xfrm>
              <a:off x="740775" y="190128"/>
              <a:ext cx="103906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Top 10 Fruits</a:t>
              </a:r>
              <a:endParaRPr lang="en-GB" sz="1000" dirty="0">
                <a:solidFill>
                  <a:schemeClr val="bg1"/>
                </a:solidFill>
              </a:endParaRPr>
            </a:p>
          </p:txBody>
        </p:sp>
        <p:sp>
          <p:nvSpPr>
            <p:cNvPr id="97" name="ActivePrez - Level 1 Separator"/>
            <p:cNvSpPr/>
            <p:nvPr>
              <p:custDataLst>
                <p:tags r:id="rId8"/>
              </p:custDataLst>
            </p:nvPr>
          </p:nvSpPr>
          <p:spPr>
            <a:xfrm>
              <a:off x="1779842"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98" name="ActivePrez - Level 1 Inactive Text">
              <a:hlinkClick r:id="rId43" action="ppaction://hlinksldjump" tooltip="Go to this slide">
                <a:snd r:embed="rId40" name="Windows Notify.wav"/>
              </a:hlinkClick>
              <a:hlinkHover r:id="" action="ppaction://noaction">
                <a:snd r:embed="rId41" name="Windows Navigation Start.wav"/>
              </a:hlinkHover>
            </p:cNvPr>
            <p:cNvSpPr/>
            <p:nvPr>
              <p:custDataLst>
                <p:tags r:id="rId9"/>
              </p:custDataLst>
            </p:nvPr>
          </p:nvSpPr>
          <p:spPr>
            <a:xfrm>
              <a:off x="1837550" y="190128"/>
              <a:ext cx="118814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Top 10 Beetles</a:t>
              </a:r>
              <a:endParaRPr lang="en-GB" sz="1000" dirty="0">
                <a:solidFill>
                  <a:schemeClr val="bg1">
                    <a:alpha val="30000"/>
                  </a:schemeClr>
                </a:solidFill>
              </a:endParaRPr>
            </a:p>
          </p:txBody>
        </p:sp>
        <p:sp>
          <p:nvSpPr>
            <p:cNvPr id="106" name="ActivePrez - Level 1 Separator"/>
            <p:cNvSpPr/>
            <p:nvPr>
              <p:custDataLst>
                <p:tags r:id="rId10"/>
              </p:custDataLst>
            </p:nvPr>
          </p:nvSpPr>
          <p:spPr>
            <a:xfrm>
              <a:off x="3025696"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7" name="ActivePrez - Level 1 Inactive Text">
              <a:hlinkClick r:id="rId44" action="ppaction://hlinksldjump" tooltip="Go to this slide">
                <a:snd r:embed="rId40" name="Windows Notify.wav"/>
              </a:hlinkClick>
              <a:hlinkHover r:id="" action="ppaction://noaction">
                <a:snd r:embed="rId41" name="Windows Navigation Start.wav"/>
              </a:hlinkHover>
            </p:cNvPr>
            <p:cNvSpPr/>
            <p:nvPr>
              <p:custDataLst>
                <p:tags r:id="rId11"/>
              </p:custDataLst>
            </p:nvPr>
          </p:nvSpPr>
          <p:spPr>
            <a:xfrm>
              <a:off x="3083404" y="190128"/>
              <a:ext cx="89639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Bucket List</a:t>
              </a:r>
              <a:endParaRPr lang="en-GB" sz="1000" dirty="0">
                <a:solidFill>
                  <a:schemeClr val="bg1">
                    <a:alpha val="30000"/>
                  </a:schemeClr>
                </a:solidFill>
              </a:endParaRPr>
            </a:p>
          </p:txBody>
        </p:sp>
        <p:sp>
          <p:nvSpPr>
            <p:cNvPr id="108" name="ActivePrez - Level 1 Separator"/>
            <p:cNvSpPr/>
            <p:nvPr>
              <p:custDataLst>
                <p:tags r:id="rId12"/>
              </p:custDataLst>
            </p:nvPr>
          </p:nvSpPr>
          <p:spPr>
            <a:xfrm>
              <a:off x="3979803"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09" name="ActivePrez - Level 1 Inactive Text">
              <a:hlinkClick r:id="rId45" action="ppaction://hlinksldjump" tooltip="Go to this slide">
                <a:snd r:embed="rId40" name="Windows Notify.wav"/>
              </a:hlinkClick>
              <a:hlinkHover r:id="" action="ppaction://noaction">
                <a:snd r:embed="rId41" name="Windows Navigation Start.wav"/>
              </a:hlinkHover>
            </p:cNvPr>
            <p:cNvSpPr/>
            <p:nvPr>
              <p:custDataLst>
                <p:tags r:id="rId13"/>
              </p:custDataLst>
            </p:nvPr>
          </p:nvSpPr>
          <p:spPr>
            <a:xfrm>
              <a:off x="4037511" y="190128"/>
              <a:ext cx="1481496"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How It Was Created</a:t>
              </a:r>
              <a:endParaRPr lang="en-GB" sz="1000" dirty="0">
                <a:solidFill>
                  <a:schemeClr val="bg1">
                    <a:alpha val="30000"/>
                  </a:schemeClr>
                </a:solidFill>
              </a:endParaRPr>
            </a:p>
          </p:txBody>
        </p:sp>
        <p:sp>
          <p:nvSpPr>
            <p:cNvPr id="110" name="ActivePrez - Level 1 Separator"/>
            <p:cNvSpPr/>
            <p:nvPr>
              <p:custDataLst>
                <p:tags r:id="rId14"/>
              </p:custDataLst>
            </p:nvPr>
          </p:nvSpPr>
          <p:spPr>
            <a:xfrm>
              <a:off x="5519007" y="190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smtClean="0">
                  <a:solidFill>
                    <a:schemeClr val="bg1">
                      <a:alpha val="30000"/>
                    </a:schemeClr>
                  </a:solidFill>
                </a:rPr>
                <a:t>|</a:t>
              </a:r>
              <a:endParaRPr lang="en-GB" sz="1000" dirty="0">
                <a:solidFill>
                  <a:schemeClr val="bg1">
                    <a:alpha val="30000"/>
                  </a:schemeClr>
                </a:solidFill>
              </a:endParaRPr>
            </a:p>
          </p:txBody>
        </p:sp>
        <p:sp>
          <p:nvSpPr>
            <p:cNvPr id="111" name="ActivePrez - Level 1 Inactive Text">
              <a:hlinkClick r:id="rId46" action="ppaction://hlinksldjump" tooltip="Go to this slide">
                <a:snd r:embed="rId40" name="Windows Notify.wav"/>
              </a:hlinkClick>
              <a:hlinkHover r:id="" action="ppaction://noaction">
                <a:snd r:embed="rId41" name="Windows Navigation Start.wav"/>
              </a:hlinkHover>
            </p:cNvPr>
            <p:cNvSpPr/>
            <p:nvPr>
              <p:custDataLst>
                <p:tags r:id="rId15"/>
              </p:custDataLst>
            </p:nvPr>
          </p:nvSpPr>
          <p:spPr>
            <a:xfrm>
              <a:off x="5576715" y="190128"/>
              <a:ext cx="502061"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More</a:t>
              </a:r>
              <a:endParaRPr lang="en-GB" sz="1000" dirty="0">
                <a:solidFill>
                  <a:schemeClr val="bg1">
                    <a:alpha val="30000"/>
                  </a:schemeClr>
                </a:solidFill>
              </a:endParaRPr>
            </a:p>
          </p:txBody>
        </p:sp>
        <p:sp>
          <p:nvSpPr>
            <p:cNvPr id="112" name="ActivePrez - Level 2 Bar"/>
            <p:cNvSpPr/>
            <p:nvPr>
              <p:custDataLst>
                <p:tags r:id="rId16"/>
              </p:custDataLst>
            </p:nvPr>
          </p:nvSpPr>
          <p:spPr>
            <a:xfrm>
              <a:off x="177800" y="436349"/>
              <a:ext cx="11836400" cy="254000"/>
            </a:xfrm>
            <a:prstGeom prst="rect">
              <a:avLst/>
            </a:prstGeom>
            <a:gradFill rotWithShape="1">
              <a:gsLst>
                <a:gs pos="0">
                  <a:schemeClr val="accent3">
                    <a:tint val="98000"/>
                    <a:satMod val="120000"/>
                    <a:lumMod val="110000"/>
                  </a:schemeClr>
                </a:gs>
                <a:gs pos="100000">
                  <a:schemeClr val="accent3">
                    <a:shade val="90000"/>
                    <a:lumMod val="90000"/>
                  </a:schemeClr>
                </a:gs>
              </a:gsLst>
              <a:lin ang="5400000" scaled="0"/>
            </a:gradFill>
            <a:ln w="12700" cap="rnd" cmpd="sng" algn="ctr">
              <a:noFill/>
              <a:prstDash val="solid"/>
            </a:ln>
            <a:effectLst>
              <a:outerShdw blurRad="38100" dist="25400" dir="5400000" rotWithShape="0">
                <a:srgbClr val="000000">
                  <a:alpha val="45000"/>
                </a:srgbClr>
              </a:outerShdw>
            </a:effectLst>
            <a:extLst>
              <a:ext uri="{91240B29-F687-4F45-9708-019B960494DF}">
                <a14:hiddenLine xmlns:a14="http://schemas.microsoft.com/office/drawing/2010/main" w="12700" cap="rnd" cmpd="sng" algn="ctr">
                  <a:solidFill>
                    <a:schemeClr val="accent3"/>
                  </a:solidFill>
                  <a:prstDash val="solid"/>
                </a14:hiddenLine>
              </a:ext>
            </a:ex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13" name="ActivePrez - Level 2 Inactive Text">
              <a:hlinkClick r:id="rId47" action="ppaction://hlinksldjump" tooltip="Go to this slide">
                <a:snd r:embed="rId40" name="Windows Notify.wav"/>
              </a:hlinkClick>
              <a:hlinkHover r:id="" action="ppaction://noaction">
                <a:snd r:embed="rId41" name="Windows Navigation Start.wav"/>
              </a:hlinkHover>
            </p:cNvPr>
            <p:cNvSpPr/>
            <p:nvPr>
              <p:custDataLst>
                <p:tags r:id="rId17"/>
              </p:custDataLst>
            </p:nvPr>
          </p:nvSpPr>
          <p:spPr>
            <a:xfrm>
              <a:off x="177800" y="444128"/>
              <a:ext cx="54534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Apple</a:t>
              </a:r>
              <a:endParaRPr lang="en-GB" sz="1000" dirty="0">
                <a:solidFill>
                  <a:schemeClr val="bg1">
                    <a:alpha val="30000"/>
                  </a:schemeClr>
                </a:solidFill>
              </a:endParaRPr>
            </a:p>
          </p:txBody>
        </p:sp>
        <p:sp>
          <p:nvSpPr>
            <p:cNvPr id="114" name="ActivePrez - Level 2 Separator"/>
            <p:cNvSpPr/>
            <p:nvPr>
              <p:custDataLst>
                <p:tags r:id="rId18"/>
              </p:custDataLst>
            </p:nvPr>
          </p:nvSpPr>
          <p:spPr>
            <a:xfrm>
              <a:off x="72314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5" name="ActivePrez - Level 2 Inactive Text">
              <a:hlinkClick r:id="rId48" action="ppaction://hlinksldjump" tooltip="Go to this slide">
                <a:snd r:embed="rId40" name="Windows Notify.wav"/>
              </a:hlinkClick>
              <a:hlinkHover r:id="" action="ppaction://noaction">
                <a:snd r:embed="rId41" name="Windows Navigation Start.wav"/>
              </a:hlinkHover>
            </p:cNvPr>
            <p:cNvSpPr/>
            <p:nvPr>
              <p:custDataLst>
                <p:tags r:id="rId19"/>
              </p:custDataLst>
            </p:nvPr>
          </p:nvSpPr>
          <p:spPr>
            <a:xfrm>
              <a:off x="780850" y="444128"/>
              <a:ext cx="66717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Banana</a:t>
              </a:r>
              <a:endParaRPr lang="en-GB" sz="1000" dirty="0">
                <a:solidFill>
                  <a:schemeClr val="bg1">
                    <a:alpha val="30000"/>
                  </a:schemeClr>
                </a:solidFill>
              </a:endParaRPr>
            </a:p>
          </p:txBody>
        </p:sp>
        <p:sp>
          <p:nvSpPr>
            <p:cNvPr id="116" name="ActivePrez - Level 2 Separator"/>
            <p:cNvSpPr/>
            <p:nvPr>
              <p:custDataLst>
                <p:tags r:id="rId20"/>
              </p:custDataLst>
            </p:nvPr>
          </p:nvSpPr>
          <p:spPr>
            <a:xfrm>
              <a:off x="1448020"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7" name="ActivePrez - Level 2 Inactive Text">
              <a:hlinkClick r:id="rId49" action="ppaction://hlinksldjump" tooltip="Go to this slide">
                <a:snd r:embed="rId40" name="Windows Notify.wav"/>
              </a:hlinkClick>
              <a:hlinkHover r:id="" action="ppaction://noaction">
                <a:snd r:embed="rId41" name="Windows Navigation Start.wav"/>
              </a:hlinkHover>
            </p:cNvPr>
            <p:cNvSpPr/>
            <p:nvPr>
              <p:custDataLst>
                <p:tags r:id="rId21"/>
              </p:custDataLst>
            </p:nvPr>
          </p:nvSpPr>
          <p:spPr>
            <a:xfrm>
              <a:off x="1505728" y="444128"/>
              <a:ext cx="6559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Orange</a:t>
              </a:r>
              <a:endParaRPr lang="en-GB" sz="1000" dirty="0">
                <a:solidFill>
                  <a:schemeClr val="bg1">
                    <a:alpha val="30000"/>
                  </a:schemeClr>
                </a:solidFill>
              </a:endParaRPr>
            </a:p>
          </p:txBody>
        </p:sp>
        <p:sp>
          <p:nvSpPr>
            <p:cNvPr id="118" name="ActivePrez - Level 2 Separator"/>
            <p:cNvSpPr/>
            <p:nvPr>
              <p:custDataLst>
                <p:tags r:id="rId22"/>
              </p:custDataLst>
            </p:nvPr>
          </p:nvSpPr>
          <p:spPr>
            <a:xfrm>
              <a:off x="2161677"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19" name="ActivePrez - Level 2 Inactive Text">
              <a:hlinkClick r:id="rId50" action="ppaction://hlinksldjump" tooltip="Go to this slide">
                <a:snd r:embed="rId40" name="Windows Notify.wav"/>
              </a:hlinkClick>
              <a:hlinkHover r:id="" action="ppaction://noaction">
                <a:snd r:embed="rId41" name="Windows Navigation Start.wav"/>
              </a:hlinkHover>
            </p:cNvPr>
            <p:cNvSpPr/>
            <p:nvPr>
              <p:custDataLst>
                <p:tags r:id="rId23"/>
              </p:custDataLst>
            </p:nvPr>
          </p:nvSpPr>
          <p:spPr>
            <a:xfrm>
              <a:off x="2219385" y="444128"/>
              <a:ext cx="56457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Peach</a:t>
              </a:r>
              <a:endParaRPr lang="en-GB" sz="1000" dirty="0">
                <a:solidFill>
                  <a:schemeClr val="bg1">
                    <a:alpha val="30000"/>
                  </a:schemeClr>
                </a:solidFill>
              </a:endParaRPr>
            </a:p>
          </p:txBody>
        </p:sp>
        <p:sp>
          <p:nvSpPr>
            <p:cNvPr id="120" name="ActivePrez - Level 2 Separator"/>
            <p:cNvSpPr/>
            <p:nvPr>
              <p:custDataLst>
                <p:tags r:id="rId24"/>
              </p:custDataLst>
            </p:nvPr>
          </p:nvSpPr>
          <p:spPr>
            <a:xfrm>
              <a:off x="2783963"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1" name="ActivePrez - Level 2 Inactive Text">
              <a:hlinkClick r:id="rId51" action="ppaction://hlinksldjump" tooltip="Go to this slide">
                <a:snd r:embed="rId40" name="Windows Notify.wav"/>
              </a:hlinkClick>
              <a:hlinkHover r:id="" action="ppaction://noaction">
                <a:snd r:embed="rId41" name="Windows Navigation Start.wav"/>
              </a:hlinkHover>
            </p:cNvPr>
            <p:cNvSpPr/>
            <p:nvPr>
              <p:custDataLst>
                <p:tags r:id="rId25"/>
              </p:custDataLst>
            </p:nvPr>
          </p:nvSpPr>
          <p:spPr>
            <a:xfrm>
              <a:off x="2841671" y="444128"/>
              <a:ext cx="470000"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Pear</a:t>
              </a:r>
              <a:endParaRPr lang="en-GB" sz="1000" dirty="0">
                <a:solidFill>
                  <a:schemeClr val="bg1">
                    <a:alpha val="30000"/>
                  </a:schemeClr>
                </a:solidFill>
              </a:endParaRPr>
            </a:p>
          </p:txBody>
        </p:sp>
        <p:sp>
          <p:nvSpPr>
            <p:cNvPr id="122" name="ActivePrez - Level 2 Separator"/>
            <p:cNvSpPr/>
            <p:nvPr>
              <p:custDataLst>
                <p:tags r:id="rId26"/>
              </p:custDataLst>
            </p:nvPr>
          </p:nvSpPr>
          <p:spPr>
            <a:xfrm>
              <a:off x="3311671"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3" name="ActivePrez - Level 2 Inactive Text">
              <a:hlinkClick r:id="rId52" action="ppaction://hlinksldjump" tooltip="Go to this slide">
                <a:snd r:embed="rId40" name="Windows Notify.wav"/>
              </a:hlinkClick>
              <a:hlinkHover r:id="" action="ppaction://noaction">
                <a:snd r:embed="rId41" name="Windows Navigation Start.wav"/>
              </a:hlinkHover>
            </p:cNvPr>
            <p:cNvSpPr/>
            <p:nvPr>
              <p:custDataLst>
                <p:tags r:id="rId27"/>
              </p:custDataLst>
            </p:nvPr>
          </p:nvSpPr>
          <p:spPr>
            <a:xfrm>
              <a:off x="3369379" y="444128"/>
              <a:ext cx="63991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Grapes</a:t>
              </a:r>
              <a:endParaRPr lang="en-GB" sz="1000" dirty="0">
                <a:solidFill>
                  <a:schemeClr val="bg1">
                    <a:alpha val="30000"/>
                  </a:schemeClr>
                </a:solidFill>
              </a:endParaRPr>
            </a:p>
          </p:txBody>
        </p:sp>
        <p:sp>
          <p:nvSpPr>
            <p:cNvPr id="124" name="ActivePrez - Level 2 Separator"/>
            <p:cNvSpPr/>
            <p:nvPr>
              <p:custDataLst>
                <p:tags r:id="rId28"/>
              </p:custDataLst>
            </p:nvPr>
          </p:nvSpPr>
          <p:spPr>
            <a:xfrm>
              <a:off x="4009298"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5" name="ActivePrez - Level 2 Active Text">
              <a:hlinkClick r:id="rId53" action="ppaction://hlinksldjump" tooltip="Go to this slide">
                <a:snd r:embed="rId40" name="Windows Notify.wav"/>
              </a:hlinkClick>
              <a:hlinkHover r:id="" action="ppaction://noaction">
                <a:snd r:embed="rId41" name="Windows Navigation Start.wav"/>
              </a:hlinkHover>
            </p:cNvPr>
            <p:cNvSpPr/>
            <p:nvPr>
              <p:custDataLst>
                <p:tags r:id="rId29"/>
              </p:custDataLst>
            </p:nvPr>
          </p:nvSpPr>
          <p:spPr>
            <a:xfrm>
              <a:off x="4067006" y="444128"/>
              <a:ext cx="80502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solidFill>
                </a:rPr>
                <a:t>Pineapple</a:t>
              </a:r>
              <a:endParaRPr lang="en-GB" sz="1000" dirty="0">
                <a:solidFill>
                  <a:schemeClr val="bg1"/>
                </a:solidFill>
              </a:endParaRPr>
            </a:p>
          </p:txBody>
        </p:sp>
        <p:sp>
          <p:nvSpPr>
            <p:cNvPr id="126" name="ActivePrez - Level 2 Separator"/>
            <p:cNvSpPr/>
            <p:nvPr>
              <p:custDataLst>
                <p:tags r:id="rId30"/>
              </p:custDataLst>
            </p:nvPr>
          </p:nvSpPr>
          <p:spPr>
            <a:xfrm>
              <a:off x="4872035"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7" name="ActivePrez - Level 2 Inactive Text">
              <a:hlinkClick r:id="rId54" action="ppaction://hlinksldjump" tooltip="Go to this slide">
                <a:snd r:embed="rId40" name="Windows Notify.wav"/>
              </a:hlinkClick>
              <a:hlinkHover r:id="" action="ppaction://noaction">
                <a:snd r:embed="rId41" name="Windows Navigation Start.wav"/>
              </a:hlinkHover>
            </p:cNvPr>
            <p:cNvSpPr/>
            <p:nvPr>
              <p:custDataLst>
                <p:tags r:id="rId31"/>
              </p:custDataLst>
            </p:nvPr>
          </p:nvSpPr>
          <p:spPr>
            <a:xfrm>
              <a:off x="4929743" y="444128"/>
              <a:ext cx="869149"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Blackberry</a:t>
              </a:r>
              <a:endParaRPr lang="en-GB" sz="1000" dirty="0">
                <a:solidFill>
                  <a:schemeClr val="bg1">
                    <a:alpha val="30000"/>
                  </a:schemeClr>
                </a:solidFill>
              </a:endParaRPr>
            </a:p>
          </p:txBody>
        </p:sp>
        <p:sp>
          <p:nvSpPr>
            <p:cNvPr id="128" name="ActivePrez - Level 2 Separator"/>
            <p:cNvSpPr/>
            <p:nvPr>
              <p:custDataLst>
                <p:tags r:id="rId32"/>
              </p:custDataLst>
            </p:nvPr>
          </p:nvSpPr>
          <p:spPr>
            <a:xfrm>
              <a:off x="579889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29" name="ActivePrez - Level 2 Inactive Text">
              <a:hlinkClick r:id="rId55" action="ppaction://hlinksldjump" tooltip="Go to this slide">
                <a:snd r:embed="rId40" name="Windows Notify.wav"/>
              </a:hlinkClick>
              <a:hlinkHover r:id="" action="ppaction://noaction">
                <a:snd r:embed="rId41" name="Windows Navigation Start.wav"/>
              </a:hlinkHover>
            </p:cNvPr>
            <p:cNvSpPr/>
            <p:nvPr>
              <p:custDataLst>
                <p:tags r:id="rId33"/>
              </p:custDataLst>
            </p:nvPr>
          </p:nvSpPr>
          <p:spPr>
            <a:xfrm>
              <a:off x="5856600" y="444128"/>
              <a:ext cx="609462"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Mango</a:t>
              </a:r>
              <a:endParaRPr lang="en-GB" sz="1000" dirty="0">
                <a:solidFill>
                  <a:schemeClr val="bg1">
                    <a:alpha val="30000"/>
                  </a:schemeClr>
                </a:solidFill>
              </a:endParaRPr>
            </a:p>
          </p:txBody>
        </p:sp>
        <p:sp>
          <p:nvSpPr>
            <p:cNvPr id="130" name="ActivePrez - Level 2 Separator"/>
            <p:cNvSpPr/>
            <p:nvPr>
              <p:custDataLst>
                <p:tags r:id="rId34"/>
              </p:custDataLst>
            </p:nvPr>
          </p:nvSpPr>
          <p:spPr>
            <a:xfrm>
              <a:off x="6466062" y="444128"/>
              <a:ext cx="57708"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GB" sz="1000" dirty="0">
                  <a:solidFill>
                    <a:schemeClr val="bg1">
                      <a:alpha val="30000"/>
                    </a:schemeClr>
                  </a:solidFill>
                </a:rPr>
                <a:t>|</a:t>
              </a:r>
            </a:p>
          </p:txBody>
        </p:sp>
        <p:sp>
          <p:nvSpPr>
            <p:cNvPr id="131" name="ActivePrez - Level 2 Inactive Text">
              <a:hlinkClick r:id="rId56" action="ppaction://hlinksldjump" tooltip="Go to this slide">
                <a:snd r:embed="rId40" name="Windows Notify.wav"/>
              </a:hlinkClick>
              <a:hlinkHover r:id="" action="ppaction://noaction">
                <a:snd r:embed="rId41" name="Windows Navigation Start.wav"/>
              </a:hlinkHover>
            </p:cNvPr>
            <p:cNvSpPr/>
            <p:nvPr>
              <p:custDataLst>
                <p:tags r:id="rId35"/>
              </p:custDataLst>
            </p:nvPr>
          </p:nvSpPr>
          <p:spPr>
            <a:xfrm>
              <a:off x="6523770" y="444128"/>
              <a:ext cx="617477" cy="246221"/>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GB" sz="1000" smtClean="0">
                  <a:solidFill>
                    <a:schemeClr val="bg1">
                      <a:alpha val="30000"/>
                    </a:schemeClr>
                  </a:solidFill>
                </a:rPr>
                <a:t>Cherry</a:t>
              </a:r>
              <a:endParaRPr lang="en-GB" sz="1000" dirty="0">
                <a:solidFill>
                  <a:schemeClr val="bg1">
                    <a:alpha val="30000"/>
                  </a:schemeClr>
                </a:solidFill>
              </a:endParaRPr>
            </a:p>
          </p:txBody>
        </p:sp>
      </p:grpSp>
      <p:grpSp>
        <p:nvGrpSpPr>
          <p:cNvPr id="132" name="ActivePrez - Show Button"/>
          <p:cNvGrpSpPr/>
          <p:nvPr>
            <p:custDataLst>
              <p:tags r:id="rId2"/>
            </p:custDataLst>
          </p:nvPr>
        </p:nvGrpSpPr>
        <p:grpSpPr>
          <a:xfrm>
            <a:off x="11705721" y="181916"/>
            <a:ext cx="230400" cy="230400"/>
            <a:chOff x="8666160" y="1052736"/>
            <a:chExt cx="230400" cy="230400"/>
          </a:xfrm>
        </p:grpSpPr>
        <p:sp>
          <p:nvSpPr>
            <p:cNvPr id="133" name="APDSB - Outer circle">
              <a:hlinkClick r:id="" action="ppaction://noaction">
                <a:snd r:embed="rId57" name="Windows Hardware Insert.wav"/>
              </a:hlinkClick>
            </p:cNvPr>
            <p:cNvSpPr/>
            <p:nvPr/>
          </p:nvSpPr>
          <p:spPr>
            <a:xfrm>
              <a:off x="8666160" y="1052736"/>
              <a:ext cx="230400" cy="2304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4" name="APDSB - Inner partial circle"/>
            <p:cNvSpPr/>
            <p:nvPr/>
          </p:nvSpPr>
          <p:spPr>
            <a:xfrm>
              <a:off x="8711720" y="1111263"/>
              <a:ext cx="138986" cy="123171"/>
            </a:xfrm>
            <a:custGeom>
              <a:avLst/>
              <a:gdLst>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7094 h 2759242"/>
                <a:gd name="connsiteX1" fmla="*/ 537411 w 3120190"/>
                <a:gd name="connsiteY1" fmla="*/ 1307431 h 2759242"/>
                <a:gd name="connsiteX2" fmla="*/ 1532021 w 3120190"/>
                <a:gd name="connsiteY2" fmla="*/ 2253916 h 2759242"/>
                <a:gd name="connsiteX3" fmla="*/ 2582779 w 3120190"/>
                <a:gd name="connsiteY3" fmla="*/ 1283368 h 2759242"/>
                <a:gd name="connsiteX4" fmla="*/ 2045369 w 3120190"/>
                <a:gd name="connsiteY4" fmla="*/ 409073 h 2759242"/>
                <a:gd name="connsiteX5" fmla="*/ 2358190 w 3120190"/>
                <a:gd name="connsiteY5" fmla="*/ 16042 h 2759242"/>
                <a:gd name="connsiteX6" fmla="*/ 3120190 w 3120190"/>
                <a:gd name="connsiteY6" fmla="*/ 1299410 h 2759242"/>
                <a:gd name="connsiteX7" fmla="*/ 1532021 w 3120190"/>
                <a:gd name="connsiteY7" fmla="*/ 2759242 h 2759242"/>
                <a:gd name="connsiteX8" fmla="*/ 0 w 3120190"/>
                <a:gd name="connsiteY8" fmla="*/ 1291389 h 2759242"/>
                <a:gd name="connsiteX9" fmla="*/ 697832 w 3120190"/>
                <a:gd name="connsiteY9" fmla="*/ 0 h 2759242"/>
                <a:gd name="connsiteX10" fmla="*/ 970547 w 3120190"/>
                <a:gd name="connsiteY10" fmla="*/ 417094 h 2759242"/>
                <a:gd name="connsiteX0" fmla="*/ 970547 w 3120190"/>
                <a:gd name="connsiteY0" fmla="*/ 418736 h 2760884"/>
                <a:gd name="connsiteX1" fmla="*/ 537411 w 3120190"/>
                <a:gd name="connsiteY1" fmla="*/ 1309073 h 2760884"/>
                <a:gd name="connsiteX2" fmla="*/ 1532021 w 3120190"/>
                <a:gd name="connsiteY2" fmla="*/ 2255558 h 2760884"/>
                <a:gd name="connsiteX3" fmla="*/ 2582779 w 3120190"/>
                <a:gd name="connsiteY3" fmla="*/ 1285010 h 2760884"/>
                <a:gd name="connsiteX4" fmla="*/ 2045369 w 3120190"/>
                <a:gd name="connsiteY4" fmla="*/ 410715 h 2760884"/>
                <a:gd name="connsiteX5" fmla="*/ 2358190 w 3120190"/>
                <a:gd name="connsiteY5" fmla="*/ 17684 h 2760884"/>
                <a:gd name="connsiteX6" fmla="*/ 3120190 w 3120190"/>
                <a:gd name="connsiteY6" fmla="*/ 1301052 h 2760884"/>
                <a:gd name="connsiteX7" fmla="*/ 1532021 w 3120190"/>
                <a:gd name="connsiteY7" fmla="*/ 2760884 h 2760884"/>
                <a:gd name="connsiteX8" fmla="*/ 0 w 3120190"/>
                <a:gd name="connsiteY8" fmla="*/ 1293031 h 2760884"/>
                <a:gd name="connsiteX9" fmla="*/ 697832 w 3120190"/>
                <a:gd name="connsiteY9" fmla="*/ 1642 h 2760884"/>
                <a:gd name="connsiteX10" fmla="*/ 970547 w 3120190"/>
                <a:gd name="connsiteY10" fmla="*/ 418736 h 2760884"/>
                <a:gd name="connsiteX0" fmla="*/ 970547 w 3120190"/>
                <a:gd name="connsiteY0" fmla="*/ 420759 h 2762907"/>
                <a:gd name="connsiteX1" fmla="*/ 537411 w 3120190"/>
                <a:gd name="connsiteY1" fmla="*/ 1311096 h 2762907"/>
                <a:gd name="connsiteX2" fmla="*/ 1532021 w 3120190"/>
                <a:gd name="connsiteY2" fmla="*/ 2257581 h 2762907"/>
                <a:gd name="connsiteX3" fmla="*/ 2582779 w 3120190"/>
                <a:gd name="connsiteY3" fmla="*/ 1287033 h 2762907"/>
                <a:gd name="connsiteX4" fmla="*/ 2045369 w 3120190"/>
                <a:gd name="connsiteY4" fmla="*/ 412738 h 2762907"/>
                <a:gd name="connsiteX5" fmla="*/ 2358190 w 3120190"/>
                <a:gd name="connsiteY5" fmla="*/ 19707 h 2762907"/>
                <a:gd name="connsiteX6" fmla="*/ 3120190 w 3120190"/>
                <a:gd name="connsiteY6" fmla="*/ 1303075 h 2762907"/>
                <a:gd name="connsiteX7" fmla="*/ 1532021 w 3120190"/>
                <a:gd name="connsiteY7" fmla="*/ 2762907 h 2762907"/>
                <a:gd name="connsiteX8" fmla="*/ 0 w 3120190"/>
                <a:gd name="connsiteY8" fmla="*/ 1295054 h 2762907"/>
                <a:gd name="connsiteX9" fmla="*/ 697832 w 3120190"/>
                <a:gd name="connsiteY9" fmla="*/ 3665 h 2762907"/>
                <a:gd name="connsiteX10" fmla="*/ 970547 w 3120190"/>
                <a:gd name="connsiteY10" fmla="*/ 420759 h 2762907"/>
                <a:gd name="connsiteX0" fmla="*/ 970547 w 3120190"/>
                <a:gd name="connsiteY0" fmla="*/ 418385 h 2760533"/>
                <a:gd name="connsiteX1" fmla="*/ 537411 w 3120190"/>
                <a:gd name="connsiteY1" fmla="*/ 1308722 h 2760533"/>
                <a:gd name="connsiteX2" fmla="*/ 1532021 w 3120190"/>
                <a:gd name="connsiteY2" fmla="*/ 2255207 h 2760533"/>
                <a:gd name="connsiteX3" fmla="*/ 2582779 w 3120190"/>
                <a:gd name="connsiteY3" fmla="*/ 1284659 h 2760533"/>
                <a:gd name="connsiteX4" fmla="*/ 2045369 w 3120190"/>
                <a:gd name="connsiteY4" fmla="*/ 410364 h 2760533"/>
                <a:gd name="connsiteX5" fmla="*/ 2358190 w 3120190"/>
                <a:gd name="connsiteY5" fmla="*/ 17333 h 2760533"/>
                <a:gd name="connsiteX6" fmla="*/ 3120190 w 3120190"/>
                <a:gd name="connsiteY6" fmla="*/ 1300701 h 2760533"/>
                <a:gd name="connsiteX7" fmla="*/ 1532021 w 3120190"/>
                <a:gd name="connsiteY7" fmla="*/ 2760533 h 2760533"/>
                <a:gd name="connsiteX8" fmla="*/ 0 w 3120190"/>
                <a:gd name="connsiteY8" fmla="*/ 1292680 h 2760533"/>
                <a:gd name="connsiteX9" fmla="*/ 697832 w 3120190"/>
                <a:gd name="connsiteY9" fmla="*/ 1291 h 2760533"/>
                <a:gd name="connsiteX10" fmla="*/ 970547 w 3120190"/>
                <a:gd name="connsiteY10" fmla="*/ 418385 h 2760533"/>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19464 h 2761612"/>
                <a:gd name="connsiteX1" fmla="*/ 537411 w 3120190"/>
                <a:gd name="connsiteY1" fmla="*/ 1309801 h 2761612"/>
                <a:gd name="connsiteX2" fmla="*/ 1532021 w 3120190"/>
                <a:gd name="connsiteY2" fmla="*/ 2256286 h 2761612"/>
                <a:gd name="connsiteX3" fmla="*/ 2582779 w 3120190"/>
                <a:gd name="connsiteY3" fmla="*/ 1285738 h 2761612"/>
                <a:gd name="connsiteX4" fmla="*/ 2045369 w 3120190"/>
                <a:gd name="connsiteY4" fmla="*/ 411443 h 2761612"/>
                <a:gd name="connsiteX5" fmla="*/ 2358190 w 3120190"/>
                <a:gd name="connsiteY5" fmla="*/ 18412 h 2761612"/>
                <a:gd name="connsiteX6" fmla="*/ 3120190 w 3120190"/>
                <a:gd name="connsiteY6" fmla="*/ 1301780 h 2761612"/>
                <a:gd name="connsiteX7" fmla="*/ 1532021 w 3120190"/>
                <a:gd name="connsiteY7" fmla="*/ 2761612 h 2761612"/>
                <a:gd name="connsiteX8" fmla="*/ 0 w 3120190"/>
                <a:gd name="connsiteY8" fmla="*/ 1293759 h 2761612"/>
                <a:gd name="connsiteX9" fmla="*/ 697832 w 3120190"/>
                <a:gd name="connsiteY9" fmla="*/ 2370 h 2761612"/>
                <a:gd name="connsiteX10" fmla="*/ 970547 w 3120190"/>
                <a:gd name="connsiteY10" fmla="*/ 419464 h 2761612"/>
                <a:gd name="connsiteX0" fmla="*/ 970547 w 3120190"/>
                <a:gd name="connsiteY0" fmla="*/ 420155 h 2762303"/>
                <a:gd name="connsiteX1" fmla="*/ 537411 w 3120190"/>
                <a:gd name="connsiteY1" fmla="*/ 1310492 h 2762303"/>
                <a:gd name="connsiteX2" fmla="*/ 1532021 w 3120190"/>
                <a:gd name="connsiteY2" fmla="*/ 2256977 h 2762303"/>
                <a:gd name="connsiteX3" fmla="*/ 2582779 w 3120190"/>
                <a:gd name="connsiteY3" fmla="*/ 1286429 h 2762303"/>
                <a:gd name="connsiteX4" fmla="*/ 2045369 w 3120190"/>
                <a:gd name="connsiteY4" fmla="*/ 412134 h 2762303"/>
                <a:gd name="connsiteX5" fmla="*/ 2358190 w 3120190"/>
                <a:gd name="connsiteY5" fmla="*/ 19103 h 2762303"/>
                <a:gd name="connsiteX6" fmla="*/ 3120190 w 3120190"/>
                <a:gd name="connsiteY6" fmla="*/ 1302471 h 2762303"/>
                <a:gd name="connsiteX7" fmla="*/ 1532021 w 3120190"/>
                <a:gd name="connsiteY7" fmla="*/ 2762303 h 2762303"/>
                <a:gd name="connsiteX8" fmla="*/ 0 w 3120190"/>
                <a:gd name="connsiteY8" fmla="*/ 1294450 h 2762303"/>
                <a:gd name="connsiteX9" fmla="*/ 697832 w 3120190"/>
                <a:gd name="connsiteY9" fmla="*/ 3061 h 2762303"/>
                <a:gd name="connsiteX10" fmla="*/ 970547 w 3120190"/>
                <a:gd name="connsiteY10" fmla="*/ 420155 h 2762303"/>
                <a:gd name="connsiteX0" fmla="*/ 970547 w 3120190"/>
                <a:gd name="connsiteY0" fmla="*/ 421556 h 2763704"/>
                <a:gd name="connsiteX1" fmla="*/ 537411 w 3120190"/>
                <a:gd name="connsiteY1" fmla="*/ 1311893 h 2763704"/>
                <a:gd name="connsiteX2" fmla="*/ 1532021 w 3120190"/>
                <a:gd name="connsiteY2" fmla="*/ 2258378 h 2763704"/>
                <a:gd name="connsiteX3" fmla="*/ 2582779 w 3120190"/>
                <a:gd name="connsiteY3" fmla="*/ 1287830 h 2763704"/>
                <a:gd name="connsiteX4" fmla="*/ 2045369 w 3120190"/>
                <a:gd name="connsiteY4" fmla="*/ 413535 h 2763704"/>
                <a:gd name="connsiteX5" fmla="*/ 2358190 w 3120190"/>
                <a:gd name="connsiteY5" fmla="*/ 20504 h 2763704"/>
                <a:gd name="connsiteX6" fmla="*/ 3120190 w 3120190"/>
                <a:gd name="connsiteY6" fmla="*/ 1303872 h 2763704"/>
                <a:gd name="connsiteX7" fmla="*/ 1532021 w 3120190"/>
                <a:gd name="connsiteY7" fmla="*/ 2763704 h 2763704"/>
                <a:gd name="connsiteX8" fmla="*/ 0 w 3120190"/>
                <a:gd name="connsiteY8" fmla="*/ 1295851 h 2763704"/>
                <a:gd name="connsiteX9" fmla="*/ 697832 w 3120190"/>
                <a:gd name="connsiteY9" fmla="*/ 4462 h 2763704"/>
                <a:gd name="connsiteX10" fmla="*/ 970547 w 3120190"/>
                <a:gd name="connsiteY10" fmla="*/ 421556 h 2763704"/>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70547 w 3120190"/>
                <a:gd name="connsiteY0" fmla="*/ 436644 h 2778792"/>
                <a:gd name="connsiteX1" fmla="*/ 537411 w 3120190"/>
                <a:gd name="connsiteY1" fmla="*/ 1326981 h 2778792"/>
                <a:gd name="connsiteX2" fmla="*/ 1532021 w 3120190"/>
                <a:gd name="connsiteY2" fmla="*/ 2273466 h 2778792"/>
                <a:gd name="connsiteX3" fmla="*/ 2582779 w 3120190"/>
                <a:gd name="connsiteY3" fmla="*/ 1302918 h 2778792"/>
                <a:gd name="connsiteX4" fmla="*/ 2045369 w 3120190"/>
                <a:gd name="connsiteY4" fmla="*/ 428623 h 2778792"/>
                <a:gd name="connsiteX5" fmla="*/ 2358190 w 3120190"/>
                <a:gd name="connsiteY5" fmla="*/ 35592 h 2778792"/>
                <a:gd name="connsiteX6" fmla="*/ 3120190 w 3120190"/>
                <a:gd name="connsiteY6" fmla="*/ 1318960 h 2778792"/>
                <a:gd name="connsiteX7" fmla="*/ 1532021 w 3120190"/>
                <a:gd name="connsiteY7" fmla="*/ 2778792 h 2778792"/>
                <a:gd name="connsiteX8" fmla="*/ 0 w 3120190"/>
                <a:gd name="connsiteY8" fmla="*/ 1310939 h 2778792"/>
                <a:gd name="connsiteX9" fmla="*/ 697832 w 3120190"/>
                <a:gd name="connsiteY9" fmla="*/ 19550 h 2778792"/>
                <a:gd name="connsiteX10" fmla="*/ 970547 w 3120190"/>
                <a:gd name="connsiteY10" fmla="*/ 436644 h 2778792"/>
                <a:gd name="connsiteX0" fmla="*/ 986589 w 3120190"/>
                <a:gd name="connsiteY0" fmla="*/ 444230 h 2778357"/>
                <a:gd name="connsiteX1" fmla="*/ 537411 w 3120190"/>
                <a:gd name="connsiteY1" fmla="*/ 1326546 h 2778357"/>
                <a:gd name="connsiteX2" fmla="*/ 1532021 w 3120190"/>
                <a:gd name="connsiteY2" fmla="*/ 2273031 h 2778357"/>
                <a:gd name="connsiteX3" fmla="*/ 2582779 w 3120190"/>
                <a:gd name="connsiteY3" fmla="*/ 1302483 h 2778357"/>
                <a:gd name="connsiteX4" fmla="*/ 2045369 w 3120190"/>
                <a:gd name="connsiteY4" fmla="*/ 428188 h 2778357"/>
                <a:gd name="connsiteX5" fmla="*/ 2358190 w 3120190"/>
                <a:gd name="connsiteY5" fmla="*/ 35157 h 2778357"/>
                <a:gd name="connsiteX6" fmla="*/ 3120190 w 3120190"/>
                <a:gd name="connsiteY6" fmla="*/ 1318525 h 2778357"/>
                <a:gd name="connsiteX7" fmla="*/ 1532021 w 3120190"/>
                <a:gd name="connsiteY7" fmla="*/ 2778357 h 2778357"/>
                <a:gd name="connsiteX8" fmla="*/ 0 w 3120190"/>
                <a:gd name="connsiteY8" fmla="*/ 1310504 h 2778357"/>
                <a:gd name="connsiteX9" fmla="*/ 697832 w 3120190"/>
                <a:gd name="connsiteY9" fmla="*/ 19115 h 2778357"/>
                <a:gd name="connsiteX10" fmla="*/ 986589 w 3120190"/>
                <a:gd name="connsiteY10" fmla="*/ 444230 h 2778357"/>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70533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37411 w 3120190"/>
                <a:gd name="connsiteY1" fmla="*/ 1324048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20190"/>
                <a:gd name="connsiteY0" fmla="*/ 441732 h 2775859"/>
                <a:gd name="connsiteX1" fmla="*/ 545432 w 3120190"/>
                <a:gd name="connsiteY1" fmla="*/ 1316027 h 2775859"/>
                <a:gd name="connsiteX2" fmla="*/ 1532021 w 3120190"/>
                <a:gd name="connsiteY2" fmla="*/ 2254491 h 2775859"/>
                <a:gd name="connsiteX3" fmla="*/ 2582779 w 3120190"/>
                <a:gd name="connsiteY3" fmla="*/ 1299985 h 2775859"/>
                <a:gd name="connsiteX4" fmla="*/ 2045369 w 3120190"/>
                <a:gd name="connsiteY4" fmla="*/ 425690 h 2775859"/>
                <a:gd name="connsiteX5" fmla="*/ 2358190 w 3120190"/>
                <a:gd name="connsiteY5" fmla="*/ 32659 h 2775859"/>
                <a:gd name="connsiteX6" fmla="*/ 3120190 w 3120190"/>
                <a:gd name="connsiteY6" fmla="*/ 1316027 h 2775859"/>
                <a:gd name="connsiteX7" fmla="*/ 1532021 w 3120190"/>
                <a:gd name="connsiteY7" fmla="*/ 2775859 h 2775859"/>
                <a:gd name="connsiteX8" fmla="*/ 0 w 3120190"/>
                <a:gd name="connsiteY8" fmla="*/ 1308006 h 2775859"/>
                <a:gd name="connsiteX9" fmla="*/ 697832 w 3120190"/>
                <a:gd name="connsiteY9" fmla="*/ 16617 h 2775859"/>
                <a:gd name="connsiteX10" fmla="*/ 986589 w 3120190"/>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8190 w 3136232"/>
                <a:gd name="connsiteY5" fmla="*/ 32659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2759 h 2776886"/>
                <a:gd name="connsiteX1" fmla="*/ 545432 w 3136232"/>
                <a:gd name="connsiteY1" fmla="*/ 1317054 h 2776886"/>
                <a:gd name="connsiteX2" fmla="*/ 1532021 w 3136232"/>
                <a:gd name="connsiteY2" fmla="*/ 2255518 h 2776886"/>
                <a:gd name="connsiteX3" fmla="*/ 2582779 w 3136232"/>
                <a:gd name="connsiteY3" fmla="*/ 1301012 h 2776886"/>
                <a:gd name="connsiteX4" fmla="*/ 2045369 w 3136232"/>
                <a:gd name="connsiteY4" fmla="*/ 426717 h 2776886"/>
                <a:gd name="connsiteX5" fmla="*/ 2350168 w 3136232"/>
                <a:gd name="connsiteY5" fmla="*/ 17644 h 2776886"/>
                <a:gd name="connsiteX6" fmla="*/ 3136232 w 3136232"/>
                <a:gd name="connsiteY6" fmla="*/ 1309033 h 2776886"/>
                <a:gd name="connsiteX7" fmla="*/ 1532021 w 3136232"/>
                <a:gd name="connsiteY7" fmla="*/ 2776886 h 2776886"/>
                <a:gd name="connsiteX8" fmla="*/ 0 w 3136232"/>
                <a:gd name="connsiteY8" fmla="*/ 1309033 h 2776886"/>
                <a:gd name="connsiteX9" fmla="*/ 697832 w 3136232"/>
                <a:gd name="connsiteY9" fmla="*/ 17644 h 2776886"/>
                <a:gd name="connsiteX10" fmla="*/ 986589 w 3136232"/>
                <a:gd name="connsiteY10" fmla="*/ 442759 h 2776886"/>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82779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732 h 2775859"/>
                <a:gd name="connsiteX1" fmla="*/ 545432 w 3136232"/>
                <a:gd name="connsiteY1" fmla="*/ 1316027 h 2775859"/>
                <a:gd name="connsiteX2" fmla="*/ 1532021 w 3136232"/>
                <a:gd name="connsiteY2" fmla="*/ 2254491 h 2775859"/>
                <a:gd name="connsiteX3" fmla="*/ 2593796 w 3136232"/>
                <a:gd name="connsiteY3" fmla="*/ 1299985 h 2775859"/>
                <a:gd name="connsiteX4" fmla="*/ 2045369 w 3136232"/>
                <a:gd name="connsiteY4" fmla="*/ 425690 h 2775859"/>
                <a:gd name="connsiteX5" fmla="*/ 2350168 w 3136232"/>
                <a:gd name="connsiteY5" fmla="*/ 16617 h 2775859"/>
                <a:gd name="connsiteX6" fmla="*/ 3136232 w 3136232"/>
                <a:gd name="connsiteY6" fmla="*/ 1308006 h 2775859"/>
                <a:gd name="connsiteX7" fmla="*/ 1532021 w 3136232"/>
                <a:gd name="connsiteY7" fmla="*/ 2775859 h 2775859"/>
                <a:gd name="connsiteX8" fmla="*/ 0 w 3136232"/>
                <a:gd name="connsiteY8" fmla="*/ 1308006 h 2775859"/>
                <a:gd name="connsiteX9" fmla="*/ 697832 w 3136232"/>
                <a:gd name="connsiteY9" fmla="*/ 16617 h 2775859"/>
                <a:gd name="connsiteX10" fmla="*/ 986589 w 3136232"/>
                <a:gd name="connsiteY10" fmla="*/ 441732 h 2775859"/>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1311 h 2775438"/>
                <a:gd name="connsiteX1" fmla="*/ 545432 w 3136232"/>
                <a:gd name="connsiteY1" fmla="*/ 1315606 h 2775438"/>
                <a:gd name="connsiteX2" fmla="*/ 1532021 w 3136232"/>
                <a:gd name="connsiteY2" fmla="*/ 2254070 h 2775438"/>
                <a:gd name="connsiteX3" fmla="*/ 2593796 w 3136232"/>
                <a:gd name="connsiteY3" fmla="*/ 1299564 h 2775438"/>
                <a:gd name="connsiteX4" fmla="*/ 2045369 w 3136232"/>
                <a:gd name="connsiteY4" fmla="*/ 425269 h 2775438"/>
                <a:gd name="connsiteX5" fmla="*/ 2350168 w 3136232"/>
                <a:gd name="connsiteY5" fmla="*/ 16196 h 2775438"/>
                <a:gd name="connsiteX6" fmla="*/ 3136232 w 3136232"/>
                <a:gd name="connsiteY6" fmla="*/ 1307585 h 2775438"/>
                <a:gd name="connsiteX7" fmla="*/ 1532021 w 3136232"/>
                <a:gd name="connsiteY7" fmla="*/ 2775438 h 2775438"/>
                <a:gd name="connsiteX8" fmla="*/ 0 w 3136232"/>
                <a:gd name="connsiteY8" fmla="*/ 1307585 h 2775438"/>
                <a:gd name="connsiteX9" fmla="*/ 697832 w 3136232"/>
                <a:gd name="connsiteY9" fmla="*/ 16196 h 2775438"/>
                <a:gd name="connsiteX10" fmla="*/ 986589 w 3136232"/>
                <a:gd name="connsiteY10" fmla="*/ 441311 h 2775438"/>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3202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2501 w 3136232"/>
                <a:gd name="connsiteY2" fmla="*/ 225800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320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7012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 name="connsiteX0" fmla="*/ 986589 w 3136232"/>
                <a:gd name="connsiteY0" fmla="*/ 445242 h 2779369"/>
                <a:gd name="connsiteX1" fmla="*/ 545432 w 3136232"/>
                <a:gd name="connsiteY1" fmla="*/ 1319537 h 2779369"/>
                <a:gd name="connsiteX2" fmla="*/ 1566311 w 3136232"/>
                <a:gd name="connsiteY2" fmla="*/ 2265621 h 2779369"/>
                <a:gd name="connsiteX3" fmla="*/ 2593796 w 3136232"/>
                <a:gd name="connsiteY3" fmla="*/ 1303495 h 2779369"/>
                <a:gd name="connsiteX4" fmla="*/ 2045369 w 3136232"/>
                <a:gd name="connsiteY4" fmla="*/ 429200 h 2779369"/>
                <a:gd name="connsiteX5" fmla="*/ 2350168 w 3136232"/>
                <a:gd name="connsiteY5" fmla="*/ 20127 h 2779369"/>
                <a:gd name="connsiteX6" fmla="*/ 3136232 w 3136232"/>
                <a:gd name="connsiteY6" fmla="*/ 1311516 h 2779369"/>
                <a:gd name="connsiteX7" fmla="*/ 1566311 w 3136232"/>
                <a:gd name="connsiteY7" fmla="*/ 2779369 h 2779369"/>
                <a:gd name="connsiteX8" fmla="*/ 0 w 3136232"/>
                <a:gd name="connsiteY8" fmla="*/ 1311516 h 2779369"/>
                <a:gd name="connsiteX9" fmla="*/ 697832 w 3136232"/>
                <a:gd name="connsiteY9" fmla="*/ 20127 h 2779369"/>
                <a:gd name="connsiteX10" fmla="*/ 986589 w 3136232"/>
                <a:gd name="connsiteY10" fmla="*/ 445242 h 27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32" h="2779369">
                  <a:moveTo>
                    <a:pt x="986589" y="445242"/>
                  </a:moveTo>
                  <a:cubicBezTo>
                    <a:pt x="633824" y="704751"/>
                    <a:pt x="553292" y="1049496"/>
                    <a:pt x="545432" y="1319537"/>
                  </a:cubicBezTo>
                  <a:cubicBezTo>
                    <a:pt x="546173" y="1854693"/>
                    <a:pt x="1096637" y="2261643"/>
                    <a:pt x="1566311" y="2265621"/>
                  </a:cubicBezTo>
                  <a:cubicBezTo>
                    <a:pt x="1980933" y="2260275"/>
                    <a:pt x="2560326" y="1981967"/>
                    <a:pt x="2593796" y="1303495"/>
                  </a:cubicBezTo>
                  <a:cubicBezTo>
                    <a:pt x="2594359" y="823521"/>
                    <a:pt x="2336801" y="656464"/>
                    <a:pt x="2045369" y="429200"/>
                  </a:cubicBezTo>
                  <a:cubicBezTo>
                    <a:pt x="1897753" y="269101"/>
                    <a:pt x="2035316" y="-82440"/>
                    <a:pt x="2350168" y="20127"/>
                  </a:cubicBezTo>
                  <a:cubicBezTo>
                    <a:pt x="2652294" y="135093"/>
                    <a:pt x="3122863" y="643096"/>
                    <a:pt x="3136232" y="1311516"/>
                  </a:cubicBezTo>
                  <a:cubicBezTo>
                    <a:pt x="3122796" y="2213417"/>
                    <a:pt x="2329248" y="2764543"/>
                    <a:pt x="1566311" y="2779369"/>
                  </a:cubicBezTo>
                  <a:cubicBezTo>
                    <a:pt x="699772" y="2759268"/>
                    <a:pt x="903" y="2114201"/>
                    <a:pt x="0" y="1311516"/>
                  </a:cubicBezTo>
                  <a:cubicBezTo>
                    <a:pt x="12563" y="687002"/>
                    <a:pt x="360947" y="185895"/>
                    <a:pt x="697832" y="20127"/>
                  </a:cubicBezTo>
                  <a:cubicBezTo>
                    <a:pt x="1013328" y="-87224"/>
                    <a:pt x="1190675" y="261080"/>
                    <a:pt x="986589" y="445242"/>
                  </a:cubicBezTo>
                  <a:close/>
                </a:path>
              </a:pathLst>
            </a:cu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5" name="APDSB - Top line"/>
            <p:cNvSpPr/>
            <p:nvPr/>
          </p:nvSpPr>
          <p:spPr>
            <a:xfrm>
              <a:off x="8768383" y="1085890"/>
              <a:ext cx="25529" cy="67013"/>
            </a:xfrm>
            <a:prstGeom prst="roundRect">
              <a:avLst>
                <a:gd name="adj" fmla="val 50000"/>
              </a:avLst>
            </a:prstGeom>
            <a:solidFill>
              <a:schemeClr val="tx1"/>
            </a:solidFill>
            <a:ln w="3175">
              <a:noFill/>
            </a:ln>
            <a:effectLst>
              <a:innerShdw blurRad="6350" dist="635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136" name="ActivePrez - Hide Button"/>
          <p:cNvGrpSpPr/>
          <p:nvPr>
            <p:custDataLst>
              <p:tags r:id="rId3"/>
            </p:custDataLst>
          </p:nvPr>
        </p:nvGrpSpPr>
        <p:grpSpPr>
          <a:xfrm>
            <a:off x="11688245" y="170305"/>
            <a:ext cx="266327" cy="251338"/>
            <a:chOff x="8717836" y="177800"/>
            <a:chExt cx="266327" cy="251338"/>
          </a:xfrm>
        </p:grpSpPr>
        <p:sp>
          <p:nvSpPr>
            <p:cNvPr id="137" name="Rounded Rectangle 86026">
              <a:hlinkClick r:id="" action="ppaction://noaction">
                <a:snd r:embed="rId58" name="Windows Hardware Remove.wav"/>
              </a:hlinkClick>
            </p:cNvPr>
            <p:cNvSpPr/>
            <p:nvPr/>
          </p:nvSpPr>
          <p:spPr bwMode="auto">
            <a:xfrm rot="2700000">
              <a:off x="8756839" y="216803"/>
              <a:ext cx="188321" cy="188322"/>
            </a:xfrm>
            <a:custGeom>
              <a:avLst/>
              <a:gdLst/>
              <a:ahLst/>
              <a:cxnLst/>
              <a:rect l="l" t="t" r="r" b="b"/>
              <a:pathLst>
                <a:path w="304800" h="304801">
                  <a:moveTo>
                    <a:pt x="114300" y="12701"/>
                  </a:moveTo>
                  <a:cubicBezTo>
                    <a:pt x="114300" y="5686"/>
                    <a:pt x="119986" y="0"/>
                    <a:pt x="127000" y="1"/>
                  </a:cubicBezTo>
                  <a:lnTo>
                    <a:pt x="177800" y="0"/>
                  </a:lnTo>
                  <a:cubicBezTo>
                    <a:pt x="184814" y="1"/>
                    <a:pt x="190500" y="5687"/>
                    <a:pt x="190500" y="12700"/>
                  </a:cubicBezTo>
                  <a:lnTo>
                    <a:pt x="190500" y="114302"/>
                  </a:lnTo>
                  <a:lnTo>
                    <a:pt x="292100" y="114302"/>
                  </a:lnTo>
                  <a:cubicBezTo>
                    <a:pt x="299114" y="114302"/>
                    <a:pt x="304800" y="119988"/>
                    <a:pt x="304800" y="127002"/>
                  </a:cubicBezTo>
                  <a:lnTo>
                    <a:pt x="304800" y="177802"/>
                  </a:lnTo>
                  <a:cubicBezTo>
                    <a:pt x="304800" y="184816"/>
                    <a:pt x="299114" y="190502"/>
                    <a:pt x="292100" y="190502"/>
                  </a:cubicBezTo>
                  <a:lnTo>
                    <a:pt x="190500" y="190502"/>
                  </a:lnTo>
                  <a:lnTo>
                    <a:pt x="190500" y="292101"/>
                  </a:lnTo>
                  <a:cubicBezTo>
                    <a:pt x="190500" y="299115"/>
                    <a:pt x="184814" y="304801"/>
                    <a:pt x="177800" y="304801"/>
                  </a:cubicBezTo>
                  <a:lnTo>
                    <a:pt x="127000" y="304801"/>
                  </a:lnTo>
                  <a:cubicBezTo>
                    <a:pt x="119986" y="304801"/>
                    <a:pt x="114300" y="299114"/>
                    <a:pt x="114300" y="292101"/>
                  </a:cubicBezTo>
                  <a:lnTo>
                    <a:pt x="114300" y="190502"/>
                  </a:lnTo>
                  <a:lnTo>
                    <a:pt x="12700" y="190502"/>
                  </a:lnTo>
                  <a:cubicBezTo>
                    <a:pt x="5686" y="190502"/>
                    <a:pt x="0" y="184816"/>
                    <a:pt x="0" y="177802"/>
                  </a:cubicBezTo>
                  <a:lnTo>
                    <a:pt x="0" y="127002"/>
                  </a:lnTo>
                  <a:cubicBezTo>
                    <a:pt x="0" y="119988"/>
                    <a:pt x="5686" y="114302"/>
                    <a:pt x="12700" y="114302"/>
                  </a:cubicBezTo>
                  <a:lnTo>
                    <a:pt x="114300" y="114302"/>
                  </a:lnTo>
                  <a:close/>
                </a:path>
              </a:pathLst>
            </a:cu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lumMod val="50000"/>
                </a:schemeClr>
              </a:solidFill>
              <a:prstDash val="solid"/>
              <a:headEnd type="none" w="med" len="med"/>
              <a:tailEnd type="none" w="med" len="med"/>
            </a:ln>
            <a:effectLst>
              <a:outerShdw blurRad="40000" dist="23000" dir="5400000" rotWithShape="0">
                <a:srgbClr val="000000">
                  <a:alpha val="35000"/>
                </a:srgbClr>
              </a:outerShdw>
            </a:effectLs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GB">
                <a:ea typeface="ＭＳ Ｐゴシック"/>
                <a:cs typeface="ＭＳ Ｐゴシック"/>
              </a:endParaRPr>
            </a:p>
          </p:txBody>
        </p:sp>
        <p:sp>
          <p:nvSpPr>
            <p:cNvPr id="138" name="Rounded Rectangle 137"/>
            <p:cNvSpPr/>
            <p:nvPr/>
          </p:nvSpPr>
          <p:spPr bwMode="auto">
            <a:xfrm>
              <a:off x="8717836" y="177800"/>
              <a:ext cx="266327" cy="251338"/>
            </a:xfrm>
            <a:prstGeom prst="roundRect">
              <a:avLst/>
            </a:prstGeom>
            <a:solidFill>
              <a:srgbClr val="EBEBE6">
                <a:alpha val="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Arial" pitchFamily="34" charset="0"/>
                <a:ea typeface="ＭＳ Ｐゴシック"/>
                <a:cs typeface="ＭＳ Ｐゴシック"/>
              </a:endParaRPr>
            </a:p>
          </p:txBody>
        </p:sp>
      </p:grpSp>
    </p:spTree>
    <p:extLst>
      <p:ext uri="{BB962C8B-B14F-4D97-AF65-F5344CB8AC3E}">
        <p14:creationId xmlns:p14="http://schemas.microsoft.com/office/powerpoint/2010/main" val="32534206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2"/>
                                        </p:tgtEl>
                                      </p:cBhvr>
                                    </p:animEffect>
                                    <p:animScale>
                                      <p:cBhvr>
                                        <p:cTn id="11" dur="250" autoRev="1" fill="hold"/>
                                        <p:tgtEl>
                                          <p:spTgt spid="52"/>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fade">
                                      <p:cBhvr>
                                        <p:cTn id="19"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36"/>
                    </p:tgtEl>
                  </p:cond>
                </p:stCondLst>
                <p:endSync evt="end" delay="0">
                  <p:rtn val="all"/>
                </p:endSync>
                <p:childTnLst>
                  <p:par>
                    <p:cTn id="21" fill="hold">
                      <p:stCondLst>
                        <p:cond delay="0"/>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250"/>
                                        <p:tgtEl>
                                          <p:spTgt spid="4"/>
                                        </p:tgtEl>
                                        <p:attrNameLst>
                                          <p:attrName>ppt_x</p:attrName>
                                        </p:attrNameLst>
                                      </p:cBhvr>
                                      <p:tavLst>
                                        <p:tav tm="0">
                                          <p:val>
                                            <p:strVal val="ppt_x"/>
                                          </p:val>
                                        </p:tav>
                                        <p:tav tm="100000">
                                          <p:val>
                                            <p:strVal val="1+ppt_w/2"/>
                                          </p:val>
                                        </p:tav>
                                      </p:tavLst>
                                    </p:anim>
                                    <p:anim calcmode="lin" valueType="num">
                                      <p:cBhvr additive="base">
                                        <p:cTn id="25" dur="250"/>
                                        <p:tgtEl>
                                          <p:spTgt spid="4"/>
                                        </p:tgtEl>
                                        <p:attrNameLst>
                                          <p:attrName>ppt_y</p:attrName>
                                        </p:attrNameLst>
                                      </p:cBhvr>
                                      <p:tavLst>
                                        <p:tav tm="0">
                                          <p:val>
                                            <p:strVal val="ppt_y"/>
                                          </p:val>
                                        </p:tav>
                                        <p:tav tm="100000">
                                          <p:val>
                                            <p:strVal val="ppt_y"/>
                                          </p:val>
                                        </p:tav>
                                      </p:tavLst>
                                    </p:anim>
                                    <p:set>
                                      <p:cBhvr>
                                        <p:cTn id="26" dur="1" fill="hold">
                                          <p:stCondLst>
                                            <p:cond delay="249"/>
                                          </p:stCondLst>
                                        </p:cTn>
                                        <p:tgtEl>
                                          <p:spTgt spid="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32"/>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seq concurrent="1" nextAc="seek">
              <p:cTn id="31" restart="whenNotActive" fill="hold" evtFilter="cancelBubble" nodeType="interactiveSeq">
                <p:stCondLst>
                  <p:cond evt="onClick" delay="0">
                    <p:tgtEl>
                      <p:spTgt spid="132"/>
                    </p:tgtEl>
                  </p:cond>
                </p:stCondLst>
                <p:endSync evt="end" delay="0">
                  <p:rtn val="all"/>
                </p:endSync>
                <p:childTnLst>
                  <p:par>
                    <p:cTn id="32" fill="hold">
                      <p:stCondLst>
                        <p:cond delay="0"/>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50" fill="hold"/>
                                        <p:tgtEl>
                                          <p:spTgt spid="4"/>
                                        </p:tgtEl>
                                        <p:attrNameLst>
                                          <p:attrName>ppt_x</p:attrName>
                                        </p:attrNameLst>
                                      </p:cBhvr>
                                      <p:tavLst>
                                        <p:tav tm="0">
                                          <p:val>
                                            <p:strVal val="1+#ppt_w/2"/>
                                          </p:val>
                                        </p:tav>
                                        <p:tav tm="100000">
                                          <p:val>
                                            <p:strVal val="#ppt_x"/>
                                          </p:val>
                                        </p:tav>
                                      </p:tavLst>
                                    </p:anim>
                                    <p:anim calcmode="lin" valueType="num">
                                      <p:cBhvr additive="base">
                                        <p:cTn id="37" dur="250" fill="hold"/>
                                        <p:tgtEl>
                                          <p:spTgt spid="4"/>
                                        </p:tgtEl>
                                        <p:attrNameLst>
                                          <p:attrName>ppt_y</p:attrName>
                                        </p:attrNameLst>
                                      </p:cBhvr>
                                      <p:tavLst>
                                        <p:tav tm="0">
                                          <p:val>
                                            <p:strVal val="#ppt_y"/>
                                          </p:val>
                                        </p:tav>
                                        <p:tav tm="100000">
                                          <p:val>
                                            <p:strVal val="#ppt_y"/>
                                          </p:val>
                                        </p:tav>
                                      </p:tavLst>
                                    </p:anim>
                                  </p:childTnLst>
                                </p:cTn>
                              </p:par>
                              <p:par>
                                <p:cTn id="38" presetID="1" presetClass="exit" presetSubtype="0" fill="hold" nodeType="withEffect">
                                  <p:stCondLst>
                                    <p:cond delay="0"/>
                                  </p:stCondLst>
                                  <p:childTnLst>
                                    <p:set>
                                      <p:cBhvr>
                                        <p:cTn id="39" dur="1" fill="hold">
                                          <p:stCondLst>
                                            <p:cond delay="0"/>
                                          </p:stCondLst>
                                        </p:cTn>
                                        <p:tgtEl>
                                          <p:spTgt spid="132"/>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36"/>
                                        </p:tgtEl>
                                        <p:attrNameLst>
                                          <p:attrName>style.visibility</p:attrName>
                                        </p:attrNameLst>
                                      </p:cBhvr>
                                      <p:to>
                                        <p:strVal val="visible"/>
                                      </p:to>
                                    </p:set>
                                  </p:childTnLst>
                                </p:cTn>
                              </p:par>
                            </p:childTnLst>
                          </p:cTn>
                        </p:par>
                      </p:childTnLst>
                    </p:cTn>
                  </p:par>
                </p:childTnLst>
              </p:cTn>
              <p:nextCondLst>
                <p:cond evt="onClick" delay="0">
                  <p:tgtEl>
                    <p:spTgt spid="132"/>
                  </p:tgtEl>
                </p:cond>
              </p:nextCondLst>
            </p:seq>
          </p:childTnLst>
        </p:cTn>
      </p:par>
    </p:tnLst>
    <p:bldLst>
      <p:bldP spid="2" grpId="0"/>
      <p:bldP spid="52" grpId="0"/>
      <p:bldP spid="52"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645bc77e5d595f1ec2933605447f6dc987ab44"/>
  <p:tag name="GENSWF_OUTPUT_FILE_NAME" val="ActivePresentation_Designer_Demo_Top_10_small"/>
  <p:tag name="ACTIVE_PRESENTATION" val="&lt;active_presentation version=&quot;1&quot; export_wizard_enabled=&quot;false&quot;&gt;&lt;sounds&gt;&lt;click type=&quot;2&quot; filename=&quot;Tin Lid&quot;/&gt;&lt;rollover type=&quot;2&quot; filename=&quot;Rain Drop&quot;/&gt;&lt;/sounds&gt;&lt;hierarchy levels=&quot;2&quot; apt_name=&quot;top_moderate_rounded_m14_h20_shadow_themefont10_st&quot;&gt;&lt;class id=&quot;{76C2951A-83E6-4CE1-913F-2D497094518C}&quot; text=&quot;How to use this presentation&quot; slides=&quot;256&quot;/&gt;&lt;class id=&quot;{59A4C3E5-CDD7-4B03-A68E-BC43AC85C92F}&quot; text=&quot;Top 10 Fruits&quot; slides=&quot;&quot;&gt;&lt;class id=&quot;{C1DD8A43-513D-47A1-B178-865DF1801F4E}&quot; text=&quot;Intro&quot; slides=&quot;257&quot;/&gt;&lt;class id=&quot;{71F631A0-B314-4C20-AB7D-E5E784FE8C8B}&quot; text=&quot;10&quot; slides=&quot;258&quot;/&gt;&lt;class id=&quot;{0F33A0B1-8E66-4B22-91B6-E8F7CD29BBE2}&quot; text=&quot;9&quot; slides=&quot;259&quot;/&gt;&lt;class id=&quot;{0B5EC957-CC45-44B3-8898-CE910D02EDE1}&quot; text=&quot;8&quot; slides=&quot;260&quot;/&gt;&lt;class id=&quot;{23F7AFA3-BFE9-4E09-80B5-AAE30EBF9250}&quot; text=&quot;7&quot; slides=&quot;261&quot;/&gt;&lt;class id=&quot;{30371952-8659-4BE2-8DBC-A773C0AC63BC}&quot; text=&quot;6&quot; slides=&quot;262&quot;/&gt;&lt;class id=&quot;{4C2A8011-9511-4089-BC4A-1448C254D3FA}&quot; text=&quot;5&quot; slides=&quot;263&quot;/&gt;&lt;class id=&quot;{3BD2061A-C712-4A57-A3E9-09767DC94AED}&quot; text=&quot;4&quot; slides=&quot;264&quot;/&gt;&lt;class id=&quot;{2A3DDCB1-9B63-49DC-B100-B04C12589C34}&quot; text=&quot;3&quot; slides=&quot;265&quot;/&gt;&lt;class id=&quot;{22E8441F-A0F3-4B2B-8FC7-51D7AF59CAA8}&quot; text=&quot;2&quot; slides=&quot;266&quot;/&gt;&lt;class id=&quot;{5D00BD0C-5FCA-4FF8-984A-4B3003153449}&quot; text=&quot;1&quot; slides=&quot;267&quot;/&gt;&lt;/class&gt;&lt;class id=&quot;{F257587D-98A6-4B38-AB34-95ED4E594857}&quot; text=&quot;Top 10 Beatles Singles&quot; slides=&quot;&quot;&gt;&lt;class id=&quot;{128AB8BB-000F-4DE9-A62C-E7CB44DE32C1}&quot; text=&quot;Intro&quot; slides=&quot;268&quot;/&gt;&lt;class id=&quot;{73FDC08F-CBB3-4A8B-8354-2BE17309CC00}&quot; text=&quot;10&quot; slides=&quot;269&quot;/&gt;&lt;class id=&quot;{E5784BCB-C42C-4D31-87DC-76DDDFF3AA9F}&quot; text=&quot;9&quot; slides=&quot;270&quot;/&gt;&lt;class id=&quot;{F04771C4-BFB0-4FD0-B253-0B87567E1C69}&quot; text=&quot;8&quot; slides=&quot;271&quot;/&gt;&lt;class id=&quot;{85589835-4EC4-4581-90FC-7B9033EEBD29}&quot; text=&quot;7&quot; slides=&quot;272&quot;/&gt;&lt;class id=&quot;{C70EBB69-7BB1-4BFC-A870-880C8D93DC67}&quot; text=&quot;6&quot; slides=&quot;273&quot;/&gt;&lt;class id=&quot;{865B5347-E36B-49AD-A040-A4602846A814}&quot; text=&quot;5&quot; slides=&quot;274&quot;/&gt;&lt;class id=&quot;{41DE4345-0C2A-4A3E-ACD4-B45A2AE2EE92}&quot; text=&quot;4&quot; slides=&quot;275&quot;/&gt;&lt;class id=&quot;{5B789597-3D06-4CE2-9F94-EC8B5BB41991}&quot; text=&quot;3&quot; slides=&quot;276&quot;/&gt;&lt;class id=&quot;{23E22A03-5626-441F-A871-EC368F32538F}&quot; text=&quot;2&quot; slides=&quot;277&quot;/&gt;&lt;class id=&quot;{144E839A-248F-493C-8CB1-6927475E7319}&quot; text=&quot;1&quot; slides=&quot;278&quot;/&gt;&lt;/class&gt;&lt;class id=&quot;{204A0234-539D-4CF4-96FA-BD3BC3019A7E}&quot; text=&quot;Bucket List&quot; slides=&quot;&quot;&gt;&lt;class id=&quot;{BD4519DD-12BA-46AB-926C-3A0183A4B10F}&quot; text=&quot;Intro&quot; slides=&quot;279&quot;/&gt;&lt;class id=&quot;{67B99C07-CD32-48E4-B455-1BB1D2B631DA}&quot; text=&quot;Dive&quot; slides=&quot;280&quot;/&gt;&lt;class id=&quot;{3E003E41-2113-4F5E-A013-FF1E6A2DCD14}&quot; text=&quot;Fly&quot; slides=&quot;281&quot;/&gt;&lt;class id=&quot;{EB62BFB5-BDC0-46EE-BF6A-A9DCB606B5C9}&quot; text=&quot;Drive&quot; slides=&quot;282&quot;/&gt;&lt;class id=&quot;{4CAFE704-26B4-42ED-8D94-5BDA9B27498F}&quot; text=&quot;Space&quot; slides=&quot;283&quot;/&gt;&lt;class id=&quot;{6A9C1578-DFF4-46DA-B8E0-F1243A25B1EF}&quot; text=&quot;St. Paul's&quot; slides=&quot;284&quot;/&gt;&lt;class id=&quot;{CA6CEDA2-068E-44D1-B22C-0CDC1F3470BF}&quot; text=&quot;Home&quot; slides=&quot;285&quot;/&gt;&lt;class id=&quot;{DAF9DA9D-87EF-4296-8748-30D1FB7E081E}&quot; text=&quot;Eiffel&quot; slides=&quot;286&quot;/&gt;&lt;class id=&quot;{9E801787-A748-44AF-891C-032BD03039D6}&quot; text=&quot;Eye&quot; slides=&quot;287&quot;/&gt;&lt;class id=&quot;{7B688CB0-6B08-4700-AD79-69DF32BD0FDF}&quot; text=&quot;Jump&quot; slides=&quot;288&quot;/&gt;&lt;class id=&quot;{6EEF2961-3A07-4348-8041-14B3E21738AF}&quot; text=&quot;Family&quot; slides=&quot;289&quot;/&gt;&lt;/class&gt;&lt;class id=&quot;{0E7A8511-8074-4474-9B7A-F5E09774543C}&quot; text=&quot;How It Was Created&quot; slides=&quot;290&quot;/&gt;&lt;class id=&quot;{0A8C92D3-C78A-4F9E-A0E1-AF5A8495CA65}&quot; text=&quot;More&quot; slides=&quot;291&quot;/&gt;&lt;menubar background_color_type=&quot;2&quot; background_scheme_color=&quot;0&quot; background_theme_color=&quot;7&quot; background_color=&quot;33C&quot; enable_shadow=&quot;true&quot; enable_reflection=&quot;true&quot; enable_glow=&quot;true&quot; enable_soft_edge=&quot;true&quot; shadow=&quot;false&quot; reflection=&quot;false&quot; glow=&quot;false&quot; soft_edge=&quot;false&quot; create_levels_top_to_bottom=&quot;false&quot; enable_showhide=&quot;true&quot; hide_on_start=&quot;false&quot;/&gt;&lt;level alignment=&quot;left&quot; background_color_type=&quot;2&quot; background_scheme_color=&quot;0&quot; background_theme_color=&quot;5&quot; background_color=&quot;0&quot; text_color_type=&quot;2&quot; text_scheme_color=&quot;0&quot; text_theme_color=&quot;5&quot; text_color=&quot;219&quot; highlight_text_color_type=&quot;2&quot; highlight_text_scheme_color=&quot;0&quot; highlight_text_theme_color=&quot;1&quot; highlight_text_color=&quot;1&quot; separator_color_type=&quot;2&quot; separator_scheme_color=&quot;0&quot; separator_theme_color=&quot;5&quot; separator_color=&quot;328&quot;&gt;&lt;level alignment=&quot;justify&quot; background_color_type=&quot;2&quot; background_scheme_color=&quot;0&quot; background_theme_color=&quot;7&quot; background_color=&quot;7&quot; text_color_type=&quot;2&quot; text_scheme_color=&quot;0&quot; text_theme_color=&quot;4&quot; text_color=&quot;232&quot; highlight_text_color_type=&quot;2&quot; highlight_text_scheme_color=&quot;0&quot; highlight_text_theme_color=&quot;1&quot; highlight_text_color=&quot;1&quot; separator_color_type=&quot;2&quot; separator_scheme_color=&quot;0&quot; separator_theme_color=&quot;7&quot; separator_color=&quot;219&quot;/&gt;&lt;/level&gt;&lt;/hierarchy&gt;&lt;popups enabled=&quot;false&quot; hide_on_start=&quot;false&quot;/&gt;&lt;clock enabled=&quot;false&quot; show_seconds=&quot;false&quot; format_12h=&quot;true&quot; horiz_position=&quot;0&quot; vert_position=&quot;10&quot;/&gt;&lt;navigator enabled=&quot;false&quot; font_name=&quot;Tahoma&quot; font_size=&quot;10&quot; font_bold=&quot;false&quot; font_italic=&quot;false&quot; font_color_type=&quot;1&quot; font_scheme_color=&quot;0&quot; font_theme_color=&quot;0&quot; font_color=&quot;0&quot; fill_color_type=&quot;1&quot; fill_scheme_color=&quot;0&quot; fill_theme_color=&quot;0&quot; fill_color=&quot;FFFFFF&quot; line_color_type=&quot;1&quot; line_scheme_color=&quot;0&quot; line_theme_color=&quot;0&quot; line_color=&quot;0&quot; horiz_position=&quot;5&quot; vert_position=&quot;10&quot;/&gt;&lt;directprint enabled=&quot;false&quot; position=&quot;bottom-right&quot; size=&quot;small&quot;/&gt;&lt;/active_presentation&gt;&#10;"/>
</p:tagLst>
</file>

<file path=ppt/tags/tag10.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0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000.xml><?xml version="1.0" encoding="utf-8"?>
<p:tagLst xmlns:a="http://schemas.openxmlformats.org/drawingml/2006/main" xmlns:r="http://schemas.openxmlformats.org/officeDocument/2006/relationships" xmlns:p="http://schemas.openxmlformats.org/presentationml/2006/main">
  <p:tag name="ACTIVEPREZ" val="LEVEL1BAR"/>
</p:tagLst>
</file>

<file path=ppt/tags/tag100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00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003.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00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005.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00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007.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100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00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0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01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01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012.xml><?xml version="1.0" encoding="utf-8"?>
<p:tagLst xmlns:a="http://schemas.openxmlformats.org/drawingml/2006/main" xmlns:r="http://schemas.openxmlformats.org/officeDocument/2006/relationships" xmlns:p="http://schemas.openxmlformats.org/presentationml/2006/main">
  <p:tag name="ACTIVEPREZ" val="LEVEL2BAR"/>
</p:tagLst>
</file>

<file path=ppt/tags/tag101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1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1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1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1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1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1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2.xml><?xml version="1.0" encoding="utf-8"?>
<p:tagLst xmlns:a="http://schemas.openxmlformats.org/drawingml/2006/main" xmlns:r="http://schemas.openxmlformats.org/officeDocument/2006/relationships" xmlns:p="http://schemas.openxmlformats.org/presentationml/2006/main">
  <p:tag name="ACTIVEPREZ" val="LEVEL2BAR"/>
</p:tagLst>
</file>

<file path=ppt/tags/tag102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2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22.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23.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102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2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2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2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2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2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3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3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32.xml><?xml version="1.0" encoding="utf-8"?>
<p:tagLst xmlns:a="http://schemas.openxmlformats.org/drawingml/2006/main" xmlns:r="http://schemas.openxmlformats.org/officeDocument/2006/relationships" xmlns:p="http://schemas.openxmlformats.org/presentationml/2006/main">
  <p:tag name="ACTIVEPREZ" val="MENUGROUP"/>
</p:tagLst>
</file>

<file path=ppt/tags/tag103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103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1035.xml><?xml version="1.0" encoding="utf-8"?>
<p:tagLst xmlns:a="http://schemas.openxmlformats.org/drawingml/2006/main" xmlns:r="http://schemas.openxmlformats.org/officeDocument/2006/relationships" xmlns:p="http://schemas.openxmlformats.org/presentationml/2006/main">
  <p:tag name="ACTIVEPREZ" val="LEVEL1BAR"/>
</p:tagLst>
</file>

<file path=ppt/tags/tag103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03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038.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03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0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40.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04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042.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104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044.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04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04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047.xml><?xml version="1.0" encoding="utf-8"?>
<p:tagLst xmlns:a="http://schemas.openxmlformats.org/drawingml/2006/main" xmlns:r="http://schemas.openxmlformats.org/officeDocument/2006/relationships" xmlns:p="http://schemas.openxmlformats.org/presentationml/2006/main">
  <p:tag name="ACTIVEPREZ" val="LEVEL2BAR"/>
</p:tagLst>
</file>

<file path=ppt/tags/tag104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4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5.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105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5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5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5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5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5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5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57.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5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5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60.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106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6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6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6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6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6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67.xml><?xml version="1.0" encoding="utf-8"?>
<p:tagLst xmlns:a="http://schemas.openxmlformats.org/drawingml/2006/main" xmlns:r="http://schemas.openxmlformats.org/officeDocument/2006/relationships" xmlns:p="http://schemas.openxmlformats.org/presentationml/2006/main">
  <p:tag name="ACTIVEPREZ" val="MENUGROUP"/>
</p:tagLst>
</file>

<file path=ppt/tags/tag106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106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10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70.xml><?xml version="1.0" encoding="utf-8"?>
<p:tagLst xmlns:a="http://schemas.openxmlformats.org/drawingml/2006/main" xmlns:r="http://schemas.openxmlformats.org/officeDocument/2006/relationships" xmlns:p="http://schemas.openxmlformats.org/presentationml/2006/main">
  <p:tag name="ACTIVEPREZ" val="LEVEL1BAR"/>
</p:tagLst>
</file>

<file path=ppt/tags/tag107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07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073.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07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075.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07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077.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107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07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0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8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08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082.xml><?xml version="1.0" encoding="utf-8"?>
<p:tagLst xmlns:a="http://schemas.openxmlformats.org/drawingml/2006/main" xmlns:r="http://schemas.openxmlformats.org/officeDocument/2006/relationships" xmlns:p="http://schemas.openxmlformats.org/presentationml/2006/main">
  <p:tag name="ACTIVEPREZ" val="LEVEL2BAR"/>
</p:tagLst>
</file>

<file path=ppt/tags/tag108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8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8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8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8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8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8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9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9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92.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9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9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9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09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97.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109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09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0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0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02.xml><?xml version="1.0" encoding="utf-8"?>
<p:tagLst xmlns:a="http://schemas.openxmlformats.org/drawingml/2006/main" xmlns:r="http://schemas.openxmlformats.org/officeDocument/2006/relationships" xmlns:p="http://schemas.openxmlformats.org/presentationml/2006/main">
  <p:tag name="ACTIVEPREZ" val="MENUGROUP"/>
</p:tagLst>
</file>

<file path=ppt/tags/tag110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110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1105.xml><?xml version="1.0" encoding="utf-8"?>
<p:tagLst xmlns:a="http://schemas.openxmlformats.org/drawingml/2006/main" xmlns:r="http://schemas.openxmlformats.org/officeDocument/2006/relationships" xmlns:p="http://schemas.openxmlformats.org/presentationml/2006/main">
  <p:tag name="ACTIVEPREZ" val="LEVEL1BAR"/>
</p:tagLst>
</file>

<file path=ppt/tags/tag110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0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08.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0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10.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1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12.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111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14.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1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1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17.xml><?xml version="1.0" encoding="utf-8"?>
<p:tagLst xmlns:a="http://schemas.openxmlformats.org/drawingml/2006/main" xmlns:r="http://schemas.openxmlformats.org/officeDocument/2006/relationships" xmlns:p="http://schemas.openxmlformats.org/presentationml/2006/main">
  <p:tag name="ACTIVEPREZ" val="LEVEL2BAR"/>
</p:tagLst>
</file>

<file path=ppt/tags/tag111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1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2.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2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2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2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2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2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2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2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27.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2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2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3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3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3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3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34.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113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3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37.xml><?xml version="1.0" encoding="utf-8"?>
<p:tagLst xmlns:a="http://schemas.openxmlformats.org/drawingml/2006/main" xmlns:r="http://schemas.openxmlformats.org/officeDocument/2006/relationships" xmlns:p="http://schemas.openxmlformats.org/presentationml/2006/main">
  <p:tag name="ACTIVEPREZ" val="MENUGROUP"/>
</p:tagLst>
</file>

<file path=ppt/tags/tag113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113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11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40.xml><?xml version="1.0" encoding="utf-8"?>
<p:tagLst xmlns:a="http://schemas.openxmlformats.org/drawingml/2006/main" xmlns:r="http://schemas.openxmlformats.org/officeDocument/2006/relationships" xmlns:p="http://schemas.openxmlformats.org/presentationml/2006/main">
  <p:tag name="ACTIVEPREZ" val="LEVEL1BAR"/>
</p:tagLst>
</file>

<file path=ppt/tags/tag114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4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43.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4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45.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4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47.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114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4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5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5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52.xml><?xml version="1.0" encoding="utf-8"?>
<p:tagLst xmlns:a="http://schemas.openxmlformats.org/drawingml/2006/main" xmlns:r="http://schemas.openxmlformats.org/officeDocument/2006/relationships" xmlns:p="http://schemas.openxmlformats.org/presentationml/2006/main">
  <p:tag name="ACTIVEPREZ" val="LEVEL2BAR"/>
</p:tagLst>
</file>

<file path=ppt/tags/tag115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5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5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5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5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5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5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6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6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62.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6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6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6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6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6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6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6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7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71.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1172.xml><?xml version="1.0" encoding="utf-8"?>
<p:tagLst xmlns:a="http://schemas.openxmlformats.org/drawingml/2006/main" xmlns:r="http://schemas.openxmlformats.org/officeDocument/2006/relationships" xmlns:p="http://schemas.openxmlformats.org/presentationml/2006/main">
  <p:tag name="ACTIVEPREZ" val="MENUGROUP"/>
</p:tagLst>
</file>

<file path=ppt/tags/tag117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117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1175.xml><?xml version="1.0" encoding="utf-8"?>
<p:tagLst xmlns:a="http://schemas.openxmlformats.org/drawingml/2006/main" xmlns:r="http://schemas.openxmlformats.org/officeDocument/2006/relationships" xmlns:p="http://schemas.openxmlformats.org/presentationml/2006/main">
  <p:tag name="ACTIVEPREZ" val="LEVEL1BAR"/>
</p:tagLst>
</file>

<file path=ppt/tags/tag117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7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78.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7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180.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8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82.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8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84.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118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8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87.xml><?xml version="1.0" encoding="utf-8"?>
<p:tagLst xmlns:a="http://schemas.openxmlformats.org/drawingml/2006/main" xmlns:r="http://schemas.openxmlformats.org/officeDocument/2006/relationships" xmlns:p="http://schemas.openxmlformats.org/presentationml/2006/main">
  <p:tag name="ACTIVEPREZ" val="MENUGROUP"/>
</p:tagLst>
</file>

<file path=ppt/tags/tag118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118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11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190.xml><?xml version="1.0" encoding="utf-8"?>
<p:tagLst xmlns:a="http://schemas.openxmlformats.org/drawingml/2006/main" xmlns:r="http://schemas.openxmlformats.org/officeDocument/2006/relationships" xmlns:p="http://schemas.openxmlformats.org/presentationml/2006/main">
  <p:tag name="ACTIVEPREZ" val="LEVEL1BAR"/>
</p:tagLst>
</file>

<file path=ppt/tags/tag119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9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93.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9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95.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9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97.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19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19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2.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2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20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201.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1202.xml><?xml version="1.0" encoding="utf-8"?>
<p:tagLst xmlns:a="http://schemas.openxmlformats.org/drawingml/2006/main" xmlns:r="http://schemas.openxmlformats.org/officeDocument/2006/relationships" xmlns:p="http://schemas.openxmlformats.org/presentationml/2006/main">
  <p:tag name="ACTIVEPREZ" val="TEMPLATE"/>
</p:tagLst>
</file>

<file path=ppt/tags/tag1203.xml><?xml version="1.0" encoding="utf-8"?>
<p:tagLst xmlns:a="http://schemas.openxmlformats.org/drawingml/2006/main" xmlns:r="http://schemas.openxmlformats.org/officeDocument/2006/relationships" xmlns:p="http://schemas.openxmlformats.org/presentationml/2006/main">
  <p:tag name="ACTIVEPREZ" val="LEVEL1BAR"/>
</p:tagLst>
</file>

<file path=ppt/tags/tag1204.xml><?xml version="1.0" encoding="utf-8"?>
<p:tagLst xmlns:a="http://schemas.openxmlformats.org/drawingml/2006/main" xmlns:r="http://schemas.openxmlformats.org/officeDocument/2006/relationships" xmlns:p="http://schemas.openxmlformats.org/presentationml/2006/main">
  <p:tag name="ACTIVEPREZ" val="LEVEL2BAR"/>
</p:tagLst>
</file>

<file path=ppt/tags/tag1205.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120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207.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120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209.xml><?xml version="1.0" encoding="utf-8"?>
<p:tagLst xmlns:a="http://schemas.openxmlformats.org/drawingml/2006/main" xmlns:r="http://schemas.openxmlformats.org/officeDocument/2006/relationships" xmlns:p="http://schemas.openxmlformats.org/presentationml/2006/main">
  <p:tag name="ACTIVEPREZ" val="INSTRUCTION"/>
</p:tagLst>
</file>

<file path=ppt/tags/tag12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210.xml><?xml version="1.0" encoding="utf-8"?>
<p:tagLst xmlns:a="http://schemas.openxmlformats.org/drawingml/2006/main" xmlns:r="http://schemas.openxmlformats.org/officeDocument/2006/relationships" xmlns:p="http://schemas.openxmlformats.org/presentationml/2006/main">
  <p:tag name="ACTIVEPREZ" val="INSTRUCTION"/>
</p:tagLst>
</file>

<file path=ppt/tags/tag1211.xml><?xml version="1.0" encoding="utf-8"?>
<p:tagLst xmlns:a="http://schemas.openxmlformats.org/drawingml/2006/main" xmlns:r="http://schemas.openxmlformats.org/officeDocument/2006/relationships" xmlns:p="http://schemas.openxmlformats.org/presentationml/2006/main">
  <p:tag name="ACTIVEPREZ" val="INSTRUCTION"/>
</p:tagLst>
</file>

<file path=ppt/tags/tag1212.xml><?xml version="1.0" encoding="utf-8"?>
<p:tagLst xmlns:a="http://schemas.openxmlformats.org/drawingml/2006/main" xmlns:r="http://schemas.openxmlformats.org/officeDocument/2006/relationships" xmlns:p="http://schemas.openxmlformats.org/presentationml/2006/main">
  <p:tag name="ACTIVEPREZ" val="INSTRUCTION"/>
</p:tagLst>
</file>

<file path=ppt/tags/tag1213.xml><?xml version="1.0" encoding="utf-8"?>
<p:tagLst xmlns:a="http://schemas.openxmlformats.org/drawingml/2006/main" xmlns:r="http://schemas.openxmlformats.org/officeDocument/2006/relationships" xmlns:p="http://schemas.openxmlformats.org/presentationml/2006/main">
  <p:tag name="ACTIVEPREZ" val="INSTRUCTION"/>
</p:tagLst>
</file>

<file path=ppt/tags/tag1214.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1215.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121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217.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22.xml><?xml version="1.0" encoding="utf-8"?>
<p:tagLst xmlns:a="http://schemas.openxmlformats.org/drawingml/2006/main" xmlns:r="http://schemas.openxmlformats.org/officeDocument/2006/relationships" xmlns:p="http://schemas.openxmlformats.org/presentationml/2006/main">
  <p:tag name="ACTIVEPREZ" val="MENUGROUP"/>
</p:tagLst>
</file>

<file path=ppt/tags/tag12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12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125.xml><?xml version="1.0" encoding="utf-8"?>
<p:tagLst xmlns:a="http://schemas.openxmlformats.org/drawingml/2006/main" xmlns:r="http://schemas.openxmlformats.org/officeDocument/2006/relationships" xmlns:p="http://schemas.openxmlformats.org/presentationml/2006/main">
  <p:tag name="ACTIVEPREZ" val="LEVEL1BAR"/>
</p:tagLst>
</file>

<file path=ppt/tags/tag12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2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28.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12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30.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3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32.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3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34.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3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3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37.xml><?xml version="1.0" encoding="utf-8"?>
<p:tagLst xmlns:a="http://schemas.openxmlformats.org/drawingml/2006/main" xmlns:r="http://schemas.openxmlformats.org/officeDocument/2006/relationships" xmlns:p="http://schemas.openxmlformats.org/presentationml/2006/main">
  <p:tag name="ACTIVEPREZ" val="LEVEL2BAR"/>
</p:tagLst>
</file>

<file path=ppt/tags/tag13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3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4.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4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4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42.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14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4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4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4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47.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4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4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5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5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5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5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5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5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5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57.xml><?xml version="1.0" encoding="utf-8"?>
<p:tagLst xmlns:a="http://schemas.openxmlformats.org/drawingml/2006/main" xmlns:r="http://schemas.openxmlformats.org/officeDocument/2006/relationships" xmlns:p="http://schemas.openxmlformats.org/presentationml/2006/main">
  <p:tag name="ACTIVEPREZ" val="MENUGROUP"/>
</p:tagLst>
</file>

<file path=ppt/tags/tag15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15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1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60.xml><?xml version="1.0" encoding="utf-8"?>
<p:tagLst xmlns:a="http://schemas.openxmlformats.org/drawingml/2006/main" xmlns:r="http://schemas.openxmlformats.org/officeDocument/2006/relationships" xmlns:p="http://schemas.openxmlformats.org/presentationml/2006/main">
  <p:tag name="ACTIVEPREZ" val="LEVEL1BAR"/>
</p:tagLst>
</file>

<file path=ppt/tags/tag16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6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63.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16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65.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6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67.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6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6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7.xml><?xml version="1.0" encoding="utf-8"?>
<p:tagLst xmlns:a="http://schemas.openxmlformats.org/drawingml/2006/main" xmlns:r="http://schemas.openxmlformats.org/officeDocument/2006/relationships" xmlns:p="http://schemas.openxmlformats.org/presentationml/2006/main">
  <p:tag name="ACTIVEPREZ" val="MENUGROUP"/>
</p:tagLst>
</file>

<file path=ppt/tags/tag17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7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72.xml><?xml version="1.0" encoding="utf-8"?>
<p:tagLst xmlns:a="http://schemas.openxmlformats.org/drawingml/2006/main" xmlns:r="http://schemas.openxmlformats.org/officeDocument/2006/relationships" xmlns:p="http://schemas.openxmlformats.org/presentationml/2006/main">
  <p:tag name="ACTIVEPREZ" val="LEVEL2BAR"/>
</p:tagLst>
</file>

<file path=ppt/tags/tag17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7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7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7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7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7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79.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1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18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8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82.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8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8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8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8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8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8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8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19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19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192.xml><?xml version="1.0" encoding="utf-8"?>
<p:tagLst xmlns:a="http://schemas.openxmlformats.org/drawingml/2006/main" xmlns:r="http://schemas.openxmlformats.org/officeDocument/2006/relationships" xmlns:p="http://schemas.openxmlformats.org/presentationml/2006/main">
  <p:tag name="ACTIVEPREZ" val="MENUGROUP"/>
</p:tagLst>
</file>

<file path=ppt/tags/tag19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19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195.xml><?xml version="1.0" encoding="utf-8"?>
<p:tagLst xmlns:a="http://schemas.openxmlformats.org/drawingml/2006/main" xmlns:r="http://schemas.openxmlformats.org/officeDocument/2006/relationships" xmlns:p="http://schemas.openxmlformats.org/presentationml/2006/main">
  <p:tag name="ACTIVEPREZ" val="LEVEL1BAR"/>
</p:tagLst>
</file>

<file path=ppt/tags/tag19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19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198.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19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xml><?xml version="1.0" encoding="utf-8"?>
<p:tagLst xmlns:a="http://schemas.openxmlformats.org/drawingml/2006/main" xmlns:r="http://schemas.openxmlformats.org/officeDocument/2006/relationships" xmlns:p="http://schemas.openxmlformats.org/presentationml/2006/main">
  <p:tag name="ACTIVEPREZ" val="MENUGROUP"/>
</p:tagLst>
</file>

<file path=ppt/tags/tag20.xml><?xml version="1.0" encoding="utf-8"?>
<p:tagLst xmlns:a="http://schemas.openxmlformats.org/drawingml/2006/main" xmlns:r="http://schemas.openxmlformats.org/officeDocument/2006/relationships" xmlns:p="http://schemas.openxmlformats.org/presentationml/2006/main">
  <p:tag name="ACTIVEPREZ" val="LEVEL1BAR"/>
</p:tagLst>
</file>

<file path=ppt/tags/tag200.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0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02.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0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04.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0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0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07.xml><?xml version="1.0" encoding="utf-8"?>
<p:tagLst xmlns:a="http://schemas.openxmlformats.org/drawingml/2006/main" xmlns:r="http://schemas.openxmlformats.org/officeDocument/2006/relationships" xmlns:p="http://schemas.openxmlformats.org/presentationml/2006/main">
  <p:tag name="ACTIVEPREZ" val="LEVEL2BAR"/>
</p:tagLst>
</file>

<file path=ppt/tags/tag20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0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1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1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1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1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1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1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16.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217.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1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1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2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2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2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2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2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2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2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27.xml><?xml version="1.0" encoding="utf-8"?>
<p:tagLst xmlns:a="http://schemas.openxmlformats.org/drawingml/2006/main" xmlns:r="http://schemas.openxmlformats.org/officeDocument/2006/relationships" xmlns:p="http://schemas.openxmlformats.org/presentationml/2006/main">
  <p:tag name="ACTIVEPREZ" val="MENUGROUP"/>
</p:tagLst>
</file>

<file path=ppt/tags/tag22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22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23.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230.xml><?xml version="1.0" encoding="utf-8"?>
<p:tagLst xmlns:a="http://schemas.openxmlformats.org/drawingml/2006/main" xmlns:r="http://schemas.openxmlformats.org/officeDocument/2006/relationships" xmlns:p="http://schemas.openxmlformats.org/presentationml/2006/main">
  <p:tag name="ACTIVEPREZ" val="LEVEL1BAR"/>
</p:tagLst>
</file>

<file path=ppt/tags/tag23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3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33.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23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35.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3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37.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3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3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4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4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42.xml><?xml version="1.0" encoding="utf-8"?>
<p:tagLst xmlns:a="http://schemas.openxmlformats.org/drawingml/2006/main" xmlns:r="http://schemas.openxmlformats.org/officeDocument/2006/relationships" xmlns:p="http://schemas.openxmlformats.org/presentationml/2006/main">
  <p:tag name="ACTIVEPREZ" val="LEVEL2BAR"/>
</p:tagLst>
</file>

<file path=ppt/tags/tag24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4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4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4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4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4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4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5.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5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5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52.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53.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25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5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5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5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5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5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6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6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62.xml><?xml version="1.0" encoding="utf-8"?>
<p:tagLst xmlns:a="http://schemas.openxmlformats.org/drawingml/2006/main" xmlns:r="http://schemas.openxmlformats.org/officeDocument/2006/relationships" xmlns:p="http://schemas.openxmlformats.org/presentationml/2006/main">
  <p:tag name="ACTIVEPREZ" val="MENUGROUP"/>
</p:tagLst>
</file>

<file path=ppt/tags/tag26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26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265.xml><?xml version="1.0" encoding="utf-8"?>
<p:tagLst xmlns:a="http://schemas.openxmlformats.org/drawingml/2006/main" xmlns:r="http://schemas.openxmlformats.org/officeDocument/2006/relationships" xmlns:p="http://schemas.openxmlformats.org/presentationml/2006/main">
  <p:tag name="ACTIVEPREZ" val="LEVEL1BAR"/>
</p:tagLst>
</file>

<file path=ppt/tags/tag26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6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68.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26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7.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70.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7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72.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7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74.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7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7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77.xml><?xml version="1.0" encoding="utf-8"?>
<p:tagLst xmlns:a="http://schemas.openxmlformats.org/drawingml/2006/main" xmlns:r="http://schemas.openxmlformats.org/officeDocument/2006/relationships" xmlns:p="http://schemas.openxmlformats.org/presentationml/2006/main">
  <p:tag name="ACTIVEPREZ" val="LEVEL2BAR"/>
</p:tagLst>
</file>

<file path=ppt/tags/tag27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7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28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8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8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8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8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8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8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87.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8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8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290.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29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9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9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9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9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29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297.xml><?xml version="1.0" encoding="utf-8"?>
<p:tagLst xmlns:a="http://schemas.openxmlformats.org/drawingml/2006/main" xmlns:r="http://schemas.openxmlformats.org/officeDocument/2006/relationships" xmlns:p="http://schemas.openxmlformats.org/presentationml/2006/main">
  <p:tag name="ACTIVEPREZ" val="MENUGROUP"/>
</p:tagLst>
</file>

<file path=ppt/tags/tag29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29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3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300.xml><?xml version="1.0" encoding="utf-8"?>
<p:tagLst xmlns:a="http://schemas.openxmlformats.org/drawingml/2006/main" xmlns:r="http://schemas.openxmlformats.org/officeDocument/2006/relationships" xmlns:p="http://schemas.openxmlformats.org/presentationml/2006/main">
  <p:tag name="ACTIVEPREZ" val="LEVEL1BAR"/>
</p:tagLst>
</file>

<file path=ppt/tags/tag30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30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303.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30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305.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30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307.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30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30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3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31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31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312.xml><?xml version="1.0" encoding="utf-8"?>
<p:tagLst xmlns:a="http://schemas.openxmlformats.org/drawingml/2006/main" xmlns:r="http://schemas.openxmlformats.org/officeDocument/2006/relationships" xmlns:p="http://schemas.openxmlformats.org/presentationml/2006/main">
  <p:tag name="ACTIVEPREZ" val="LEVEL2BAR"/>
</p:tagLst>
</file>

<file path=ppt/tags/tag31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1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1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1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1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1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1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2.xml><?xml version="1.0" encoding="utf-8"?>
<p:tagLst xmlns:a="http://schemas.openxmlformats.org/drawingml/2006/main" xmlns:r="http://schemas.openxmlformats.org/officeDocument/2006/relationships" xmlns:p="http://schemas.openxmlformats.org/presentationml/2006/main">
  <p:tag name="ACTIVEPREZ" val="LEVEL2BAR"/>
</p:tagLst>
</file>

<file path=ppt/tags/tag32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2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22.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2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2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2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2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27.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32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2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3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3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32.xml><?xml version="1.0" encoding="utf-8"?>
<p:tagLst xmlns:a="http://schemas.openxmlformats.org/drawingml/2006/main" xmlns:r="http://schemas.openxmlformats.org/officeDocument/2006/relationships" xmlns:p="http://schemas.openxmlformats.org/presentationml/2006/main">
  <p:tag name="ACTIVEPREZ" val="MENUGROUP"/>
</p:tagLst>
</file>

<file path=ppt/tags/tag33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33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335.xml><?xml version="1.0" encoding="utf-8"?>
<p:tagLst xmlns:a="http://schemas.openxmlformats.org/drawingml/2006/main" xmlns:r="http://schemas.openxmlformats.org/officeDocument/2006/relationships" xmlns:p="http://schemas.openxmlformats.org/presentationml/2006/main">
  <p:tag name="ACTIVEPREZ" val="LEVEL1BAR"/>
</p:tagLst>
</file>

<file path=ppt/tags/tag33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33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338.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33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3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40.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34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342.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34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344.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34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34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347.xml><?xml version="1.0" encoding="utf-8"?>
<p:tagLst xmlns:a="http://schemas.openxmlformats.org/drawingml/2006/main" xmlns:r="http://schemas.openxmlformats.org/officeDocument/2006/relationships" xmlns:p="http://schemas.openxmlformats.org/presentationml/2006/main">
  <p:tag name="ACTIVEPREZ" val="LEVEL2BAR"/>
</p:tagLst>
</file>

<file path=ppt/tags/tag34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4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5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5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5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5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5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5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5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57.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5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5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6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6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6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6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64.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36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6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67.xml><?xml version="1.0" encoding="utf-8"?>
<p:tagLst xmlns:a="http://schemas.openxmlformats.org/drawingml/2006/main" xmlns:r="http://schemas.openxmlformats.org/officeDocument/2006/relationships" xmlns:p="http://schemas.openxmlformats.org/presentationml/2006/main">
  <p:tag name="ACTIVEPREZ" val="MENUGROUP"/>
</p:tagLst>
</file>

<file path=ppt/tags/tag36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36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3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70.xml><?xml version="1.0" encoding="utf-8"?>
<p:tagLst xmlns:a="http://schemas.openxmlformats.org/drawingml/2006/main" xmlns:r="http://schemas.openxmlformats.org/officeDocument/2006/relationships" xmlns:p="http://schemas.openxmlformats.org/presentationml/2006/main">
  <p:tag name="ACTIVEPREZ" val="LEVEL1BAR"/>
</p:tagLst>
</file>

<file path=ppt/tags/tag37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37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373.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37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375.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37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377.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37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37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3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8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38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382.xml><?xml version="1.0" encoding="utf-8"?>
<p:tagLst xmlns:a="http://schemas.openxmlformats.org/drawingml/2006/main" xmlns:r="http://schemas.openxmlformats.org/officeDocument/2006/relationships" xmlns:p="http://schemas.openxmlformats.org/presentationml/2006/main">
  <p:tag name="ACTIVEPREZ" val="LEVEL2BAR"/>
</p:tagLst>
</file>

<file path=ppt/tags/tag38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8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8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8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8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8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8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9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9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92.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9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9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9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9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9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39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39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4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0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01.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402.xml><?xml version="1.0" encoding="utf-8"?>
<p:tagLst xmlns:a="http://schemas.openxmlformats.org/drawingml/2006/main" xmlns:r="http://schemas.openxmlformats.org/officeDocument/2006/relationships" xmlns:p="http://schemas.openxmlformats.org/presentationml/2006/main">
  <p:tag name="ACTIVEPREZ" val="MENUGROUP"/>
</p:tagLst>
</file>

<file path=ppt/tags/tag40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40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405.xml><?xml version="1.0" encoding="utf-8"?>
<p:tagLst xmlns:a="http://schemas.openxmlformats.org/drawingml/2006/main" xmlns:r="http://schemas.openxmlformats.org/officeDocument/2006/relationships" xmlns:p="http://schemas.openxmlformats.org/presentationml/2006/main">
  <p:tag name="ACTIVEPREZ" val="LEVEL1BAR"/>
</p:tagLst>
</file>

<file path=ppt/tags/tag40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40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408.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40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4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10.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41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412.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41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414.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41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41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417.xml><?xml version="1.0" encoding="utf-8"?>
<p:tagLst xmlns:a="http://schemas.openxmlformats.org/drawingml/2006/main" xmlns:r="http://schemas.openxmlformats.org/officeDocument/2006/relationships" xmlns:p="http://schemas.openxmlformats.org/presentationml/2006/main">
  <p:tag name="ACTIVEPREZ" val="LEVEL2BAR"/>
</p:tagLst>
</file>

<file path=ppt/tags/tag41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1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2.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2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2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2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2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2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2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2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27.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2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2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3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3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3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3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3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3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3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37.xml><?xml version="1.0" encoding="utf-8"?>
<p:tagLst xmlns:a="http://schemas.openxmlformats.org/drawingml/2006/main" xmlns:r="http://schemas.openxmlformats.org/officeDocument/2006/relationships" xmlns:p="http://schemas.openxmlformats.org/presentationml/2006/main">
  <p:tag name="ACTIVEPREZ" val="MENUGROUP"/>
</p:tagLst>
</file>

<file path=ppt/tags/tag43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43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4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40.xml><?xml version="1.0" encoding="utf-8"?>
<p:tagLst xmlns:a="http://schemas.openxmlformats.org/drawingml/2006/main" xmlns:r="http://schemas.openxmlformats.org/officeDocument/2006/relationships" xmlns:p="http://schemas.openxmlformats.org/presentationml/2006/main">
  <p:tag name="ACTIVEPREZ" val="LEVEL1BAR"/>
</p:tagLst>
</file>

<file path=ppt/tags/tag44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44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443.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44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445.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44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447.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44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44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4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5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45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452.xml><?xml version="1.0" encoding="utf-8"?>
<p:tagLst xmlns:a="http://schemas.openxmlformats.org/drawingml/2006/main" xmlns:r="http://schemas.openxmlformats.org/officeDocument/2006/relationships" xmlns:p="http://schemas.openxmlformats.org/presentationml/2006/main">
  <p:tag name="ACTIVEPREZ" val="LEVEL2BAR"/>
</p:tagLst>
</file>

<file path=ppt/tags/tag453.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45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5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5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5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5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5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6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6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62.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6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6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6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6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6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6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6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7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7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72.xml><?xml version="1.0" encoding="utf-8"?>
<p:tagLst xmlns:a="http://schemas.openxmlformats.org/drawingml/2006/main" xmlns:r="http://schemas.openxmlformats.org/officeDocument/2006/relationships" xmlns:p="http://schemas.openxmlformats.org/presentationml/2006/main">
  <p:tag name="ACTIVEPREZ" val="MENUGROUP"/>
</p:tagLst>
</file>

<file path=ppt/tags/tag47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47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475.xml><?xml version="1.0" encoding="utf-8"?>
<p:tagLst xmlns:a="http://schemas.openxmlformats.org/drawingml/2006/main" xmlns:r="http://schemas.openxmlformats.org/officeDocument/2006/relationships" xmlns:p="http://schemas.openxmlformats.org/presentationml/2006/main">
  <p:tag name="ACTIVEPREZ" val="LEVEL1BAR"/>
</p:tagLst>
</file>

<file path=ppt/tags/tag47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47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478.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47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4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80.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48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482.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48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484.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48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48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487.xml><?xml version="1.0" encoding="utf-8"?>
<p:tagLst xmlns:a="http://schemas.openxmlformats.org/drawingml/2006/main" xmlns:r="http://schemas.openxmlformats.org/officeDocument/2006/relationships" xmlns:p="http://schemas.openxmlformats.org/presentationml/2006/main">
  <p:tag name="ACTIVEPREZ" val="LEVEL2BAR"/>
</p:tagLst>
</file>

<file path=ppt/tags/tag48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8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90.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49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9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9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9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9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9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97.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49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49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xml><?xml version="1.0" encoding="utf-8"?>
<p:tagLst xmlns:a="http://schemas.openxmlformats.org/drawingml/2006/main" xmlns:r="http://schemas.openxmlformats.org/officeDocument/2006/relationships" xmlns:p="http://schemas.openxmlformats.org/presentationml/2006/main">
  <p:tag name="ACTIVEPREZ" val="LEVEL1BAR"/>
</p:tagLst>
</file>

<file path=ppt/tags/tag5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0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0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0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0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0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0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0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07.xml><?xml version="1.0" encoding="utf-8"?>
<p:tagLst xmlns:a="http://schemas.openxmlformats.org/drawingml/2006/main" xmlns:r="http://schemas.openxmlformats.org/officeDocument/2006/relationships" xmlns:p="http://schemas.openxmlformats.org/presentationml/2006/main">
  <p:tag name="ACTIVEPREZ" val="MENUGROUP"/>
</p:tagLst>
</file>

<file path=ppt/tags/tag50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50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5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10.xml><?xml version="1.0" encoding="utf-8"?>
<p:tagLst xmlns:a="http://schemas.openxmlformats.org/drawingml/2006/main" xmlns:r="http://schemas.openxmlformats.org/officeDocument/2006/relationships" xmlns:p="http://schemas.openxmlformats.org/presentationml/2006/main">
  <p:tag name="ACTIVEPREZ" val="LEVEL1BAR"/>
</p:tagLst>
</file>

<file path=ppt/tags/tag51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51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513.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51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515.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51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517.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51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51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52.xml><?xml version="1.0" encoding="utf-8"?>
<p:tagLst xmlns:a="http://schemas.openxmlformats.org/drawingml/2006/main" xmlns:r="http://schemas.openxmlformats.org/officeDocument/2006/relationships" xmlns:p="http://schemas.openxmlformats.org/presentationml/2006/main">
  <p:tag name="ACTIVEPREZ" val="MENUGROUP"/>
</p:tagLst>
</file>

<file path=ppt/tags/tag52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52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522.xml><?xml version="1.0" encoding="utf-8"?>
<p:tagLst xmlns:a="http://schemas.openxmlformats.org/drawingml/2006/main" xmlns:r="http://schemas.openxmlformats.org/officeDocument/2006/relationships" xmlns:p="http://schemas.openxmlformats.org/presentationml/2006/main">
  <p:tag name="ACTIVEPREZ" val="LEVEL2BAR"/>
</p:tagLst>
</file>

<file path=ppt/tags/tag52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2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2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2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27.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52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2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53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3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32.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3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3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3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3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3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3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3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54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4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42.xml><?xml version="1.0" encoding="utf-8"?>
<p:tagLst xmlns:a="http://schemas.openxmlformats.org/drawingml/2006/main" xmlns:r="http://schemas.openxmlformats.org/officeDocument/2006/relationships" xmlns:p="http://schemas.openxmlformats.org/presentationml/2006/main">
  <p:tag name="ACTIVEPREZ" val="MENUGROUP"/>
</p:tagLst>
</file>

<file path=ppt/tags/tag54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54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545.xml><?xml version="1.0" encoding="utf-8"?>
<p:tagLst xmlns:a="http://schemas.openxmlformats.org/drawingml/2006/main" xmlns:r="http://schemas.openxmlformats.org/officeDocument/2006/relationships" xmlns:p="http://schemas.openxmlformats.org/presentationml/2006/main">
  <p:tag name="ACTIVEPREZ" val="LEVEL1BAR"/>
</p:tagLst>
</file>

<file path=ppt/tags/tag54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54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548.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54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55.xml><?xml version="1.0" encoding="utf-8"?>
<p:tagLst xmlns:a="http://schemas.openxmlformats.org/drawingml/2006/main" xmlns:r="http://schemas.openxmlformats.org/officeDocument/2006/relationships" xmlns:p="http://schemas.openxmlformats.org/presentationml/2006/main">
  <p:tag name="ACTIVEPREZ" val="LEVEL1BAR"/>
</p:tagLst>
</file>

<file path=ppt/tags/tag550.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55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552.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55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554.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55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55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557.xml><?xml version="1.0" encoding="utf-8"?>
<p:tagLst xmlns:a="http://schemas.openxmlformats.org/drawingml/2006/main" xmlns:r="http://schemas.openxmlformats.org/officeDocument/2006/relationships" xmlns:p="http://schemas.openxmlformats.org/presentationml/2006/main">
  <p:tag name="ACTIVEPREZ" val="LEVEL2BAR"/>
</p:tagLst>
</file>

<file path=ppt/tags/tag55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5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56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6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6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6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64.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56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6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67.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6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6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57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7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7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7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7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7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7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77.xml><?xml version="1.0" encoding="utf-8"?>
<p:tagLst xmlns:a="http://schemas.openxmlformats.org/drawingml/2006/main" xmlns:r="http://schemas.openxmlformats.org/officeDocument/2006/relationships" xmlns:p="http://schemas.openxmlformats.org/presentationml/2006/main">
  <p:tag name="ACTIVEPREZ" val="MENUGROUP"/>
</p:tagLst>
</file>

<file path=ppt/tags/tag57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57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58.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580.xml><?xml version="1.0" encoding="utf-8"?>
<p:tagLst xmlns:a="http://schemas.openxmlformats.org/drawingml/2006/main" xmlns:r="http://schemas.openxmlformats.org/officeDocument/2006/relationships" xmlns:p="http://schemas.openxmlformats.org/presentationml/2006/main">
  <p:tag name="ACTIVEPREZ" val="LEVEL1BAR"/>
</p:tagLst>
</file>

<file path=ppt/tags/tag58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58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583.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58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585.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58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587.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58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58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5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59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59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592.xml><?xml version="1.0" encoding="utf-8"?>
<p:tagLst xmlns:a="http://schemas.openxmlformats.org/drawingml/2006/main" xmlns:r="http://schemas.openxmlformats.org/officeDocument/2006/relationships" xmlns:p="http://schemas.openxmlformats.org/presentationml/2006/main">
  <p:tag name="ACTIVEPREZ" val="LEVEL2BAR"/>
</p:tagLst>
</file>

<file path=ppt/tags/tag59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9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9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9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9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59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59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60.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0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01.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602.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0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0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0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0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0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0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0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1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1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12.xml><?xml version="1.0" encoding="utf-8"?>
<p:tagLst xmlns:a="http://schemas.openxmlformats.org/drawingml/2006/main" xmlns:r="http://schemas.openxmlformats.org/officeDocument/2006/relationships" xmlns:p="http://schemas.openxmlformats.org/presentationml/2006/main">
  <p:tag name="ACTIVEPREZ" val="MENUGROUP"/>
</p:tagLst>
</file>

<file path=ppt/tags/tag61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61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615.xml><?xml version="1.0" encoding="utf-8"?>
<p:tagLst xmlns:a="http://schemas.openxmlformats.org/drawingml/2006/main" xmlns:r="http://schemas.openxmlformats.org/officeDocument/2006/relationships" xmlns:p="http://schemas.openxmlformats.org/presentationml/2006/main">
  <p:tag name="ACTIVEPREZ" val="LEVEL1BAR"/>
</p:tagLst>
</file>

<file path=ppt/tags/tag61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1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18.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1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2.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20.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62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22.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2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24.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2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2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27.xml><?xml version="1.0" encoding="utf-8"?>
<p:tagLst xmlns:a="http://schemas.openxmlformats.org/drawingml/2006/main" xmlns:r="http://schemas.openxmlformats.org/officeDocument/2006/relationships" xmlns:p="http://schemas.openxmlformats.org/presentationml/2006/main">
  <p:tag name="ACTIVEPREZ" val="LEVEL2BAR"/>
</p:tagLst>
</file>

<file path=ppt/tags/tag62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2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3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3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3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3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3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3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3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37.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38.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63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4.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4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4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4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4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4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4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4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47.xml><?xml version="1.0" encoding="utf-8"?>
<p:tagLst xmlns:a="http://schemas.openxmlformats.org/drawingml/2006/main" xmlns:r="http://schemas.openxmlformats.org/officeDocument/2006/relationships" xmlns:p="http://schemas.openxmlformats.org/presentationml/2006/main">
  <p:tag name="ACTIVEPREZ" val="MENUGROUP"/>
</p:tagLst>
</file>

<file path=ppt/tags/tag64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64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6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50.xml><?xml version="1.0" encoding="utf-8"?>
<p:tagLst xmlns:a="http://schemas.openxmlformats.org/drawingml/2006/main" xmlns:r="http://schemas.openxmlformats.org/officeDocument/2006/relationships" xmlns:p="http://schemas.openxmlformats.org/presentationml/2006/main">
  <p:tag name="ACTIVEPREZ" val="LEVEL1BAR"/>
</p:tagLst>
</file>

<file path=ppt/tags/tag65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5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53.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5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55.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65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57.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5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5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6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6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62.xml><?xml version="1.0" encoding="utf-8"?>
<p:tagLst xmlns:a="http://schemas.openxmlformats.org/drawingml/2006/main" xmlns:r="http://schemas.openxmlformats.org/officeDocument/2006/relationships" xmlns:p="http://schemas.openxmlformats.org/presentationml/2006/main">
  <p:tag name="ACTIVEPREZ" val="LEVEL2BAR"/>
</p:tagLst>
</file>

<file path=ppt/tags/tag66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6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6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6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6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6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6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7.xml><?xml version="1.0" encoding="utf-8"?>
<p:tagLst xmlns:a="http://schemas.openxmlformats.org/drawingml/2006/main" xmlns:r="http://schemas.openxmlformats.org/officeDocument/2006/relationships" xmlns:p="http://schemas.openxmlformats.org/presentationml/2006/main">
  <p:tag name="ACTIVEPREZ" val="LEVEL2BAR"/>
</p:tagLst>
</file>

<file path=ppt/tags/tag67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7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72.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7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7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75.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67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7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7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7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8.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68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8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82.xml><?xml version="1.0" encoding="utf-8"?>
<p:tagLst xmlns:a="http://schemas.openxmlformats.org/drawingml/2006/main" xmlns:r="http://schemas.openxmlformats.org/officeDocument/2006/relationships" xmlns:p="http://schemas.openxmlformats.org/presentationml/2006/main">
  <p:tag name="ACTIVEPREZ" val="MENUGROUP"/>
</p:tagLst>
</file>

<file path=ppt/tags/tag68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68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685.xml><?xml version="1.0" encoding="utf-8"?>
<p:tagLst xmlns:a="http://schemas.openxmlformats.org/drawingml/2006/main" xmlns:r="http://schemas.openxmlformats.org/officeDocument/2006/relationships" xmlns:p="http://schemas.openxmlformats.org/presentationml/2006/main">
  <p:tag name="ACTIVEPREZ" val="LEVEL1BAR"/>
</p:tagLst>
</file>

<file path=ppt/tags/tag68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8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88.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8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690.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69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92.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9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94.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9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69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697.xml><?xml version="1.0" encoding="utf-8"?>
<p:tagLst xmlns:a="http://schemas.openxmlformats.org/drawingml/2006/main" xmlns:r="http://schemas.openxmlformats.org/officeDocument/2006/relationships" xmlns:p="http://schemas.openxmlformats.org/presentationml/2006/main">
  <p:tag name="ACTIVEPREZ" val="LEVEL2BAR"/>
</p:tagLst>
</file>

<file path=ppt/tags/tag69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69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7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0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0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0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0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0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0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0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07.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0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0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1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1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12.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71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1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1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1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17.xml><?xml version="1.0" encoding="utf-8"?>
<p:tagLst xmlns:a="http://schemas.openxmlformats.org/drawingml/2006/main" xmlns:r="http://schemas.openxmlformats.org/officeDocument/2006/relationships" xmlns:p="http://schemas.openxmlformats.org/presentationml/2006/main">
  <p:tag name="ACTIVEPREZ" val="MENUGROUP"/>
</p:tagLst>
</file>

<file path=ppt/tags/tag71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71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7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20.xml><?xml version="1.0" encoding="utf-8"?>
<p:tagLst xmlns:a="http://schemas.openxmlformats.org/drawingml/2006/main" xmlns:r="http://schemas.openxmlformats.org/officeDocument/2006/relationships" xmlns:p="http://schemas.openxmlformats.org/presentationml/2006/main">
  <p:tag name="ACTIVEPREZ" val="LEVEL1BAR"/>
</p:tagLst>
</file>

<file path=ppt/tags/tag72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72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723.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72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725.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72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727.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72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72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7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3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73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732.xml><?xml version="1.0" encoding="utf-8"?>
<p:tagLst xmlns:a="http://schemas.openxmlformats.org/drawingml/2006/main" xmlns:r="http://schemas.openxmlformats.org/officeDocument/2006/relationships" xmlns:p="http://schemas.openxmlformats.org/presentationml/2006/main">
  <p:tag name="ACTIVEPREZ" val="LEVEL2BAR"/>
</p:tagLst>
</file>

<file path=ppt/tags/tag73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3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3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3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3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3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3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4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4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42.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4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4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4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4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4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4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49.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7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5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5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52.xml><?xml version="1.0" encoding="utf-8"?>
<p:tagLst xmlns:a="http://schemas.openxmlformats.org/drawingml/2006/main" xmlns:r="http://schemas.openxmlformats.org/officeDocument/2006/relationships" xmlns:p="http://schemas.openxmlformats.org/presentationml/2006/main">
  <p:tag name="ACTIVEPREZ" val="MENUGROUP"/>
</p:tagLst>
</file>

<file path=ppt/tags/tag75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75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755.xml><?xml version="1.0" encoding="utf-8"?>
<p:tagLst xmlns:a="http://schemas.openxmlformats.org/drawingml/2006/main" xmlns:r="http://schemas.openxmlformats.org/officeDocument/2006/relationships" xmlns:p="http://schemas.openxmlformats.org/presentationml/2006/main">
  <p:tag name="ACTIVEPREZ" val="LEVEL1BAR"/>
</p:tagLst>
</file>

<file path=ppt/tags/tag75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75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758.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75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7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60.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76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762.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76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764.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76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76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767.xml><?xml version="1.0" encoding="utf-8"?>
<p:tagLst xmlns:a="http://schemas.openxmlformats.org/drawingml/2006/main" xmlns:r="http://schemas.openxmlformats.org/officeDocument/2006/relationships" xmlns:p="http://schemas.openxmlformats.org/presentationml/2006/main">
  <p:tag name="ACTIVEPREZ" val="LEVEL2BAR"/>
</p:tagLst>
</file>

<file path=ppt/tags/tag76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6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7.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7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7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7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7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7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7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7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77.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7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7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8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8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8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8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8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78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86.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787.xml><?xml version="1.0" encoding="utf-8"?>
<p:tagLst xmlns:a="http://schemas.openxmlformats.org/drawingml/2006/main" xmlns:r="http://schemas.openxmlformats.org/officeDocument/2006/relationships" xmlns:p="http://schemas.openxmlformats.org/presentationml/2006/main">
  <p:tag name="ACTIVEPREZ" val="MENUGROUP"/>
</p:tagLst>
</file>

<file path=ppt/tags/tag78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78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7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790.xml><?xml version="1.0" encoding="utf-8"?>
<p:tagLst xmlns:a="http://schemas.openxmlformats.org/drawingml/2006/main" xmlns:r="http://schemas.openxmlformats.org/officeDocument/2006/relationships" xmlns:p="http://schemas.openxmlformats.org/presentationml/2006/main">
  <p:tag name="ACTIVEPREZ" val="LEVEL1BAR"/>
</p:tagLst>
</file>

<file path=ppt/tags/tag79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79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793.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79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795.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79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797.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79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79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8.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8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0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80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802.xml><?xml version="1.0" encoding="utf-8"?>
<p:tagLst xmlns:a="http://schemas.openxmlformats.org/drawingml/2006/main" xmlns:r="http://schemas.openxmlformats.org/officeDocument/2006/relationships" xmlns:p="http://schemas.openxmlformats.org/presentationml/2006/main">
  <p:tag name="ACTIVEPREZ" val="LEVEL2BAR"/>
</p:tagLst>
</file>

<file path=ppt/tags/tag80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0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0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0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0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0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0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1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1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12.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1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1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1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1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1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1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1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2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2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22.xml><?xml version="1.0" encoding="utf-8"?>
<p:tagLst xmlns:a="http://schemas.openxmlformats.org/drawingml/2006/main" xmlns:r="http://schemas.openxmlformats.org/officeDocument/2006/relationships" xmlns:p="http://schemas.openxmlformats.org/presentationml/2006/main">
  <p:tag name="ACTIVEPREZ" val="MENUGROUP"/>
</p:tagLst>
</file>

<file path=ppt/tags/tag82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82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825.xml><?xml version="1.0" encoding="utf-8"?>
<p:tagLst xmlns:a="http://schemas.openxmlformats.org/drawingml/2006/main" xmlns:r="http://schemas.openxmlformats.org/officeDocument/2006/relationships" xmlns:p="http://schemas.openxmlformats.org/presentationml/2006/main">
  <p:tag name="ACTIVEPREZ" val="LEVEL1BAR"/>
</p:tagLst>
</file>

<file path=ppt/tags/tag82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82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828.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82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8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30.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83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832.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83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834.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83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83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837.xml><?xml version="1.0" encoding="utf-8"?>
<p:tagLst xmlns:a="http://schemas.openxmlformats.org/drawingml/2006/main" xmlns:r="http://schemas.openxmlformats.org/officeDocument/2006/relationships" xmlns:p="http://schemas.openxmlformats.org/presentationml/2006/main">
  <p:tag name="ACTIVEPREZ" val="LEVEL2BAR"/>
</p:tagLst>
</file>

<file path=ppt/tags/tag838.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83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4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4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4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4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4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4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4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47.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4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4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5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5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5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5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5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5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5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57.xml><?xml version="1.0" encoding="utf-8"?>
<p:tagLst xmlns:a="http://schemas.openxmlformats.org/drawingml/2006/main" xmlns:r="http://schemas.openxmlformats.org/officeDocument/2006/relationships" xmlns:p="http://schemas.openxmlformats.org/presentationml/2006/main">
  <p:tag name="ACTIVEPREZ" val="MENUGROUP"/>
</p:tagLst>
</file>

<file path=ppt/tags/tag85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85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8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60.xml><?xml version="1.0" encoding="utf-8"?>
<p:tagLst xmlns:a="http://schemas.openxmlformats.org/drawingml/2006/main" xmlns:r="http://schemas.openxmlformats.org/officeDocument/2006/relationships" xmlns:p="http://schemas.openxmlformats.org/presentationml/2006/main">
  <p:tag name="ACTIVEPREZ" val="LEVEL1BAR"/>
</p:tagLst>
</file>

<file path=ppt/tags/tag86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86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863.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86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865.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86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867.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86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86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87.xml><?xml version="1.0" encoding="utf-8"?>
<p:tagLst xmlns:a="http://schemas.openxmlformats.org/drawingml/2006/main" xmlns:r="http://schemas.openxmlformats.org/officeDocument/2006/relationships" xmlns:p="http://schemas.openxmlformats.org/presentationml/2006/main">
  <p:tag name="ACTIVEPREZ" val="MENUGROUP"/>
</p:tagLst>
</file>

<file path=ppt/tags/tag87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87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872.xml><?xml version="1.0" encoding="utf-8"?>
<p:tagLst xmlns:a="http://schemas.openxmlformats.org/drawingml/2006/main" xmlns:r="http://schemas.openxmlformats.org/officeDocument/2006/relationships" xmlns:p="http://schemas.openxmlformats.org/presentationml/2006/main">
  <p:tag name="ACTIVEPREZ" val="LEVEL2BAR"/>
</p:tagLst>
</file>

<file path=ppt/tags/tag87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7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75.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87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7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7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7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88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8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82.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8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8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8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8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8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8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8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89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89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892.xml><?xml version="1.0" encoding="utf-8"?>
<p:tagLst xmlns:a="http://schemas.openxmlformats.org/drawingml/2006/main" xmlns:r="http://schemas.openxmlformats.org/officeDocument/2006/relationships" xmlns:p="http://schemas.openxmlformats.org/presentationml/2006/main">
  <p:tag name="ACTIVEPREZ" val="MENUGROUP"/>
</p:tagLst>
</file>

<file path=ppt/tags/tag89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89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895.xml><?xml version="1.0" encoding="utf-8"?>
<p:tagLst xmlns:a="http://schemas.openxmlformats.org/drawingml/2006/main" xmlns:r="http://schemas.openxmlformats.org/officeDocument/2006/relationships" xmlns:p="http://schemas.openxmlformats.org/presentationml/2006/main">
  <p:tag name="ACTIVEPREZ" val="LEVEL1BAR"/>
</p:tagLst>
</file>

<file path=ppt/tags/tag89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89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898.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89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0.xml><?xml version="1.0" encoding="utf-8"?>
<p:tagLst xmlns:a="http://schemas.openxmlformats.org/drawingml/2006/main" xmlns:r="http://schemas.openxmlformats.org/officeDocument/2006/relationships" xmlns:p="http://schemas.openxmlformats.org/presentationml/2006/main">
  <p:tag name="ACTIVEPREZ" val="LEVEL1BAR"/>
</p:tagLst>
</file>

<file path=ppt/tags/tag900.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90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02.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90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04.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90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0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907.xml><?xml version="1.0" encoding="utf-8"?>
<p:tagLst xmlns:a="http://schemas.openxmlformats.org/drawingml/2006/main" xmlns:r="http://schemas.openxmlformats.org/officeDocument/2006/relationships" xmlns:p="http://schemas.openxmlformats.org/presentationml/2006/main">
  <p:tag name="ACTIVEPREZ" val="LEVEL2BAR"/>
</p:tagLst>
</file>

<file path=ppt/tags/tag90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0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91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1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12.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91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1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1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1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17.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1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1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2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2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2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2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2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2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2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27.xml><?xml version="1.0" encoding="utf-8"?>
<p:tagLst xmlns:a="http://schemas.openxmlformats.org/drawingml/2006/main" xmlns:r="http://schemas.openxmlformats.org/officeDocument/2006/relationships" xmlns:p="http://schemas.openxmlformats.org/presentationml/2006/main">
  <p:tag name="ACTIVEPREZ" val="MENUGROUP"/>
</p:tagLst>
</file>

<file path=ppt/tags/tag92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92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93.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930.xml><?xml version="1.0" encoding="utf-8"?>
<p:tagLst xmlns:a="http://schemas.openxmlformats.org/drawingml/2006/main" xmlns:r="http://schemas.openxmlformats.org/officeDocument/2006/relationships" xmlns:p="http://schemas.openxmlformats.org/presentationml/2006/main">
  <p:tag name="ACTIVEPREZ" val="LEVEL1BAR"/>
</p:tagLst>
</file>

<file path=ppt/tags/tag93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932.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33.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93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35.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93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37.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93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3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94.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40.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41.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942.xml><?xml version="1.0" encoding="utf-8"?>
<p:tagLst xmlns:a="http://schemas.openxmlformats.org/drawingml/2006/main" xmlns:r="http://schemas.openxmlformats.org/officeDocument/2006/relationships" xmlns:p="http://schemas.openxmlformats.org/presentationml/2006/main">
  <p:tag name="ACTIVEPREZ" val="LEVEL2BAR"/>
</p:tagLst>
</file>

<file path=ppt/tags/tag94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4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4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4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4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4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49.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95.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95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5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52.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53.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54.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55.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56.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57.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58.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59.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6.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60.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61.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62.xml><?xml version="1.0" encoding="utf-8"?>
<p:tagLst xmlns:a="http://schemas.openxmlformats.org/drawingml/2006/main" xmlns:r="http://schemas.openxmlformats.org/officeDocument/2006/relationships" xmlns:p="http://schemas.openxmlformats.org/presentationml/2006/main">
  <p:tag name="ACTIVEPREZ" val="MENUGROUP"/>
</p:tagLst>
</file>

<file path=ppt/tags/tag963.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964.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ags/tag965.xml><?xml version="1.0" encoding="utf-8"?>
<p:tagLst xmlns:a="http://schemas.openxmlformats.org/drawingml/2006/main" xmlns:r="http://schemas.openxmlformats.org/officeDocument/2006/relationships" xmlns:p="http://schemas.openxmlformats.org/presentationml/2006/main">
  <p:tag name="ACTIVEPREZ" val="LEVEL1BAR"/>
</p:tagLst>
</file>

<file path=ppt/tags/tag96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967.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68.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969.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7.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970.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971.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72.xml><?xml version="1.0" encoding="utf-8"?>
<p:tagLst xmlns:a="http://schemas.openxmlformats.org/drawingml/2006/main" xmlns:r="http://schemas.openxmlformats.org/officeDocument/2006/relationships" xmlns:p="http://schemas.openxmlformats.org/presentationml/2006/main">
  <p:tag name="ACTIVEPREZ" val="LEVEL1ACTIVE"/>
</p:tagLst>
</file>

<file path=ppt/tags/tag973.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74.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975.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76.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977.xml><?xml version="1.0" encoding="utf-8"?>
<p:tagLst xmlns:a="http://schemas.openxmlformats.org/drawingml/2006/main" xmlns:r="http://schemas.openxmlformats.org/officeDocument/2006/relationships" xmlns:p="http://schemas.openxmlformats.org/presentationml/2006/main">
  <p:tag name="ACTIVEPREZ" val="LEVEL2BAR"/>
</p:tagLst>
</file>

<file path=ppt/tags/tag97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7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8.xml><?xml version="1.0" encoding="utf-8"?>
<p:tagLst xmlns:a="http://schemas.openxmlformats.org/drawingml/2006/main" xmlns:r="http://schemas.openxmlformats.org/officeDocument/2006/relationships" xmlns:p="http://schemas.openxmlformats.org/presentationml/2006/main">
  <p:tag name="ACTIVEPREZ" val="LEVEL1SEPARATOR"/>
</p:tagLst>
</file>

<file path=ppt/tags/tag98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8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8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8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8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8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86.xml><?xml version="1.0" encoding="utf-8"?>
<p:tagLst xmlns:a="http://schemas.openxmlformats.org/drawingml/2006/main" xmlns:r="http://schemas.openxmlformats.org/officeDocument/2006/relationships" xmlns:p="http://schemas.openxmlformats.org/presentationml/2006/main">
  <p:tag name="ACTIVEPREZ" val="LEVEL2ACTIVE"/>
</p:tagLst>
</file>

<file path=ppt/tags/tag987.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88.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89.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9.xml><?xml version="1.0" encoding="utf-8"?>
<p:tagLst xmlns:a="http://schemas.openxmlformats.org/drawingml/2006/main" xmlns:r="http://schemas.openxmlformats.org/officeDocument/2006/relationships" xmlns:p="http://schemas.openxmlformats.org/presentationml/2006/main">
  <p:tag name="ACTIVEPREZ" val="LEVEL1INACTIVE"/>
</p:tagLst>
</file>

<file path=ppt/tags/tag990.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91.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92.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93.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94.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95.xml><?xml version="1.0" encoding="utf-8"?>
<p:tagLst xmlns:a="http://schemas.openxmlformats.org/drawingml/2006/main" xmlns:r="http://schemas.openxmlformats.org/officeDocument/2006/relationships" xmlns:p="http://schemas.openxmlformats.org/presentationml/2006/main">
  <p:tag name="ACTIVEPREZ" val="LEVEL2SEPARATOR"/>
</p:tagLst>
</file>

<file path=ppt/tags/tag996.xml><?xml version="1.0" encoding="utf-8"?>
<p:tagLst xmlns:a="http://schemas.openxmlformats.org/drawingml/2006/main" xmlns:r="http://schemas.openxmlformats.org/officeDocument/2006/relationships" xmlns:p="http://schemas.openxmlformats.org/presentationml/2006/main">
  <p:tag name="ACTIVEPREZ" val="LEVEL2INACTIVE"/>
</p:tagLst>
</file>

<file path=ppt/tags/tag997.xml><?xml version="1.0" encoding="utf-8"?>
<p:tagLst xmlns:a="http://schemas.openxmlformats.org/drawingml/2006/main" xmlns:r="http://schemas.openxmlformats.org/officeDocument/2006/relationships" xmlns:p="http://schemas.openxmlformats.org/presentationml/2006/main">
  <p:tag name="ACTIVEPREZ" val="MENUGROUP"/>
</p:tagLst>
</file>

<file path=ppt/tags/tag998.xml><?xml version="1.0" encoding="utf-8"?>
<p:tagLst xmlns:a="http://schemas.openxmlformats.org/drawingml/2006/main" xmlns:r="http://schemas.openxmlformats.org/officeDocument/2006/relationships" xmlns:p="http://schemas.openxmlformats.org/presentationml/2006/main">
  <p:tag name="APD_SHOW_MENU" val="1"/>
  <p:tag name="ACTIVEPREZ" val="SHOWBUTTON"/>
</p:tagLst>
</file>

<file path=ppt/tags/tag999.xml><?xml version="1.0" encoding="utf-8"?>
<p:tagLst xmlns:a="http://schemas.openxmlformats.org/drawingml/2006/main" xmlns:r="http://schemas.openxmlformats.org/officeDocument/2006/relationships" xmlns:p="http://schemas.openxmlformats.org/presentationml/2006/main">
  <p:tag name="APD_HIDE_MENU" val="1"/>
  <p:tag name="ACTIVEPREZ" val="HIDEBUTTON"/>
</p:tagLst>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2303</TotalTime>
  <Words>2250</Words>
  <Application>Microsoft Office PowerPoint</Application>
  <PresentationFormat>Widescreen</PresentationFormat>
  <Paragraphs>1280</Paragraphs>
  <Slides>37</Slides>
  <Notes>36</Notes>
  <HiddenSlides>1</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ＭＳ Ｐゴシック</vt:lpstr>
      <vt:lpstr>Arial</vt:lpstr>
      <vt:lpstr>Calibri</vt:lpstr>
      <vt:lpstr>Courier New</vt:lpstr>
      <vt:lpstr>MetaOT-Medi</vt:lpstr>
      <vt:lpstr>Trebuchet MS</vt:lpstr>
      <vt:lpstr>Verdana</vt:lpstr>
      <vt:lpstr>Wingdings</vt:lpstr>
      <vt:lpstr>Wingdings 2</vt:lpstr>
      <vt:lpstr>Summer</vt:lpstr>
      <vt:lpstr>PowerPoint Presentation</vt:lpstr>
      <vt:lpstr>My Top 10 Fruits</vt:lpstr>
      <vt:lpstr>Apple</vt:lpstr>
      <vt:lpstr>Banana</vt:lpstr>
      <vt:lpstr>Orange</vt:lpstr>
      <vt:lpstr>Peach</vt:lpstr>
      <vt:lpstr>Pear</vt:lpstr>
      <vt:lpstr>Grapes</vt:lpstr>
      <vt:lpstr>Pineapple</vt:lpstr>
      <vt:lpstr>Blackberry</vt:lpstr>
      <vt:lpstr>Mango</vt:lpstr>
      <vt:lpstr>Cherry</vt:lpstr>
      <vt:lpstr>My Top 10 Beatles Tracks</vt:lpstr>
      <vt:lpstr>Twist And Shout</vt:lpstr>
      <vt:lpstr>She Loves You</vt:lpstr>
      <vt:lpstr>Paperback Writer</vt:lpstr>
      <vt:lpstr>Please Please Me</vt:lpstr>
      <vt:lpstr>Can’t Buy Me Love</vt:lpstr>
      <vt:lpstr>Help</vt:lpstr>
      <vt:lpstr>Yesterday</vt:lpstr>
      <vt:lpstr>She Loves You</vt:lpstr>
      <vt:lpstr>Let It Be</vt:lpstr>
      <vt:lpstr>Hey Jude</vt:lpstr>
      <vt:lpstr>My Top 10 Bucket List</vt:lpstr>
      <vt:lpstr>Dive in the deep blue</vt:lpstr>
      <vt:lpstr>Fly a paraglider</vt:lpstr>
      <vt:lpstr>Drive a Lotus Car</vt:lpstr>
      <vt:lpstr>Take a Space Flight</vt:lpstr>
      <vt:lpstr>Visit St. Paul’s Cathedral</vt:lpstr>
      <vt:lpstr>Build your Dream Home</vt:lpstr>
      <vt:lpstr>Climb the Eiffel Tower</vt:lpstr>
      <vt:lpstr>Ride the London Eye</vt:lpstr>
      <vt:lpstr>Jump out of a Plane</vt:lpstr>
      <vt:lpstr>Have a Family</vt:lpstr>
      <vt:lpstr>PowerPoint Presentation</vt:lpstr>
      <vt:lpstr>PowerPoint Presentation</vt:lpstr>
      <vt:lpstr>PowerPoint Presentation</vt:lpstr>
    </vt:vector>
  </TitlesOfParts>
  <Company>GMARK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dc:title>
  <dc:creator>www.activepresentation.com</dc:creator>
  <cp:lastModifiedBy>Microsoft account</cp:lastModifiedBy>
  <cp:revision>348</cp:revision>
  <dcterms:created xsi:type="dcterms:W3CDTF">2011-03-31T13:15:06Z</dcterms:created>
  <dcterms:modified xsi:type="dcterms:W3CDTF">2014-07-18T12:20:47Z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_M">
    <vt:bool>true</vt:bool>
  </property>
  <property fmtid="{D5CDD505-2E9C-101B-9397-08002B2CF9AE}" pid="3" name="AP_TR0">
    <vt:lpwstr>Slide[%]1 : [no slide title][%]Intro[%]Go to this slide[%]False[%]256</vt:lpwstr>
  </property>
  <property fmtid="{D5CDD505-2E9C-101B-9397-08002B2CF9AE}" pid="4" name="AP_TR1">
    <vt:lpwstr>Slide[%]2 : My Top 10 Fruits[%]Top 10 Fruits[%]Go to this slide[%]False[%]257</vt:lpwstr>
  </property>
  <property fmtid="{D5CDD505-2E9C-101B-9397-08002B2CF9AE}" pid="5" name="AP_TR2">
    <vt:lpwstr>  » Slide[%]3 : Apple[%]Apple[%]Go to this slide[%]False[%]258</vt:lpwstr>
  </property>
  <property fmtid="{D5CDD505-2E9C-101B-9397-08002B2CF9AE}" pid="6" name="AP_TR3">
    <vt:lpwstr>  » Slide[%]4 : Banana[%]Banana[%]Go to this slide[%]False[%]259</vt:lpwstr>
  </property>
  <property fmtid="{D5CDD505-2E9C-101B-9397-08002B2CF9AE}" pid="7" name="AP_TR4">
    <vt:lpwstr>  » Slide[%]5 : Orange[%]Orange[%]Go to this slide[%]False[%]260</vt:lpwstr>
  </property>
  <property fmtid="{D5CDD505-2E9C-101B-9397-08002B2CF9AE}" pid="8" name="AP_TR5">
    <vt:lpwstr>  » Slide[%]6 : Peach[%]Peach[%]Go to this slide[%]False[%]261</vt:lpwstr>
  </property>
  <property fmtid="{D5CDD505-2E9C-101B-9397-08002B2CF9AE}" pid="9" name="AP_TR6">
    <vt:lpwstr>  » Slide[%]7 : Pear[%]Pear[%]Go to this slide[%]False[%]262</vt:lpwstr>
  </property>
  <property fmtid="{D5CDD505-2E9C-101B-9397-08002B2CF9AE}" pid="10" name="AP_TR7">
    <vt:lpwstr>  » Slide[%]8 : Grapes[%]Grapes[%]Go to this slide[%]False[%]263</vt:lpwstr>
  </property>
  <property fmtid="{D5CDD505-2E9C-101B-9397-08002B2CF9AE}" pid="11" name="AP_TR8">
    <vt:lpwstr>  » Slide[%]9 : Pineapple[%]Pineapple[%]Go to this slide[%]False[%]264</vt:lpwstr>
  </property>
  <property fmtid="{D5CDD505-2E9C-101B-9397-08002B2CF9AE}" pid="12" name="AP_TR9">
    <vt:lpwstr>  » Slide[%]10 : Blackberry[%]Blackberry[%]Go to this slide[%]False[%]265</vt:lpwstr>
  </property>
  <property fmtid="{D5CDD505-2E9C-101B-9397-08002B2CF9AE}" pid="13" name="AP_TR10">
    <vt:lpwstr>  » Slide[%]11 : Mango[%]Mango[%]Go to this slide[%]False[%]266</vt:lpwstr>
  </property>
  <property fmtid="{D5CDD505-2E9C-101B-9397-08002B2CF9AE}" pid="14" name="AP_TR11">
    <vt:lpwstr>  » Slide[%]12 : Cherry[%]Cherry[%]Go to this slide[%]False[%]267</vt:lpwstr>
  </property>
  <property fmtid="{D5CDD505-2E9C-101B-9397-08002B2CF9AE}" pid="15" name="AP_TR12">
    <vt:lpwstr>Slide[%]13 : My Top 10_x000b_Beatles Tracks[%]Top 10 Beetles[%]Go to this slide[%]False[%]268</vt:lpwstr>
  </property>
  <property fmtid="{D5CDD505-2E9C-101B-9397-08002B2CF9AE}" pid="16" name="AP_TR13">
    <vt:lpwstr>  » Slide[%]14 : Twist And Shout[%]Twist And Shout[%]Go to this slide[%]False[%]269</vt:lpwstr>
  </property>
  <property fmtid="{D5CDD505-2E9C-101B-9397-08002B2CF9AE}" pid="17" name="AP_TR14">
    <vt:lpwstr>  » Slide[%]15 : She Loves You[%]She Loves You[%]Go to this slide[%]False[%]270</vt:lpwstr>
  </property>
  <property fmtid="{D5CDD505-2E9C-101B-9397-08002B2CF9AE}" pid="18" name="AP_TR15">
    <vt:lpwstr>  » Slide[%]16 : Paperback Writer[%]Paperback Writer[%]Go to this slide[%]False[%]271</vt:lpwstr>
  </property>
  <property fmtid="{D5CDD505-2E9C-101B-9397-08002B2CF9AE}" pid="19" name="AP_TR16">
    <vt:lpwstr>  » Slide[%]17 : Please Please Me[%]Please Please Me[%]Go to this slide[%]False[%]272</vt:lpwstr>
  </property>
  <property fmtid="{D5CDD505-2E9C-101B-9397-08002B2CF9AE}" pid="20" name="AP_TR17">
    <vt:lpwstr>  » Slide[%]18 : Can’t Buy Me Love[%]Can’t Buy Me Love[%]Go to this slide[%]False[%]273</vt:lpwstr>
  </property>
  <property fmtid="{D5CDD505-2E9C-101B-9397-08002B2CF9AE}" pid="21" name="AP_TR18">
    <vt:lpwstr>  » Slide[%]19 : Help[%]Help[%]Go to this slide[%]False[%]274</vt:lpwstr>
  </property>
  <property fmtid="{D5CDD505-2E9C-101B-9397-08002B2CF9AE}" pid="22" name="AP_TR19">
    <vt:lpwstr>  » Slide[%]20 : Yesterday[%]Yesterday[%]Go to this slide[%]False[%]275</vt:lpwstr>
  </property>
  <property fmtid="{D5CDD505-2E9C-101B-9397-08002B2CF9AE}" pid="23" name="AP_TR20">
    <vt:lpwstr>  » Slide[%]21 : She Loves You[%]She Loves You[%]Go to this slide[%]False[%]276</vt:lpwstr>
  </property>
  <property fmtid="{D5CDD505-2E9C-101B-9397-08002B2CF9AE}" pid="24" name="AP_TR21">
    <vt:lpwstr>  » Slide[%]22 : Let It Be[%]Let It Be[%]Go to this slide[%]False[%]277</vt:lpwstr>
  </property>
  <property fmtid="{D5CDD505-2E9C-101B-9397-08002B2CF9AE}" pid="25" name="AP_TR22">
    <vt:lpwstr>  » Slide[%]23 : Hey Jude[%]Hey Jude[%]Go to this slide[%]False[%]278</vt:lpwstr>
  </property>
  <property fmtid="{D5CDD505-2E9C-101B-9397-08002B2CF9AE}" pid="26" name="AP_TR23">
    <vt:lpwstr>Slide[%]24 : My Top 10_x000b_Bucket List[%]Bucket List[%]Go to this slide[%]False[%]279</vt:lpwstr>
  </property>
  <property fmtid="{D5CDD505-2E9C-101B-9397-08002B2CF9AE}" pid="27" name="AP_TR24">
    <vt:lpwstr>  » Slide[%]25 : Dive in the deep blue[%]Dive[%]Go to this slide[%]False[%]280</vt:lpwstr>
  </property>
  <property fmtid="{D5CDD505-2E9C-101B-9397-08002B2CF9AE}" pid="28" name="AP_TR25">
    <vt:lpwstr>  » Slide[%]26 : Fly a paraglider[%]Fly[%]Go to this slide[%]False[%]281</vt:lpwstr>
  </property>
  <property fmtid="{D5CDD505-2E9C-101B-9397-08002B2CF9AE}" pid="29" name="AP_TR26">
    <vt:lpwstr>  » Slide[%]27 : Drive a Lotus Car[%]Drive[%]Go to this slide[%]False[%]282</vt:lpwstr>
  </property>
  <property fmtid="{D5CDD505-2E9C-101B-9397-08002B2CF9AE}" pid="30" name="AP_TR27">
    <vt:lpwstr>  » Slide[%]28 : Take a Space Flight[%]Space[%]Go to this slide[%]False[%]283</vt:lpwstr>
  </property>
  <property fmtid="{D5CDD505-2E9C-101B-9397-08002B2CF9AE}" pid="31" name="AP_TR28">
    <vt:lpwstr>  » Slide[%]29 : Visit St. Paul’s Cathedral[%]St. Paul’s[%]Go to this slide[%]False[%]284</vt:lpwstr>
  </property>
  <property fmtid="{D5CDD505-2E9C-101B-9397-08002B2CF9AE}" pid="32" name="AP_TR29">
    <vt:lpwstr>  » Slide[%]30 : Build your Dream Home[%]Home[%]Go to this slide[%]False[%]285</vt:lpwstr>
  </property>
  <property fmtid="{D5CDD505-2E9C-101B-9397-08002B2CF9AE}" pid="33" name="AP_TR30">
    <vt:lpwstr>  » Slide[%]31 : Climb the Eiffel Tower[%]Eiffel[%]Go to this slide[%]False[%]286</vt:lpwstr>
  </property>
  <property fmtid="{D5CDD505-2E9C-101B-9397-08002B2CF9AE}" pid="34" name="AP_TR31">
    <vt:lpwstr>  » Slide[%]32 : Ride the London Eye[%]Eye[%]Go to this slide[%]False[%]287</vt:lpwstr>
  </property>
  <property fmtid="{D5CDD505-2E9C-101B-9397-08002B2CF9AE}" pid="35" name="AP_TR32">
    <vt:lpwstr>  » Slide[%]33 : Jump out of a Plane[%]Jump[%]Go to this slide[%]False[%]288</vt:lpwstr>
  </property>
  <property fmtid="{D5CDD505-2E9C-101B-9397-08002B2CF9AE}" pid="36" name="AP_TR33">
    <vt:lpwstr>  » Slide[%]34 : Have a Family[%]Family[%]Go to this slide[%]False[%]289</vt:lpwstr>
  </property>
  <property fmtid="{D5CDD505-2E9C-101B-9397-08002B2CF9AE}" pid="37" name="AP_TR34">
    <vt:lpwstr>Slide[%]36 : [no slide title][%]How It Was Created[%]Go to this slide[%]False[%]292</vt:lpwstr>
  </property>
  <property fmtid="{D5CDD505-2E9C-101B-9397-08002B2CF9AE}" pid="38" name="AP_TR35">
    <vt:lpwstr>Slide[%]37 : [no slide title][%]More[%]Go to this slide[%]False[%]291</vt:lpwstr>
  </property>
  <property fmtid="{D5CDD505-2E9C-101B-9397-08002B2CF9AE}" pid="39" name="AP_HOS0">
    <vt:bool>false</vt:bool>
  </property>
  <property fmtid="{D5CDD505-2E9C-101B-9397-08002B2CF9AE}" pid="40" name="AP_HOS1">
    <vt:bool>false</vt:bool>
  </property>
  <property fmtid="{D5CDD505-2E9C-101B-9397-08002B2CF9AE}" pid="41" name="AP_HOS2">
    <vt:bool>false</vt:bool>
  </property>
  <property fmtid="{D5CDD505-2E9C-101B-9397-08002B2CF9AE}" pid="42" name="AP_HOS3">
    <vt:bool>false</vt:bool>
  </property>
  <property fmtid="{D5CDD505-2E9C-101B-9397-08002B2CF9AE}" pid="43" name="AP_HOS4">
    <vt:bool>false</vt:bool>
  </property>
  <property fmtid="{D5CDD505-2E9C-101B-9397-08002B2CF9AE}" pid="44" name="AP_HOS5">
    <vt:bool>false</vt:bool>
  </property>
  <property fmtid="{D5CDD505-2E9C-101B-9397-08002B2CF9AE}" pid="45" name="AP_HOS6">
    <vt:bool>false</vt:bool>
  </property>
  <property fmtid="{D5CDD505-2E9C-101B-9397-08002B2CF9AE}" pid="46" name="AP_HOS7">
    <vt:bool>false</vt:bool>
  </property>
  <property fmtid="{D5CDD505-2E9C-101B-9397-08002B2CF9AE}" pid="47" name="AP_HOS8">
    <vt:bool>false</vt:bool>
  </property>
  <property fmtid="{D5CDD505-2E9C-101B-9397-08002B2CF9AE}" pid="48" name="AP_HOS9">
    <vt:bool>false</vt:bool>
  </property>
  <property fmtid="{D5CDD505-2E9C-101B-9397-08002B2CF9AE}" pid="49" name="AP_HOS10">
    <vt:bool>false</vt:bool>
  </property>
  <property fmtid="{D5CDD505-2E9C-101B-9397-08002B2CF9AE}" pid="50" name="AP_HOS11">
    <vt:bool>false</vt:bool>
  </property>
  <property fmtid="{D5CDD505-2E9C-101B-9397-08002B2CF9AE}" pid="51" name="AP_HOS12">
    <vt:bool>false</vt:bool>
  </property>
  <property fmtid="{D5CDD505-2E9C-101B-9397-08002B2CF9AE}" pid="52" name="AP_HOS13">
    <vt:bool>false</vt:bool>
  </property>
  <property fmtid="{D5CDD505-2E9C-101B-9397-08002B2CF9AE}" pid="53" name="AP_HOS14">
    <vt:bool>false</vt:bool>
  </property>
  <property fmtid="{D5CDD505-2E9C-101B-9397-08002B2CF9AE}" pid="54" name="AP_HOS15">
    <vt:bool>false</vt:bool>
  </property>
  <property fmtid="{D5CDD505-2E9C-101B-9397-08002B2CF9AE}" pid="55" name="AP_HOS16">
    <vt:bool>false</vt:bool>
  </property>
  <property fmtid="{D5CDD505-2E9C-101B-9397-08002B2CF9AE}" pid="56" name="AP_HOS17">
    <vt:bool>false</vt:bool>
  </property>
  <property fmtid="{D5CDD505-2E9C-101B-9397-08002B2CF9AE}" pid="57" name="AP_HOS18">
    <vt:bool>false</vt:bool>
  </property>
  <property fmtid="{D5CDD505-2E9C-101B-9397-08002B2CF9AE}" pid="58" name="AP_HOS19">
    <vt:bool>false</vt:bool>
  </property>
  <property fmtid="{D5CDD505-2E9C-101B-9397-08002B2CF9AE}" pid="59" name="AP_HOS20">
    <vt:bool>false</vt:bool>
  </property>
  <property fmtid="{D5CDD505-2E9C-101B-9397-08002B2CF9AE}" pid="60" name="AP_HOS21">
    <vt:bool>false</vt:bool>
  </property>
  <property fmtid="{D5CDD505-2E9C-101B-9397-08002B2CF9AE}" pid="61" name="AP_HOS22">
    <vt:bool>false</vt:bool>
  </property>
  <property fmtid="{D5CDD505-2E9C-101B-9397-08002B2CF9AE}" pid="62" name="AP_HOS23">
    <vt:bool>false</vt:bool>
  </property>
  <property fmtid="{D5CDD505-2E9C-101B-9397-08002B2CF9AE}" pid="63" name="AP_HOS24">
    <vt:bool>false</vt:bool>
  </property>
  <property fmtid="{D5CDD505-2E9C-101B-9397-08002B2CF9AE}" pid="64" name="AP_HOS25">
    <vt:bool>false</vt:bool>
  </property>
  <property fmtid="{D5CDD505-2E9C-101B-9397-08002B2CF9AE}" pid="65" name="AP_HOS26">
    <vt:bool>false</vt:bool>
  </property>
  <property fmtid="{D5CDD505-2E9C-101B-9397-08002B2CF9AE}" pid="66" name="AP_HOS27">
    <vt:bool>false</vt:bool>
  </property>
  <property fmtid="{D5CDD505-2E9C-101B-9397-08002B2CF9AE}" pid="67" name="AP_HOS28">
    <vt:bool>false</vt:bool>
  </property>
  <property fmtid="{D5CDD505-2E9C-101B-9397-08002B2CF9AE}" pid="68" name="AP_HOS29">
    <vt:bool>false</vt:bool>
  </property>
  <property fmtid="{D5CDD505-2E9C-101B-9397-08002B2CF9AE}" pid="69" name="AP_HOS30">
    <vt:bool>false</vt:bool>
  </property>
  <property fmtid="{D5CDD505-2E9C-101B-9397-08002B2CF9AE}" pid="70" name="AP_HOS31">
    <vt:bool>false</vt:bool>
  </property>
  <property fmtid="{D5CDD505-2E9C-101B-9397-08002B2CF9AE}" pid="71" name="AP_HOS32">
    <vt:bool>false</vt:bool>
  </property>
  <property fmtid="{D5CDD505-2E9C-101B-9397-08002B2CF9AE}" pid="72" name="AP_HOS33">
    <vt:bool>false</vt:bool>
  </property>
  <property fmtid="{D5CDD505-2E9C-101B-9397-08002B2CF9AE}" pid="73" name="AP_HOS34">
    <vt:bool>false</vt:bool>
  </property>
  <property fmtid="{D5CDD505-2E9C-101B-9397-08002B2CF9AE}" pid="74" name="AP_HOS35">
    <vt:bool>false</vt:bool>
  </property>
  <property fmtid="{D5CDD505-2E9C-101B-9397-08002B2CF9AE}" pid="75" name="AP_HOS36">
    <vt:bool>false</vt:bool>
  </property>
  <property fmtid="{D5CDD505-2E9C-101B-9397-08002B2CF9AE}" pid="76" name="AP_REG_SOUNDMOUSEOVERPATHMI">
    <vt:lpwstr>C:\Windows\Media\Cityscape\Windows Navigation Start.wav</vt:lpwstr>
  </property>
  <property fmtid="{D5CDD505-2E9C-101B-9397-08002B2CF9AE}" pid="77" name="AP_REG_SOUNDMOUSECLICKPATHMI">
    <vt:lpwstr>C:\Windows\Media\Cityscape\Windows Notify.wav</vt:lpwstr>
  </property>
  <property fmtid="{D5CDD505-2E9C-101B-9397-08002B2CF9AE}" pid="78" name="AP_REG_SOUNDMOUSEOVERPATHSB">
    <vt:lpwstr>[No Sound]</vt:lpwstr>
  </property>
  <property fmtid="{D5CDD505-2E9C-101B-9397-08002B2CF9AE}" pid="79" name="AP_REG_SOUNDMOUSECLICKPATHSB">
    <vt:lpwstr>C:\Windows\Media\Cityscape\Windows Hardware Insert.wav</vt:lpwstr>
  </property>
  <property fmtid="{D5CDD505-2E9C-101B-9397-08002B2CF9AE}" pid="80" name="AP_REG_SOUNDMOUSEOVERPATHHB">
    <vt:lpwstr>[No Sound]</vt:lpwstr>
  </property>
  <property fmtid="{D5CDD505-2E9C-101B-9397-08002B2CF9AE}" pid="81" name="AP_REG_SOUNDMOUSECLICKPATHHB">
    <vt:lpwstr>C:\Windows\Media\Cityscape\Windows Hardware Remove.wav</vt:lpwstr>
  </property>
  <property fmtid="{D5CDD505-2E9C-101B-9397-08002B2CF9AE}" pid="82" name="AP_REG_ANIMEN">
    <vt:lpwstr>Fly In</vt:lpwstr>
  </property>
  <property fmtid="{D5CDD505-2E9C-101B-9397-08002B2CF9AE}" pid="83" name="AP_REG_ANIMEX">
    <vt:lpwstr>Fly Out</vt:lpwstr>
  </property>
  <property fmtid="{D5CDD505-2E9C-101B-9397-08002B2CF9AE}" pid="84" name="AP_REG_DIREN">
    <vt:lpwstr>From Right</vt:lpwstr>
  </property>
  <property fmtid="{D5CDD505-2E9C-101B-9397-08002B2CF9AE}" pid="85" name="AP_REG_DIREX">
    <vt:lpwstr>To Right</vt:lpwstr>
  </property>
  <property fmtid="{D5CDD505-2E9C-101B-9397-08002B2CF9AE}" pid="86" name="AP_REG_TIMEEN">
    <vt:lpwstr>0.25</vt:lpwstr>
  </property>
  <property fmtid="{D5CDD505-2E9C-101B-9397-08002B2CF9AE}" pid="87" name="AP_REG_TIMEEX">
    <vt:lpwstr>0.25</vt:lpwstr>
  </property>
  <property fmtid="{D5CDD505-2E9C-101B-9397-08002B2CF9AE}" pid="88" name="AP_REG_L1ALIGN">
    <vt:lpwstr>0</vt:lpwstr>
  </property>
  <property fmtid="{D5CDD505-2E9C-101B-9397-08002B2CF9AE}" pid="89" name="AP_REG_L2ALIGN">
    <vt:lpwstr>0</vt:lpwstr>
  </property>
  <property fmtid="{D5CDD505-2E9C-101B-9397-08002B2CF9AE}" pid="90" name="AP_REG_L3ALIGN">
    <vt:lpwstr>0</vt:lpwstr>
  </property>
  <property fmtid="{D5CDD505-2E9C-101B-9397-08002B2CF9AE}" pid="91" name="AP_REG_MARGINLEFTL1">
    <vt:lpwstr>0</vt:lpwstr>
  </property>
  <property fmtid="{D5CDD505-2E9C-101B-9397-08002B2CF9AE}" pid="92" name="AP_REG_MARGINRIGHTL1">
    <vt:lpwstr>0</vt:lpwstr>
  </property>
  <property fmtid="{D5CDD505-2E9C-101B-9397-08002B2CF9AE}" pid="93" name="AP_REG_MARGINLEFTL2">
    <vt:lpwstr>0</vt:lpwstr>
  </property>
  <property fmtid="{D5CDD505-2E9C-101B-9397-08002B2CF9AE}" pid="94" name="AP_REG_MARGINRIGHTL2">
    <vt:lpwstr>0</vt:lpwstr>
  </property>
  <property fmtid="{D5CDD505-2E9C-101B-9397-08002B2CF9AE}" pid="95" name="AP_REG_MARGINLEFTL3">
    <vt:lpwstr>0</vt:lpwstr>
  </property>
  <property fmtid="{D5CDD505-2E9C-101B-9397-08002B2CF9AE}" pid="96" name="AP_REG_MARGINRIGHTL3">
    <vt:lpwstr>0</vt:lpwstr>
  </property>
</Properties>
</file>