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6"/>
  </p:notesMasterIdLst>
  <p:sldIdLst>
    <p:sldId id="256" r:id="rId2"/>
    <p:sldId id="260" r:id="rId3"/>
    <p:sldId id="261" r:id="rId4"/>
    <p:sldId id="262"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5/28/2014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5/28/2014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5/28/2014</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5/28/2014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5/28/2014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5/28/2014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5/28/2014</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5/28/2014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5/28/2014</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5/28/2014</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5/28/2014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5"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t>
            </a:r>
            <a:r>
              <a:rPr lang="en-US" sz="2200" b="1" cap="all" dirty="0" smtClean="0">
                <a:solidFill>
                  <a:schemeClr val="tx1"/>
                </a:solidFill>
                <a:latin typeface="Calibri" pitchFamily="34" charset="0"/>
                <a:cs typeface="Calibri" pitchFamily="34" charset="0"/>
              </a:rPr>
              <a:t>Corporate Secretarial</a:t>
            </a:r>
            <a:endParaRPr lang="en-US" sz="2200"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a:bodyPr>
          <a:lstStyle/>
          <a:p>
            <a:pPr>
              <a:buNone/>
            </a:pPr>
            <a:r>
              <a:rPr lang="en-US" sz="1600" dirty="0" smtClean="0">
                <a:latin typeface="Calibri" pitchFamily="34" charset="0"/>
                <a:cs typeface="Calibri" pitchFamily="34" charset="0"/>
              </a:rPr>
              <a:t>      SBS Consulting offer competent corporate secretarial services to both local and foreign companies irrespective of their size. Our services are up-to-date, competitive and adhere to regulations set by ACRA.</a:t>
            </a:r>
          </a:p>
          <a:p>
            <a:pPr>
              <a:buNone/>
            </a:pPr>
            <a:endParaRPr lang="en-US" sz="1600" b="1" dirty="0" smtClean="0"/>
          </a:p>
          <a:p>
            <a:pPr>
              <a:buNone/>
            </a:pPr>
            <a:r>
              <a:rPr lang="en-US" sz="1600" b="1" dirty="0" smtClean="0">
                <a:latin typeface="Calibri" pitchFamily="34" charset="0"/>
                <a:cs typeface="Calibri" pitchFamily="34" charset="0"/>
              </a:rPr>
              <a:t>Our services:</a:t>
            </a: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Online filings of accounts and annual returns to Accounting and Corporate Regulatory Authority (ACRA)</a:t>
            </a:r>
          </a:p>
          <a:p>
            <a:pPr lvl="0"/>
            <a:r>
              <a:rPr lang="en-US" sz="1600" dirty="0" smtClean="0">
                <a:latin typeface="Calibri" pitchFamily="34" charset="0"/>
                <a:cs typeface="Calibri" pitchFamily="34" charset="0"/>
              </a:rPr>
              <a:t>Management of shares</a:t>
            </a:r>
          </a:p>
          <a:p>
            <a:pPr lvl="0"/>
            <a:r>
              <a:rPr lang="en-US" sz="1600" dirty="0" smtClean="0">
                <a:latin typeface="Calibri" pitchFamily="34" charset="0"/>
                <a:cs typeface="Calibri" pitchFamily="34" charset="0"/>
              </a:rPr>
              <a:t>Notifying the clients on filing deadlines, ACRA compliance alerts &amp; reminders</a:t>
            </a:r>
          </a:p>
          <a:p>
            <a:pPr lvl="0"/>
            <a:r>
              <a:rPr lang="en-US" sz="1600" dirty="0" smtClean="0">
                <a:latin typeface="Calibri" pitchFamily="34" charset="0"/>
                <a:cs typeface="Calibri" pitchFamily="34" charset="0"/>
              </a:rPr>
              <a:t>Updating relevant changes</a:t>
            </a:r>
          </a:p>
          <a:p>
            <a:pPr lvl="0"/>
            <a:r>
              <a:rPr lang="en-US" sz="1600" dirty="0" smtClean="0">
                <a:latin typeface="Calibri" pitchFamily="34" charset="0"/>
                <a:cs typeface="Calibri" pitchFamily="34" charset="0"/>
              </a:rPr>
              <a:t>Organizing board meetings and general meetings</a:t>
            </a:r>
          </a:p>
          <a:p>
            <a:pPr lvl="0"/>
            <a:r>
              <a:rPr lang="en-US" sz="1600" dirty="0" smtClean="0">
                <a:latin typeface="Calibri" pitchFamily="34" charset="0"/>
                <a:cs typeface="Calibri" pitchFamily="34" charset="0"/>
              </a:rPr>
              <a:t>Maintenance of books, reports, accounts, and statutory registers</a:t>
            </a:r>
          </a:p>
          <a:p>
            <a:pPr lvl="0"/>
            <a:r>
              <a:rPr lang="en-US" sz="1600" dirty="0" smtClean="0">
                <a:latin typeface="Calibri" pitchFamily="34" charset="0"/>
                <a:cs typeface="Calibri" pitchFamily="34" charset="0"/>
              </a:rPr>
              <a:t>Preparation of minute resolution of board and shareholders</a:t>
            </a:r>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to choose us? </a:t>
            </a:r>
            <a:endParaRPr lang="en-US" sz="2200" dirty="0" smtClean="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pPr lvl="0"/>
            <a:endParaRPr lang="en-US" sz="1600" dirty="0" smtClean="0">
              <a:latin typeface="Calibri" pitchFamily="34" charset="0"/>
              <a:cs typeface="Calibri" pitchFamily="34" charset="0"/>
            </a:endParaRPr>
          </a:p>
          <a:p>
            <a:r>
              <a:rPr lang="en-US" sz="1600" dirty="0" smtClean="0"/>
              <a:t>We provide</a:t>
            </a:r>
          </a:p>
          <a:p>
            <a:pPr lvl="0"/>
            <a:r>
              <a:rPr lang="en-US" sz="1600" dirty="0" smtClean="0"/>
              <a:t>Pragmatic and expert advice on company law related matters</a:t>
            </a:r>
          </a:p>
          <a:p>
            <a:pPr lvl="0"/>
            <a:r>
              <a:rPr lang="en-US" sz="1600" dirty="0" smtClean="0"/>
              <a:t>Assistance to clients in regular compliance process</a:t>
            </a:r>
          </a:p>
          <a:p>
            <a:pPr lvl="0"/>
            <a:r>
              <a:rPr lang="en-US" sz="1600" dirty="0" smtClean="0"/>
              <a:t>Legal opinion on issues related to foreign exchange</a:t>
            </a:r>
          </a:p>
          <a:p>
            <a:pPr lvl="0"/>
            <a:r>
              <a:rPr lang="en-US" sz="1600" dirty="0" smtClean="0"/>
              <a:t>Effective assistance in fulfilling  statutory obligations of the clients</a:t>
            </a:r>
          </a:p>
          <a:p>
            <a:pPr lvl="0"/>
            <a:r>
              <a:rPr lang="en-US" sz="1600" dirty="0" smtClean="0"/>
              <a:t>Highly-efficient, skilled and friendly team of Company secretarial</a:t>
            </a:r>
            <a:endParaRPr lang="en-US" sz="1600" dirty="0"/>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smtClean="0">
                <a:latin typeface="Calibri" pitchFamily="34" charset="0"/>
                <a:cs typeface="Calibri" pitchFamily="34" charset="0"/>
              </a:rPr>
              <a:t>: </a:t>
            </a:r>
            <a:r>
              <a:rPr lang="en-US" sz="1600" b="1" smtClean="0">
                <a:latin typeface="Calibri" pitchFamily="34" charset="0"/>
                <a:cs typeface="Calibri" pitchFamily="34" charset="0"/>
              </a:rPr>
              <a:t>+</a:t>
            </a:r>
            <a:r>
              <a:rPr lang="en-US" sz="1600" b="1" smtClean="0"/>
              <a:t>65-6536 0036</a:t>
            </a: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537</TotalTime>
  <Words>270</Words>
  <Application>Microsoft Office PowerPoint</Application>
  <PresentationFormat>On-screen Show (4:3)</PresentationFormat>
  <Paragraphs>39</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Oriel</vt:lpstr>
      <vt:lpstr>Slide 1</vt:lpstr>
      <vt:lpstr> Corporate Secretarial</vt:lpstr>
      <vt:lpstr>why to choose us? </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admin</cp:lastModifiedBy>
  <cp:revision>112</cp:revision>
  <dcterms:created xsi:type="dcterms:W3CDTF">2013-08-20T06:39:26Z</dcterms:created>
  <dcterms:modified xsi:type="dcterms:W3CDTF">2014-05-28T04:22:01Z</dcterms:modified>
</cp:coreProperties>
</file>