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7"/>
  </p:notesMasterIdLst>
  <p:sldIdLst>
    <p:sldId id="256" r:id="rId2"/>
    <p:sldId id="260" r:id="rId3"/>
    <p:sldId id="261" r:id="rId4"/>
    <p:sldId id="263"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6602"/>
    <a:srgbClr val="FE6F0E"/>
    <a:srgbClr val="FE92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71" d="100"/>
          <a:sy n="71" d="100"/>
        </p:scale>
        <p:origin x="-135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1D4A63-4A15-432F-AE8B-C8633DB7B025}" type="datetimeFigureOut">
              <a:rPr lang="en-US" smtClean="0"/>
              <a:pPr/>
              <a:t>5/28/2014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29D55-91DD-4624-83EB-EF0BABC27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0529D55-91DD-4624-83EB-EF0BABC27CC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110BD9F-9320-4B72-AF11-1EBB2D2C79D1}" type="datetimeFigureOut">
              <a:rPr lang="en-US" smtClean="0"/>
              <a:pPr/>
              <a:t>5/28/2014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6E5DFA-AE22-4CC8-97B2-E4171A1E04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110BD9F-9320-4B72-AF11-1EBB2D2C79D1}" type="datetimeFigureOut">
              <a:rPr lang="en-US" smtClean="0"/>
              <a:pPr/>
              <a:t>5/28/2014</a:t>
            </a:fld>
            <a:endParaRPr lang="en-US"/>
          </a:p>
        </p:txBody>
      </p:sp>
      <p:sp>
        <p:nvSpPr>
          <p:cNvPr id="9" name="Slide Number Placeholder 8"/>
          <p:cNvSpPr>
            <a:spLocks noGrp="1"/>
          </p:cNvSpPr>
          <p:nvPr>
            <p:ph type="sldNum" sz="quarter" idx="15"/>
          </p:nvPr>
        </p:nvSpPr>
        <p:spPr/>
        <p:txBody>
          <a:bodyPr rtlCol="0"/>
          <a:lstStyle/>
          <a:p>
            <a:fld id="{026E5DFA-AE22-4CC8-97B2-E4171A1E044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6E5DFA-AE22-4CC8-97B2-E4171A1E04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110BD9F-9320-4B72-AF11-1EBB2D2C79D1}" type="datetimeFigureOut">
              <a:rPr lang="en-US" smtClean="0"/>
              <a:pPr/>
              <a:t>5/28/2014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E5DFA-AE22-4CC8-97B2-E4171A1E044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110BD9F-9320-4B72-AF11-1EBB2D2C79D1}" type="datetimeFigureOut">
              <a:rPr lang="en-US" smtClean="0"/>
              <a:pPr/>
              <a:t>5/28/2014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E5DFA-AE22-4CC8-97B2-E4171A1E044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110BD9F-9320-4B72-AF11-1EBB2D2C79D1}" type="datetimeFigureOut">
              <a:rPr lang="en-US" smtClean="0"/>
              <a:pPr/>
              <a:t>5/28/2014</a:t>
            </a:fld>
            <a:endParaRPr lang="en-US"/>
          </a:p>
        </p:txBody>
      </p:sp>
      <p:sp>
        <p:nvSpPr>
          <p:cNvPr id="7" name="Slide Number Placeholder 6"/>
          <p:cNvSpPr>
            <a:spLocks noGrp="1"/>
          </p:cNvSpPr>
          <p:nvPr>
            <p:ph type="sldNum" sz="quarter" idx="11"/>
          </p:nvPr>
        </p:nvSpPr>
        <p:spPr/>
        <p:txBody>
          <a:bodyPr rtlCol="0"/>
          <a:lstStyle/>
          <a:p>
            <a:fld id="{026E5DFA-AE22-4CC8-97B2-E4171A1E044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BD9F-9320-4B72-AF11-1EBB2D2C79D1}" type="datetimeFigureOut">
              <a:rPr lang="en-US" smtClean="0"/>
              <a:pPr/>
              <a:t>5/28/2014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110BD9F-9320-4B72-AF11-1EBB2D2C79D1}" type="datetimeFigureOut">
              <a:rPr lang="en-US" smtClean="0"/>
              <a:pPr/>
              <a:t>5/28/2014</a:t>
            </a:fld>
            <a:endParaRPr lang="en-US"/>
          </a:p>
        </p:txBody>
      </p:sp>
      <p:sp>
        <p:nvSpPr>
          <p:cNvPr id="22" name="Slide Number Placeholder 21"/>
          <p:cNvSpPr>
            <a:spLocks noGrp="1"/>
          </p:cNvSpPr>
          <p:nvPr>
            <p:ph type="sldNum" sz="quarter" idx="15"/>
          </p:nvPr>
        </p:nvSpPr>
        <p:spPr/>
        <p:txBody>
          <a:bodyPr rtlCol="0"/>
          <a:lstStyle/>
          <a:p>
            <a:fld id="{026E5DFA-AE22-4CC8-97B2-E4171A1E044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110BD9F-9320-4B72-AF11-1EBB2D2C79D1}" type="datetimeFigureOut">
              <a:rPr lang="en-US" smtClean="0"/>
              <a:pPr/>
              <a:t>5/28/2014</a:t>
            </a:fld>
            <a:endParaRPr lang="en-US"/>
          </a:p>
        </p:txBody>
      </p:sp>
      <p:sp>
        <p:nvSpPr>
          <p:cNvPr id="18" name="Slide Number Placeholder 17"/>
          <p:cNvSpPr>
            <a:spLocks noGrp="1"/>
          </p:cNvSpPr>
          <p:nvPr>
            <p:ph type="sldNum" sz="quarter" idx="11"/>
          </p:nvPr>
        </p:nvSpPr>
        <p:spPr/>
        <p:txBody>
          <a:bodyPr rtlCol="0"/>
          <a:lstStyle/>
          <a:p>
            <a:fld id="{026E5DFA-AE22-4CC8-97B2-E4171A1E044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10BD9F-9320-4B72-AF11-1EBB2D2C79D1}" type="datetimeFigureOut">
              <a:rPr lang="en-US" smtClean="0"/>
              <a:pPr/>
              <a:t>5/28/2014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6E5DFA-AE22-4CC8-97B2-E4171A1E0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linkedin.com/company/sbs-consulting-pte-ltd" TargetMode="External"/><Relationship Id="rId3" Type="http://schemas.openxmlformats.org/officeDocument/2006/relationships/hyperlink" Target="http://www.sbsgroup.com.sg/" TargetMode="External"/><Relationship Id="rId7" Type="http://schemas.openxmlformats.org/officeDocument/2006/relationships/hyperlink" Target="https://plus.google.com/109165627610241970854/" TargetMode="External"/><Relationship Id="rId12"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youtube.com/user/sbsconsultingsg" TargetMode="External"/><Relationship Id="rId5" Type="http://schemas.openxmlformats.org/officeDocument/2006/relationships/hyperlink" Target="https://www.facebook.com/sbsgroupsg"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twitter.com/SBS_Consulting"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			</a:t>
            </a:r>
          </a:p>
          <a:p>
            <a:endParaRPr lang="en-US" dirty="0" smtClean="0"/>
          </a:p>
          <a:p>
            <a:endParaRPr lang="en-US" dirty="0"/>
          </a:p>
        </p:txBody>
      </p:sp>
      <p:pic>
        <p:nvPicPr>
          <p:cNvPr id="5" name="Picture 2" descr="E:\Web Designing\SBS Consulting\Facebook Ad Banners\Banners\1 Our_Servic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PAYROLL SERVICES</a:t>
            </a:r>
            <a:endParaRPr lang="en-US" sz="2200"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143000"/>
            <a:ext cx="7543800" cy="5334000"/>
          </a:xfrm>
        </p:spPr>
        <p:txBody>
          <a:bodyPr>
            <a:normAutofit/>
          </a:bodyPr>
          <a:lstStyle/>
          <a:p>
            <a:pPr>
              <a:buNone/>
            </a:pPr>
            <a:r>
              <a:rPr lang="en-US" sz="1600" dirty="0" smtClean="0">
                <a:latin typeface="Calibri" pitchFamily="34" charset="0"/>
                <a:cs typeface="Calibri" pitchFamily="34" charset="0"/>
              </a:rPr>
              <a:t>      SBS Consulting offers complete ranges of payroll services, starting from producing professional checks for employees to preparing payroll reports and analysis. With our complete package of payroll services, payroll will no longer be a tedious process. </a:t>
            </a:r>
          </a:p>
          <a:p>
            <a:pPr>
              <a:buNone/>
            </a:pPr>
            <a:endParaRPr lang="en-US" sz="1600" dirty="0" smtClean="0">
              <a:latin typeface="Calibri" pitchFamily="34" charset="0"/>
              <a:cs typeface="Calibri" pitchFamily="34" charset="0"/>
            </a:endParaRPr>
          </a:p>
          <a:p>
            <a:pPr>
              <a:buNone/>
            </a:pPr>
            <a:r>
              <a:rPr lang="en-US" sz="1600" b="1" dirty="0" smtClean="0">
                <a:latin typeface="Calibri" pitchFamily="34" charset="0"/>
                <a:cs typeface="Calibri" pitchFamily="34" charset="0"/>
              </a:rPr>
              <a:t>Our Payroll Services</a:t>
            </a:r>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Payroll Processing</a:t>
            </a:r>
          </a:p>
          <a:p>
            <a:pPr lvl="0"/>
            <a:r>
              <a:rPr lang="en-US" sz="1600" dirty="0" smtClean="0">
                <a:latin typeface="Calibri" pitchFamily="34" charset="0"/>
                <a:cs typeface="Calibri" pitchFamily="34" charset="0"/>
              </a:rPr>
              <a:t>Tracking Salary Increments</a:t>
            </a:r>
          </a:p>
          <a:p>
            <a:pPr lvl="0"/>
            <a:r>
              <a:rPr lang="en-US" sz="1600" dirty="0" smtClean="0">
                <a:latin typeface="Calibri" pitchFamily="34" charset="0"/>
                <a:cs typeface="Calibri" pitchFamily="34" charset="0"/>
              </a:rPr>
              <a:t>Allowances and Deductions Management</a:t>
            </a:r>
          </a:p>
          <a:p>
            <a:pPr lvl="0"/>
            <a:r>
              <a:rPr lang="en-US" sz="1600" dirty="0" smtClean="0">
                <a:latin typeface="Calibri" pitchFamily="34" charset="0"/>
                <a:cs typeface="Calibri" pitchFamily="34" charset="0"/>
              </a:rPr>
              <a:t>Employee Information Tracking and Maintenance</a:t>
            </a:r>
          </a:p>
          <a:p>
            <a:pPr lvl="0"/>
            <a:r>
              <a:rPr lang="en-US" sz="1600" dirty="0" smtClean="0">
                <a:latin typeface="Calibri" pitchFamily="34" charset="0"/>
                <a:cs typeface="Calibri" pitchFamily="34" charset="0"/>
              </a:rPr>
              <a:t>Calculating Variables</a:t>
            </a:r>
          </a:p>
          <a:p>
            <a:pPr lvl="0"/>
            <a:r>
              <a:rPr lang="en-US" sz="1600" dirty="0" smtClean="0">
                <a:latin typeface="Calibri" pitchFamily="34" charset="0"/>
                <a:cs typeface="Calibri" pitchFamily="34" charset="0"/>
              </a:rPr>
              <a:t>Reports Preparation</a:t>
            </a:r>
            <a:endParaRPr lang="en-US" sz="1600" dirty="0">
              <a:latin typeface="Calibri" pitchFamily="34" charset="0"/>
              <a:cs typeface="Calibri" pitchFamily="34" charset="0"/>
            </a:endParaRPr>
          </a:p>
        </p:txBody>
      </p:sp>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8"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why payroll is important?</a:t>
            </a:r>
            <a:endParaRPr lang="en-US" sz="2200" dirty="0" smtClean="0">
              <a:solidFill>
                <a:schemeClr val="tx1"/>
              </a:solidFill>
              <a:latin typeface="Calibri" pitchFamily="34" charset="0"/>
              <a:cs typeface="Calibri" pitchFamily="34" charset="0"/>
            </a:endParaRPr>
          </a:p>
        </p:txBody>
      </p:sp>
      <p:sp>
        <p:nvSpPr>
          <p:cNvPr id="9" name="Content Placeholder 2"/>
          <p:cNvSpPr>
            <a:spLocks noGrp="1"/>
          </p:cNvSpPr>
          <p:nvPr>
            <p:ph sz="quarter" idx="1"/>
          </p:nvPr>
        </p:nvSpPr>
        <p:spPr>
          <a:xfrm>
            <a:off x="457200" y="1524000"/>
            <a:ext cx="7543800" cy="4648200"/>
          </a:xfrm>
        </p:spPr>
        <p:txBody>
          <a:bodyPr>
            <a:normAutofit/>
          </a:bodyPr>
          <a:lstStyle/>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It helps in establishing reputation of your organization</a:t>
            </a:r>
          </a:p>
          <a:p>
            <a:pPr lvl="0"/>
            <a:r>
              <a:rPr lang="en-US" sz="1600" dirty="0" smtClean="0">
                <a:latin typeface="Calibri" pitchFamily="34" charset="0"/>
                <a:cs typeface="Calibri" pitchFamily="34" charset="0"/>
              </a:rPr>
              <a:t>It affects the morale and attitude of employees</a:t>
            </a:r>
          </a:p>
          <a:p>
            <a:pPr lvl="0"/>
            <a:r>
              <a:rPr lang="en-US" sz="1600" dirty="0" smtClean="0">
                <a:latin typeface="Calibri" pitchFamily="34" charset="0"/>
                <a:cs typeface="Calibri" pitchFamily="34" charset="0"/>
              </a:rPr>
              <a:t>Reduce unnecessary expenditure</a:t>
            </a:r>
          </a:p>
          <a:p>
            <a:pPr lvl="0"/>
            <a:r>
              <a:rPr lang="en-US" sz="1600" dirty="0" smtClean="0">
                <a:latin typeface="Calibri" pitchFamily="34" charset="0"/>
                <a:cs typeface="Calibri" pitchFamily="34" charset="0"/>
              </a:rPr>
              <a:t>Directly affect net profit of your business</a:t>
            </a:r>
          </a:p>
          <a:p>
            <a:pPr lvl="0"/>
            <a:r>
              <a:rPr lang="en-US" sz="1600" dirty="0" smtClean="0">
                <a:latin typeface="Calibri" pitchFamily="34" charset="0"/>
                <a:cs typeface="Calibri" pitchFamily="34" charset="0"/>
              </a:rPr>
              <a:t>Lower Tax bill</a:t>
            </a:r>
          </a:p>
          <a:p>
            <a:pPr lvl="0"/>
            <a:r>
              <a:rPr lang="en-US" sz="1600" dirty="0" smtClean="0">
                <a:latin typeface="Calibri" pitchFamily="34" charset="0"/>
                <a:cs typeface="Calibri" pitchFamily="34" charset="0"/>
              </a:rPr>
              <a:t>Helps in maintaining transparency in expenditure</a:t>
            </a:r>
            <a:endParaRPr lang="en-US" sz="1600" dirty="0">
              <a:latin typeface="Calibri" pitchFamily="34" charset="0"/>
              <a:cs typeface="Calibri" pitchFamily="34" charset="0"/>
            </a:endParaRPr>
          </a:p>
        </p:txBody>
      </p:sp>
      <p:sp>
        <p:nvSpPr>
          <p:cNvPr id="10" name="Striped Right Arrow 9"/>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9"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why SBS consulting for payroll services?</a:t>
            </a:r>
            <a:endParaRPr lang="en-US" sz="2200" dirty="0" smtClean="0">
              <a:solidFill>
                <a:schemeClr val="tx1"/>
              </a:solidFill>
              <a:latin typeface="Calibri" pitchFamily="34" charset="0"/>
              <a:cs typeface="Calibri" pitchFamily="34" charset="0"/>
            </a:endParaRPr>
          </a:p>
        </p:txBody>
      </p:sp>
      <p:sp>
        <p:nvSpPr>
          <p:cNvPr id="10" name="Content Placeholder 2"/>
          <p:cNvSpPr>
            <a:spLocks noGrp="1"/>
          </p:cNvSpPr>
          <p:nvPr>
            <p:ph sz="quarter" idx="1"/>
          </p:nvPr>
        </p:nvSpPr>
        <p:spPr>
          <a:xfrm>
            <a:off x="457200" y="1524000"/>
            <a:ext cx="7543800" cy="4648200"/>
          </a:xfrm>
        </p:spPr>
        <p:txBody>
          <a:bodyPr>
            <a:normAutofit/>
          </a:bodyPr>
          <a:lstStyle/>
          <a:p>
            <a:endParaRPr lang="en-US" sz="1600" dirty="0" smtClean="0">
              <a:latin typeface="Calibri" pitchFamily="34" charset="0"/>
              <a:cs typeface="Calibri" pitchFamily="34" charset="0"/>
            </a:endParaRPr>
          </a:p>
          <a:p>
            <a:r>
              <a:rPr lang="en-US" sz="1600" dirty="0" smtClean="0">
                <a:latin typeface="Calibri" pitchFamily="34" charset="0"/>
                <a:cs typeface="Calibri" pitchFamily="34" charset="0"/>
              </a:rPr>
              <a:t>Our clients can stay stress-free by simply outsourcing payroll to us. We help them in many ways by providing:</a:t>
            </a:r>
          </a:p>
          <a:p>
            <a:pPr lvl="0"/>
            <a:r>
              <a:rPr lang="en-US" sz="1600" dirty="0" smtClean="0">
                <a:latin typeface="Calibri" pitchFamily="34" charset="0"/>
                <a:cs typeface="Calibri" pitchFamily="34" charset="0"/>
              </a:rPr>
              <a:t>Correctly done payment calculation</a:t>
            </a:r>
          </a:p>
          <a:p>
            <a:pPr lvl="0"/>
            <a:r>
              <a:rPr lang="en-US" sz="1600" dirty="0" smtClean="0">
                <a:latin typeface="Calibri" pitchFamily="34" charset="0"/>
                <a:cs typeface="Calibri" pitchFamily="34" charset="0"/>
              </a:rPr>
              <a:t>Timely and accurate payment to employees</a:t>
            </a:r>
          </a:p>
          <a:p>
            <a:pPr lvl="0"/>
            <a:r>
              <a:rPr lang="en-US" sz="1600" dirty="0" smtClean="0">
                <a:latin typeface="Calibri" pitchFamily="34" charset="0"/>
                <a:cs typeface="Calibri" pitchFamily="34" charset="0"/>
              </a:rPr>
              <a:t>Accurate amount of withholdings and tax deductions</a:t>
            </a:r>
          </a:p>
          <a:p>
            <a:pPr lvl="0"/>
            <a:r>
              <a:rPr lang="en-US" sz="1600" dirty="0" smtClean="0">
                <a:latin typeface="Calibri" pitchFamily="34" charset="0"/>
                <a:cs typeface="Calibri" pitchFamily="34" charset="0"/>
              </a:rPr>
              <a:t>Cost effective payroll services</a:t>
            </a:r>
          </a:p>
          <a:p>
            <a:pPr lvl="0"/>
            <a:r>
              <a:rPr lang="en-US" sz="1600" dirty="0" smtClean="0">
                <a:latin typeface="Calibri" pitchFamily="34" charset="0"/>
                <a:cs typeface="Calibri" pitchFamily="34" charset="0"/>
              </a:rPr>
              <a:t>Ensure to comply with statutory obligations</a:t>
            </a:r>
          </a:p>
          <a:p>
            <a:pPr lvl="0"/>
            <a:r>
              <a:rPr lang="en-US" sz="1600" dirty="0" smtClean="0">
                <a:latin typeface="Calibri" pitchFamily="34" charset="0"/>
                <a:cs typeface="Calibri" pitchFamily="34" charset="0"/>
              </a:rPr>
              <a:t>No requirement to hire full time in house staff</a:t>
            </a:r>
          </a:p>
          <a:p>
            <a:pPr lvl="0"/>
            <a:r>
              <a:rPr lang="en-US" sz="1600" dirty="0" smtClean="0">
                <a:latin typeface="Calibri" pitchFamily="34" charset="0"/>
                <a:cs typeface="Calibri" pitchFamily="34" charset="0"/>
              </a:rPr>
              <a:t>No need to invest in hefty software</a:t>
            </a:r>
            <a:endParaRPr lang="en-US" sz="1600" dirty="0">
              <a:latin typeface="Calibri" pitchFamily="34" charset="0"/>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5" name="Content Placeholder 2"/>
          <p:cNvSpPr>
            <a:spLocks noGrp="1"/>
          </p:cNvSpPr>
          <p:nvPr>
            <p:ph sz="quarter" idx="1"/>
          </p:nvPr>
        </p:nvSpPr>
        <p:spPr>
          <a:xfrm>
            <a:off x="457200" y="1295400"/>
            <a:ext cx="7467600" cy="5181600"/>
          </a:xfrm>
        </p:spPr>
        <p:txBody>
          <a:bodyPr>
            <a:normAutofit fontScale="85000" lnSpcReduction="20000"/>
          </a:bodyPr>
          <a:lstStyle/>
          <a:p>
            <a:pPr algn="just">
              <a:buNone/>
            </a:pPr>
            <a:r>
              <a:rPr lang="en-US" sz="1900" dirty="0" smtClean="0">
                <a:latin typeface="Calibri" pitchFamily="34" charset="0"/>
                <a:cs typeface="Calibri" pitchFamily="34" charset="0"/>
              </a:rPr>
              <a:t>      SBS Consulting is a one-stop company registration solution to foreign and local business investors looking for a foothold in Singapore. Since inception in 2010, the firm has provided outstanding services to all sizes businesses including small, medium, and large. Today, SBS Consulting is a leading name in Singapore for offering invaluable company registration services along with some finance related services like accounting service, taxation, corporate secretarial, auditing Services, payroll Services and Singapore Visas and passes. </a:t>
            </a:r>
          </a:p>
          <a:p>
            <a:pPr algn="just">
              <a:buNone/>
            </a:pPr>
            <a:endParaRPr lang="en-US" sz="1700"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r>
              <a:rPr lang="en-US" sz="1600" b="1" dirty="0" smtClean="0">
                <a:latin typeface="Calibri" pitchFamily="34" charset="0"/>
                <a:cs typeface="Calibri" pitchFamily="34" charset="0"/>
              </a:rPr>
              <a:t>Phone </a:t>
            </a:r>
            <a:r>
              <a:rPr lang="en-US" sz="1600" smtClean="0">
                <a:latin typeface="Calibri" pitchFamily="34" charset="0"/>
                <a:cs typeface="Calibri" pitchFamily="34" charset="0"/>
              </a:rPr>
              <a:t>: </a:t>
            </a:r>
            <a:r>
              <a:rPr lang="en-US" sz="1600" b="1" smtClean="0">
                <a:latin typeface="Calibri" pitchFamily="34" charset="0"/>
                <a:cs typeface="Calibri" pitchFamily="34" charset="0"/>
              </a:rPr>
              <a:t>+</a:t>
            </a:r>
            <a:r>
              <a:rPr lang="en-US" sz="1600" b="1" smtClean="0"/>
              <a:t>65-6536 0036</a:t>
            </a: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Email </a:t>
            </a:r>
            <a:r>
              <a:rPr lang="en-US" sz="1600" dirty="0" smtClean="0">
                <a:latin typeface="Calibri" pitchFamily="34" charset="0"/>
                <a:cs typeface="Calibri" pitchFamily="34" charset="0"/>
              </a:rPr>
              <a:t>: info@sbsgroup.com.sg</a:t>
            </a:r>
          </a:p>
          <a:p>
            <a:pPr>
              <a:buNone/>
            </a:pP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Office Address : </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a:t>
            </a:r>
            <a:r>
              <a:rPr lang="en-US" sz="1600" b="1" dirty="0" smtClean="0">
                <a:latin typeface="Calibri" pitchFamily="34" charset="0"/>
                <a:cs typeface="Calibri" pitchFamily="34" charset="0"/>
              </a:rPr>
              <a:t>SBS Consulting </a:t>
            </a:r>
            <a:r>
              <a:rPr lang="en-US" sz="1600" b="1" dirty="0" err="1" smtClean="0">
                <a:latin typeface="Calibri" pitchFamily="34" charset="0"/>
                <a:cs typeface="Calibri" pitchFamily="34" charset="0"/>
              </a:rPr>
              <a:t>Pte</a:t>
            </a:r>
            <a:r>
              <a:rPr lang="en-US" sz="1600" b="1" dirty="0" smtClean="0">
                <a:latin typeface="Calibri" pitchFamily="34" charset="0"/>
                <a:cs typeface="Calibri" pitchFamily="34" charset="0"/>
              </a:rPr>
              <a:t> Ltd</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35-B </a:t>
            </a:r>
            <a:r>
              <a:rPr lang="en-US" sz="1600" dirty="0" err="1" smtClean="0">
                <a:latin typeface="Calibri" pitchFamily="34" charset="0"/>
                <a:cs typeface="Calibri" pitchFamily="34" charset="0"/>
              </a:rPr>
              <a:t>Hongkong</a:t>
            </a:r>
            <a:r>
              <a:rPr lang="en-US" sz="1600" dirty="0" smtClean="0">
                <a:latin typeface="Calibri" pitchFamily="34" charset="0"/>
                <a:cs typeface="Calibri" pitchFamily="34" charset="0"/>
              </a:rPr>
              <a:t> Street</a:t>
            </a:r>
          </a:p>
          <a:p>
            <a:pPr>
              <a:buNone/>
            </a:pPr>
            <a:r>
              <a:rPr lang="en-US" sz="1600" dirty="0" smtClean="0">
                <a:latin typeface="Calibri" pitchFamily="34" charset="0"/>
                <a:cs typeface="Calibri" pitchFamily="34" charset="0"/>
              </a:rPr>
              <a:t>      Singapore 059674</a:t>
            </a:r>
          </a:p>
          <a:p>
            <a:r>
              <a:rPr lang="en-US" sz="1600" b="1" dirty="0" smtClean="0">
                <a:latin typeface="Calibri" pitchFamily="34" charset="0"/>
                <a:cs typeface="Calibri" pitchFamily="34" charset="0"/>
              </a:rPr>
              <a:t>Website </a:t>
            </a:r>
            <a:r>
              <a:rPr lang="en-US" sz="1600" dirty="0" smtClean="0">
                <a:latin typeface="Calibri" pitchFamily="34" charset="0"/>
                <a:cs typeface="Calibri" pitchFamily="34" charset="0"/>
              </a:rPr>
              <a:t>: </a:t>
            </a:r>
            <a:r>
              <a:rPr lang="en-US" sz="1600" dirty="0" smtClean="0">
                <a:latin typeface="Calibri" pitchFamily="34" charset="0"/>
                <a:cs typeface="Calibri" pitchFamily="34" charset="0"/>
                <a:hlinkClick r:id="rId3"/>
              </a:rPr>
              <a:t>www.sbsgroup.com.sg</a:t>
            </a:r>
            <a:r>
              <a:rPr lang="en-US" sz="1600" dirty="0" smtClean="0">
                <a:latin typeface="Calibri" pitchFamily="34" charset="0"/>
                <a:cs typeface="Calibri" pitchFamily="34" charset="0"/>
              </a:rPr>
              <a:t> </a:t>
            </a:r>
          </a:p>
          <a:p>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Follow Us :  </a:t>
            </a:r>
          </a:p>
          <a:p>
            <a:pPr>
              <a:buNone/>
            </a:pPr>
            <a:endParaRPr lang="en-US" sz="1600" dirty="0" smtClean="0">
              <a:latin typeface="Calibri" pitchFamily="34" charset="0"/>
              <a:cs typeface="Calibri" pitchFamily="34" charset="0"/>
            </a:endParaRPr>
          </a:p>
          <a:p>
            <a:pPr>
              <a:buNone/>
            </a:pPr>
            <a:endParaRPr lang="en-US" sz="1600" dirty="0" smtClean="0">
              <a:latin typeface="Calibri" pitchFamily="34" charset="0"/>
              <a:cs typeface="Calibri" pitchFamily="34" charset="0"/>
            </a:endParaRPr>
          </a:p>
          <a:p>
            <a:endParaRPr lang="en-US" dirty="0"/>
          </a:p>
        </p:txBody>
      </p:sp>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ABOUT US</a:t>
            </a:r>
            <a:endParaRPr lang="en-US" sz="2200" b="1" dirty="0">
              <a:solidFill>
                <a:schemeClr val="tx1"/>
              </a:solidFill>
              <a:latin typeface="Calibri" pitchFamily="34" charset="0"/>
              <a:cs typeface="Calibri" pitchFamily="34" charset="0"/>
            </a:endParaRPr>
          </a:p>
        </p:txBody>
      </p:sp>
      <p:sp>
        <p:nvSpPr>
          <p:cNvPr id="9" name="Title 1"/>
          <p:cNvSpPr txBox="1">
            <a:spLocks/>
          </p:cNvSpPr>
          <p:nvPr/>
        </p:nvSpPr>
        <p:spPr>
          <a:xfrm>
            <a:off x="457200" y="27130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 CONTACT US</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riped Right Arrow 11"/>
          <p:cNvSpPr/>
          <p:nvPr/>
        </p:nvSpPr>
        <p:spPr>
          <a:xfrm>
            <a:off x="0" y="30480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user\Desktop\copyright.png"/>
          <p:cNvPicPr>
            <a:picLocks noChangeAspect="1" noChangeArrowheads="1"/>
          </p:cNvPicPr>
          <p:nvPr/>
        </p:nvPicPr>
        <p:blipFill>
          <a:blip r:embed="rId4"/>
          <a:srcRect/>
          <a:stretch>
            <a:fillRect/>
          </a:stretch>
        </p:blipFill>
        <p:spPr bwMode="auto">
          <a:xfrm>
            <a:off x="5334000" y="6602026"/>
            <a:ext cx="3275012" cy="179774"/>
          </a:xfrm>
          <a:prstGeom prst="rect">
            <a:avLst/>
          </a:prstGeom>
          <a:noFill/>
        </p:spPr>
      </p:pic>
      <p:pic>
        <p:nvPicPr>
          <p:cNvPr id="15" name="Picture 14" descr="E:\Web Designing\SBS Consulting\Facebook Ad Banners\Banners\fb.png">
            <a:hlinkClick r:id="rId5"/>
            <a:hlinkHover r:id="" action="ppaction://noaction" highlightClick="1"/>
          </p:cNvPr>
          <p:cNvPicPr>
            <a:picLocks noChangeAspect="1" noChangeArrowheads="1"/>
          </p:cNvPicPr>
          <p:nvPr/>
        </p:nvPicPr>
        <p:blipFill>
          <a:blip r:embed="rId6"/>
          <a:srcRect/>
          <a:stretch>
            <a:fillRect/>
          </a:stretch>
        </p:blipFill>
        <p:spPr bwMode="auto">
          <a:xfrm>
            <a:off x="2000250" y="5943600"/>
            <a:ext cx="285750" cy="266700"/>
          </a:xfrm>
          <a:prstGeom prst="rect">
            <a:avLst/>
          </a:prstGeom>
          <a:noFill/>
        </p:spPr>
      </p:pic>
      <p:pic>
        <p:nvPicPr>
          <p:cNvPr id="16" name="Picture 15" descr="E:\Web Designing\SBS Consulting\Facebook Ad Banners\Banners\gg.png">
            <a:hlinkClick r:id="rId7"/>
            <a:hlinkHover r:id="" action="ppaction://noaction" highlightClick="1"/>
          </p:cNvPr>
          <p:cNvPicPr>
            <a:picLocks noChangeAspect="1" noChangeArrowheads="1"/>
          </p:cNvPicPr>
          <p:nvPr/>
        </p:nvPicPr>
        <p:blipFill>
          <a:blip r:embed="rId8"/>
          <a:srcRect/>
          <a:stretch>
            <a:fillRect/>
          </a:stretch>
        </p:blipFill>
        <p:spPr bwMode="auto">
          <a:xfrm>
            <a:off x="2571750" y="5943600"/>
            <a:ext cx="285750" cy="266700"/>
          </a:xfrm>
          <a:prstGeom prst="rect">
            <a:avLst/>
          </a:prstGeom>
          <a:noFill/>
        </p:spPr>
      </p:pic>
      <p:pic>
        <p:nvPicPr>
          <p:cNvPr id="17" name="Picture 16" descr="E:\Web Designing\SBS Consulting\Facebook Ad Banners\Banners\tt.png">
            <a:hlinkClick r:id="rId9"/>
            <a:hlinkHover r:id="" action="ppaction://noaction" highlightClick="1"/>
          </p:cNvPr>
          <p:cNvPicPr>
            <a:picLocks noChangeAspect="1" noChangeArrowheads="1"/>
          </p:cNvPicPr>
          <p:nvPr/>
        </p:nvPicPr>
        <p:blipFill>
          <a:blip r:embed="rId10"/>
          <a:srcRect/>
          <a:stretch>
            <a:fillRect/>
          </a:stretch>
        </p:blipFill>
        <p:spPr bwMode="auto">
          <a:xfrm>
            <a:off x="2286000" y="5943600"/>
            <a:ext cx="285750" cy="266700"/>
          </a:xfrm>
          <a:prstGeom prst="rect">
            <a:avLst/>
          </a:prstGeom>
          <a:noFill/>
        </p:spPr>
      </p:pic>
      <p:pic>
        <p:nvPicPr>
          <p:cNvPr id="18" name="Picture 17" descr="E:\Web Designing\SBS Consulting\Facebook Ad Banners\Banners\yt.png">
            <a:hlinkClick r:id="rId11" highlightClick="1"/>
          </p:cNvPr>
          <p:cNvPicPr>
            <a:picLocks noChangeAspect="1" noChangeArrowheads="1"/>
          </p:cNvPicPr>
          <p:nvPr/>
        </p:nvPicPr>
        <p:blipFill>
          <a:blip r:embed="rId12"/>
          <a:srcRect/>
          <a:stretch>
            <a:fillRect/>
          </a:stretch>
        </p:blipFill>
        <p:spPr bwMode="auto">
          <a:xfrm>
            <a:off x="2876550" y="5943600"/>
            <a:ext cx="285750" cy="266700"/>
          </a:xfrm>
          <a:prstGeom prst="rect">
            <a:avLst/>
          </a:prstGeom>
          <a:noFill/>
        </p:spPr>
      </p:pic>
      <p:pic>
        <p:nvPicPr>
          <p:cNvPr id="19" name="Picture 18" descr="E:\Web Designing\SBS Consulting\img\linkedin.png">
            <a:hlinkClick r:id="rId13"/>
          </p:cNvPr>
          <p:cNvPicPr>
            <a:picLocks noChangeAspect="1" noChangeArrowheads="1"/>
          </p:cNvPicPr>
          <p:nvPr/>
        </p:nvPicPr>
        <p:blipFill>
          <a:blip r:embed="rId14"/>
          <a:srcRect/>
          <a:stretch>
            <a:fillRect/>
          </a:stretch>
        </p:blipFill>
        <p:spPr bwMode="auto">
          <a:xfrm>
            <a:off x="1733550" y="5954268"/>
            <a:ext cx="246888" cy="24688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542</TotalTime>
  <Words>299</Words>
  <Application>Microsoft Office PowerPoint</Application>
  <PresentationFormat>On-screen Show (4:3)</PresentationFormat>
  <Paragraphs>48</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Oriel</vt:lpstr>
      <vt:lpstr>Slide 1</vt:lpstr>
      <vt:lpstr> PAYROLL SERVICES</vt:lpstr>
      <vt:lpstr>why payroll is important?</vt:lpstr>
      <vt:lpstr>why SBS consulting for payroll services?</vt:lpstr>
      <vt:lpstr> ABOUT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119</cp:revision>
  <dcterms:created xsi:type="dcterms:W3CDTF">2013-08-20T06:39:26Z</dcterms:created>
  <dcterms:modified xsi:type="dcterms:W3CDTF">2014-05-28T04:21:43Z</dcterms:modified>
</cp:coreProperties>
</file>