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5/28/2014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5/28/2014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5/28/2014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5/28/2014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5/28/2014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5/28/2014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t>
            </a:r>
            <a:r>
              <a:rPr lang="en-US" sz="2200" b="1" cap="all" dirty="0" smtClean="0">
                <a:solidFill>
                  <a:schemeClr val="tx1"/>
                </a:solidFill>
                <a:latin typeface="Calibri" pitchFamily="34" charset="0"/>
                <a:cs typeface="Calibri" pitchFamily="34" charset="0"/>
              </a:rPr>
              <a:t>Taxation Services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specializes in taxation services and extends our support to individual, corporate and other legal entity at affordable price along with excellent customer service. We also provide customized solutions in accordance with the latest tax tables to aid our esteemed clients with effective tax solutions. </a:t>
            </a:r>
          </a:p>
          <a:p>
            <a:pPr>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 We offer services for</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Singapore Personal Income Tax</a:t>
            </a:r>
          </a:p>
          <a:p>
            <a:pPr lvl="0"/>
            <a:r>
              <a:rPr lang="en-US" sz="1600" dirty="0" smtClean="0">
                <a:latin typeface="Calibri" pitchFamily="34" charset="0"/>
                <a:cs typeface="Calibri" pitchFamily="34" charset="0"/>
              </a:rPr>
              <a:t>Singapore Corporate Tax</a:t>
            </a:r>
          </a:p>
          <a:p>
            <a:pPr lvl="0"/>
            <a:r>
              <a:rPr lang="en-US" sz="1600" dirty="0" smtClean="0">
                <a:latin typeface="Calibri" pitchFamily="34" charset="0"/>
                <a:cs typeface="Calibri" pitchFamily="34" charset="0"/>
              </a:rPr>
              <a:t>Singapore Goods and Services Tax</a:t>
            </a:r>
          </a:p>
          <a:p>
            <a:pPr lvl="0"/>
            <a:r>
              <a:rPr lang="en-US" sz="1600" dirty="0" smtClean="0">
                <a:latin typeface="Calibri" pitchFamily="34" charset="0"/>
                <a:cs typeface="Calibri" pitchFamily="34" charset="0"/>
              </a:rPr>
              <a:t>Property Tax</a:t>
            </a:r>
          </a:p>
          <a:p>
            <a:pPr lvl="0"/>
            <a:r>
              <a:rPr lang="en-US" sz="1600" dirty="0" smtClean="0">
                <a:latin typeface="Calibri" pitchFamily="34" charset="0"/>
                <a:cs typeface="Calibri" pitchFamily="34" charset="0"/>
              </a:rPr>
              <a:t>Trust Tax</a:t>
            </a:r>
          </a:p>
          <a:p>
            <a:pPr lvl="0"/>
            <a:r>
              <a:rPr lang="en-US" sz="1600" dirty="0" smtClean="0">
                <a:latin typeface="Calibri" pitchFamily="34" charset="0"/>
                <a:cs typeface="Calibri" pitchFamily="34" charset="0"/>
              </a:rPr>
              <a:t>Stamp Duty Tax</a:t>
            </a:r>
          </a:p>
          <a:p>
            <a:pPr lvl="0"/>
            <a:r>
              <a:rPr lang="en-US" sz="1600" dirty="0" smtClean="0">
                <a:latin typeface="Calibri" pitchFamily="34" charset="0"/>
                <a:cs typeface="Calibri" pitchFamily="34" charset="0"/>
              </a:rPr>
              <a:t>Private Lottery Duty Tax</a:t>
            </a:r>
          </a:p>
          <a:p>
            <a:pPr lvl="0"/>
            <a:r>
              <a:rPr lang="en-US" sz="1600" dirty="0" smtClean="0">
                <a:latin typeface="Calibri" pitchFamily="34" charset="0"/>
                <a:cs typeface="Calibri" pitchFamily="34" charset="0"/>
              </a:rPr>
              <a:t>Betting and Sweepstake Duties Tax</a:t>
            </a:r>
          </a:p>
          <a:p>
            <a:pPr lvl="0"/>
            <a:r>
              <a:rPr lang="en-US" sz="1600" dirty="0" smtClean="0">
                <a:latin typeface="Calibri" pitchFamily="34" charset="0"/>
                <a:cs typeface="Calibri" pitchFamily="34" charset="0"/>
              </a:rPr>
              <a:t>Casino Tax</a:t>
            </a:r>
          </a:p>
          <a:p>
            <a:pPr lvl="0"/>
            <a:r>
              <a:rPr lang="en-US" sz="1600" dirty="0" smtClean="0">
                <a:latin typeface="Calibri" pitchFamily="34" charset="0"/>
                <a:cs typeface="Calibri" pitchFamily="34" charset="0"/>
              </a:rPr>
              <a:t>Partnership and Personal Tax Filing</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to choose us ?</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Unique Tax planning </a:t>
            </a:r>
          </a:p>
          <a:p>
            <a:pPr lvl="0"/>
            <a:r>
              <a:rPr lang="en-US" sz="1600" dirty="0" smtClean="0">
                <a:latin typeface="Calibri" pitchFamily="34" charset="0"/>
                <a:cs typeface="Calibri" pitchFamily="34" charset="0"/>
              </a:rPr>
              <a:t>Versatile Approach</a:t>
            </a:r>
          </a:p>
          <a:p>
            <a:pPr lvl="0"/>
            <a:r>
              <a:rPr lang="en-US" sz="1600" dirty="0" smtClean="0">
                <a:latin typeface="Calibri" pitchFamily="34" charset="0"/>
                <a:cs typeface="Calibri" pitchFamily="34" charset="0"/>
              </a:rPr>
              <a:t>Innovative Tax efficient strategies</a:t>
            </a:r>
          </a:p>
          <a:p>
            <a:pPr lvl="0"/>
            <a:r>
              <a:rPr lang="en-US" sz="1600" dirty="0" smtClean="0">
                <a:latin typeface="Calibri" pitchFamily="34" charset="0"/>
                <a:cs typeface="Calibri" pitchFamily="34" charset="0"/>
              </a:rPr>
              <a:t>Tax minimization advise</a:t>
            </a:r>
          </a:p>
          <a:p>
            <a:pPr lvl="0"/>
            <a:r>
              <a:rPr lang="en-US" sz="1600" dirty="0" smtClean="0">
                <a:latin typeface="Calibri" pitchFamily="34" charset="0"/>
                <a:cs typeface="Calibri" pitchFamily="34" charset="0"/>
              </a:rPr>
              <a:t>Personal and Corporate taxes planning and return filing</a:t>
            </a:r>
          </a:p>
          <a:p>
            <a:pPr lvl="0"/>
            <a:r>
              <a:rPr lang="en-US" sz="1600" dirty="0" smtClean="0">
                <a:latin typeface="Calibri" pitchFamily="34" charset="0"/>
                <a:cs typeface="Calibri" pitchFamily="34" charset="0"/>
              </a:rPr>
              <a:t>GST submission services</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9"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tax services are important for your business?</a:t>
            </a:r>
            <a:endParaRPr lang="en-US" sz="2200" dirty="0" smtClean="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524000"/>
            <a:ext cx="7543800" cy="4648200"/>
          </a:xfrm>
        </p:spPr>
        <p:txBody>
          <a:bodyPr>
            <a:normAutofit/>
          </a:bodyPr>
          <a:lstStyle/>
          <a:p>
            <a:endParaRPr lang="en-US" sz="1600" dirty="0" smtClean="0">
              <a:latin typeface="Calibri" pitchFamily="34" charset="0"/>
              <a:cs typeface="Calibri" pitchFamily="34" charset="0"/>
            </a:endParaRPr>
          </a:p>
          <a:p>
            <a:r>
              <a:rPr lang="en-US" sz="1600" dirty="0" smtClean="0">
                <a:latin typeface="Calibri" pitchFamily="34" charset="0"/>
                <a:cs typeface="Calibri" pitchFamily="34" charset="0"/>
              </a:rPr>
              <a:t>Tax regime and its penalties for non-compliance is a complex concept for most of the business. So getting the right tax advices from right service provider could be extremely helpful for your business. by availing tax services you can get benefits such as </a:t>
            </a:r>
          </a:p>
          <a:p>
            <a:pPr lvl="0"/>
            <a:r>
              <a:rPr lang="en-US" sz="1600" dirty="0" smtClean="0">
                <a:latin typeface="Calibri" pitchFamily="34" charset="0"/>
                <a:cs typeface="Calibri" pitchFamily="34" charset="0"/>
              </a:rPr>
              <a:t>Avoid penalties and late fees</a:t>
            </a:r>
          </a:p>
          <a:p>
            <a:pPr lvl="0"/>
            <a:r>
              <a:rPr lang="en-US" sz="1600" dirty="0" smtClean="0">
                <a:latin typeface="Calibri" pitchFamily="34" charset="0"/>
                <a:cs typeface="Calibri" pitchFamily="34" charset="0"/>
              </a:rPr>
              <a:t>Accurate tax calculation</a:t>
            </a:r>
          </a:p>
          <a:p>
            <a:pPr lvl="0"/>
            <a:r>
              <a:rPr lang="en-US" sz="1600" dirty="0" smtClean="0">
                <a:latin typeface="Calibri" pitchFamily="34" charset="0"/>
                <a:cs typeface="Calibri" pitchFamily="34" charset="0"/>
              </a:rPr>
              <a:t>Get assistance on tax enquiries</a:t>
            </a:r>
          </a:p>
          <a:p>
            <a:pPr lvl="0"/>
            <a:r>
              <a:rPr lang="en-US" sz="1600" dirty="0" smtClean="0">
                <a:latin typeface="Calibri" pitchFamily="34" charset="0"/>
                <a:cs typeface="Calibri" pitchFamily="34" charset="0"/>
              </a:rPr>
              <a:t> Effective tax planning</a:t>
            </a:r>
          </a:p>
          <a:p>
            <a:pPr lvl="0"/>
            <a:r>
              <a:rPr lang="en-US" sz="1600" dirty="0" smtClean="0">
                <a:latin typeface="Calibri" pitchFamily="34" charset="0"/>
                <a:cs typeface="Calibri" pitchFamily="34" charset="0"/>
              </a:rPr>
              <a:t>Advice on Personal tax, corporate tax GST</a:t>
            </a:r>
          </a:p>
          <a:p>
            <a:pPr lvl="0"/>
            <a:r>
              <a:rPr lang="en-US" sz="1600" dirty="0" smtClean="0">
                <a:latin typeface="Calibri" pitchFamily="34" charset="0"/>
                <a:cs typeface="Calibri" pitchFamily="34" charset="0"/>
              </a:rPr>
              <a:t>Guidance on optimal investment and tax issues</a:t>
            </a:r>
            <a:endParaRPr lang="en-US" sz="1600" dirty="0">
              <a:latin typeface="Calibri" pitchFamily="34" charset="0"/>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smtClean="0">
                <a:latin typeface="Calibri" pitchFamily="34" charset="0"/>
                <a:cs typeface="Calibri" pitchFamily="34" charset="0"/>
              </a:rPr>
              <a:t>: </a:t>
            </a:r>
            <a:r>
              <a:rPr lang="en-US" sz="1600" b="1" smtClean="0">
                <a:latin typeface="Calibri" pitchFamily="34" charset="0"/>
                <a:cs typeface="Calibri" pitchFamily="34" charset="0"/>
              </a:rPr>
              <a:t>+</a:t>
            </a:r>
            <a:r>
              <a:rPr lang="en-US" sz="1600" b="1" smtClean="0"/>
              <a:t>65-6536 0036</a:t>
            </a: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545</TotalTime>
  <Words>330</Words>
  <Application>Microsoft Office PowerPoint</Application>
  <PresentationFormat>On-screen Show (4:3)</PresentationFormat>
  <Paragraphs>51</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Taxation Services</vt:lpstr>
      <vt:lpstr>why to choose us ?</vt:lpstr>
      <vt:lpstr>why tax services are important for your business?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126</cp:revision>
  <dcterms:created xsi:type="dcterms:W3CDTF">2013-08-20T06:39:26Z</dcterms:created>
  <dcterms:modified xsi:type="dcterms:W3CDTF">2014-05-28T04:21:27Z</dcterms:modified>
</cp:coreProperties>
</file>