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6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59E4836-D0B5-4657-9F70-2B63D396C2A9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0F15D3-5B24-4D10-A446-423F23AAA1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RUC’s Retail Store </a:t>
            </a:r>
            <a:r>
              <a:rPr lang="en-US" dirty="0" smtClean="0">
                <a:solidFill>
                  <a:schemeClr val="tx1"/>
                </a:solidFill>
              </a:rPr>
              <a:t>Guide </a:t>
            </a:r>
            <a:r>
              <a:rPr lang="en-US" dirty="0" smtClean="0">
                <a:solidFill>
                  <a:schemeClr val="tx1"/>
                </a:solidFill>
              </a:rPr>
              <a:t>Book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An Overview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70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You can save even more money and stay in-the-know as a consumer if you know where to look.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dirty="0" smtClean="0"/>
              <a:t>Helpful Websites</a:t>
            </a:r>
            <a:r>
              <a:rPr lang="en-US" dirty="0" smtClean="0"/>
              <a:t> page has listings</a:t>
            </a:r>
          </a:p>
          <a:p>
            <a:pPr marL="0" indent="0">
              <a:buNone/>
            </a:pPr>
            <a:r>
              <a:rPr lang="en-US" dirty="0" smtClean="0"/>
              <a:t>for sites that can save you money </a:t>
            </a:r>
          </a:p>
          <a:p>
            <a:pPr marL="0" indent="0">
              <a:buNone/>
            </a:pPr>
            <a:r>
              <a:rPr lang="en-US" dirty="0" smtClean="0"/>
              <a:t>(Coupons/Rebates) and keep you </a:t>
            </a:r>
          </a:p>
          <a:p>
            <a:pPr marL="0" indent="0">
              <a:buNone/>
            </a:pPr>
            <a:r>
              <a:rPr lang="en-US" dirty="0" smtClean="0"/>
              <a:t>informed (Consumer Resources).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Additional Information</a:t>
            </a:r>
            <a:endParaRPr lang="en-US" dirty="0"/>
          </a:p>
        </p:txBody>
      </p:sp>
      <p:pic>
        <p:nvPicPr>
          <p:cNvPr id="3074" name="Picture 2" descr="C:\Users\Family\AppData\Local\Microsoft\Windows\Temporary Internet Files\Content.IE5\ZH6AX4KP\MC910216405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810000"/>
            <a:ext cx="1870364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6316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You no longer have to worry about misplacing the number to a store or other important information connected to your shopping needs.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Notes</a:t>
            </a:r>
            <a:r>
              <a:rPr lang="en-US" dirty="0" smtClean="0"/>
              <a:t> pages are </a:t>
            </a:r>
            <a:r>
              <a:rPr lang="en-US" dirty="0" smtClean="0"/>
              <a:t>located in the back of the </a:t>
            </a:r>
            <a:r>
              <a:rPr lang="en-US" dirty="0" smtClean="0"/>
              <a:t>guide book </a:t>
            </a:r>
            <a:r>
              <a:rPr lang="en-US" dirty="0" smtClean="0"/>
              <a:t>for </a:t>
            </a:r>
            <a:r>
              <a:rPr lang="en-US" dirty="0" smtClean="0"/>
              <a:t>you to use for your records—it may come in handy when you least expect it.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Stay Organized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408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With the information and resources available in this guide book, </a:t>
            </a:r>
            <a:r>
              <a:rPr lang="en-US" dirty="0" smtClean="0"/>
              <a:t>going shopping unprepared will be a thing of the past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Have fun and happy shopping!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You Are Ready</a:t>
            </a:r>
            <a:endParaRPr lang="en-US" dirty="0"/>
          </a:p>
        </p:txBody>
      </p:sp>
      <p:pic>
        <p:nvPicPr>
          <p:cNvPr id="4099" name="Picture 3" descr="C:\Users\Family\AppData\Local\Microsoft\Windows\Temporary Internet Files\Content.IE5\XH0ZSC8H\MP900449087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059382"/>
            <a:ext cx="21336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1520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You can find the retailer of </a:t>
            </a:r>
            <a:r>
              <a:rPr lang="en-US" dirty="0" smtClean="0"/>
              <a:t>your </a:t>
            </a:r>
            <a:r>
              <a:rPr lang="en-US" dirty="0" smtClean="0"/>
              <a:t>choice by </a:t>
            </a:r>
            <a:r>
              <a:rPr lang="en-US" dirty="0" smtClean="0"/>
              <a:t>using either</a:t>
            </a:r>
            <a:r>
              <a:rPr lang="en-US" dirty="0" smtClean="0"/>
              <a:t> </a:t>
            </a:r>
            <a:r>
              <a:rPr lang="en-US" dirty="0" smtClean="0"/>
              <a:t>the </a:t>
            </a:r>
            <a:r>
              <a:rPr lang="en-US" b="1" dirty="0" smtClean="0"/>
              <a:t>Store Directory </a:t>
            </a:r>
            <a:r>
              <a:rPr lang="en-US" dirty="0" smtClean="0"/>
              <a:t>or </a:t>
            </a:r>
            <a:r>
              <a:rPr lang="en-US" dirty="0" smtClean="0"/>
              <a:t>the </a:t>
            </a:r>
            <a:r>
              <a:rPr lang="en-US" dirty="0" smtClean="0"/>
              <a:t>categories list in the </a:t>
            </a:r>
            <a:r>
              <a:rPr lang="en-US" b="1" dirty="0" smtClean="0"/>
              <a:t>Table of </a:t>
            </a:r>
            <a:r>
              <a:rPr lang="en-US" b="1" dirty="0" smtClean="0"/>
              <a:t>Contents</a:t>
            </a:r>
            <a:r>
              <a:rPr lang="en-US" dirty="0" smtClean="0"/>
              <a:t>.</a:t>
            </a:r>
            <a:endParaRPr lang="en-US" b="1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You can also </a:t>
            </a:r>
            <a:r>
              <a:rPr lang="en-US" dirty="0" smtClean="0"/>
              <a:t>check</a:t>
            </a:r>
            <a:r>
              <a:rPr lang="en-US" dirty="0" smtClean="0"/>
              <a:t> </a:t>
            </a:r>
            <a:r>
              <a:rPr lang="en-US" b="1" dirty="0" smtClean="0"/>
              <a:t>Store Hours</a:t>
            </a:r>
          </a:p>
          <a:p>
            <a:pPr marL="0" indent="0">
              <a:buNone/>
            </a:pPr>
            <a:r>
              <a:rPr lang="en-US" dirty="0" smtClean="0"/>
              <a:t>and </a:t>
            </a:r>
            <a:r>
              <a:rPr lang="en-US" b="1" dirty="0" smtClean="0"/>
              <a:t>Holiday(s) Closed</a:t>
            </a:r>
            <a:r>
              <a:rPr lang="en-US" dirty="0" smtClean="0"/>
              <a:t> to </a:t>
            </a:r>
            <a:r>
              <a:rPr lang="en-US" dirty="0" smtClean="0"/>
              <a:t>see when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store is open for business.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Select A Retailer</a:t>
            </a:r>
            <a:endParaRPr lang="en-US" dirty="0"/>
          </a:p>
        </p:txBody>
      </p:sp>
      <p:pic>
        <p:nvPicPr>
          <p:cNvPr id="1027" name="Picture 3" descr="C:\Users\Family\AppData\Local\Microsoft\Windows\Temporary Internet Files\Content.IE5\ZH6AX4KP\MC90008933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895600"/>
            <a:ext cx="1828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Family\AppData\Local\Microsoft\Windows\Temporary Internet Files\Content.IE5\0C33FUBS\MP90044252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953000"/>
            <a:ext cx="1871133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59908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You can see what </a:t>
            </a:r>
            <a:r>
              <a:rPr lang="en-US" b="1" dirty="0" smtClean="0"/>
              <a:t>Merchandise</a:t>
            </a:r>
            <a:r>
              <a:rPr lang="en-US" dirty="0" smtClean="0"/>
              <a:t> </a:t>
            </a:r>
            <a:r>
              <a:rPr lang="en-US" dirty="0" smtClean="0"/>
              <a:t>the store has </a:t>
            </a:r>
            <a:r>
              <a:rPr lang="en-US" dirty="0" smtClean="0"/>
              <a:t>to offer</a:t>
            </a:r>
            <a:r>
              <a:rPr lang="en-US" dirty="0" smtClean="0"/>
              <a:t> </a:t>
            </a:r>
            <a:r>
              <a:rPr lang="en-US" dirty="0" smtClean="0"/>
              <a:t>by </a:t>
            </a:r>
            <a:r>
              <a:rPr lang="en-US" dirty="0" smtClean="0"/>
              <a:t>category, </a:t>
            </a:r>
            <a:r>
              <a:rPr lang="en-US" dirty="0" smtClean="0"/>
              <a:t>and what </a:t>
            </a:r>
            <a:r>
              <a:rPr lang="en-US" b="1" dirty="0" smtClean="0"/>
              <a:t>Services</a:t>
            </a:r>
            <a:r>
              <a:rPr lang="en-US" dirty="0" smtClean="0"/>
              <a:t> </a:t>
            </a:r>
            <a:r>
              <a:rPr lang="en-US" dirty="0" smtClean="0"/>
              <a:t>are available in the store to enhance your shopping experience.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You can also check the store’s website for merchandise and </a:t>
            </a:r>
            <a:r>
              <a:rPr lang="en-US" dirty="0" smtClean="0"/>
              <a:t>available services </a:t>
            </a:r>
            <a:r>
              <a:rPr lang="en-US" dirty="0" smtClean="0"/>
              <a:t>that are specific to your area </a:t>
            </a:r>
            <a:r>
              <a:rPr lang="en-US" b="1" dirty="0" smtClean="0"/>
              <a:t>(Store Finder</a:t>
            </a:r>
            <a:r>
              <a:rPr lang="en-US" b="1" dirty="0" smtClean="0"/>
              <a:t>)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 Store Merchandise/Services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4878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You can check to see if the store has </a:t>
            </a:r>
            <a:r>
              <a:rPr lang="en-US" b="1" dirty="0" smtClean="0"/>
              <a:t>Gift Cards</a:t>
            </a:r>
            <a:r>
              <a:rPr lang="en-US" dirty="0" smtClean="0"/>
              <a:t>, a </a:t>
            </a:r>
            <a:r>
              <a:rPr lang="en-US" b="1" dirty="0" smtClean="0"/>
              <a:t>Store Card</a:t>
            </a:r>
            <a:r>
              <a:rPr lang="en-US" dirty="0" smtClean="0"/>
              <a:t>, or a </a:t>
            </a:r>
            <a:r>
              <a:rPr lang="en-US" b="1" dirty="0" smtClean="0"/>
              <a:t>Store Credit </a:t>
            </a:r>
            <a:r>
              <a:rPr lang="en-US" b="1" dirty="0" smtClean="0"/>
              <a:t>Card</a:t>
            </a:r>
            <a:r>
              <a:rPr lang="en-US" dirty="0" smtClean="0"/>
              <a:t>.</a:t>
            </a:r>
            <a:endParaRPr lang="en-US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Using one or a combination of these cards can help you save money, earn rewards, and enjoy benefits unique to that </a:t>
            </a:r>
            <a:r>
              <a:rPr lang="en-US" dirty="0" smtClean="0"/>
              <a:t>store.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Available Cards</a:t>
            </a:r>
            <a:endParaRPr lang="en-US" dirty="0"/>
          </a:p>
        </p:txBody>
      </p:sp>
      <p:pic>
        <p:nvPicPr>
          <p:cNvPr id="3074" name="Picture 2" descr="C:\Users\Family\AppData\Local\Microsoft\Windows\Temporary Internet Files\Content.IE5\XJRP9VVP\MP90044865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495800"/>
            <a:ext cx="2286000" cy="1586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40371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Receive </a:t>
            </a:r>
            <a:r>
              <a:rPr lang="en-US" b="1" dirty="0" smtClean="0"/>
              <a:t>Email</a:t>
            </a:r>
            <a:r>
              <a:rPr lang="en-US" dirty="0" smtClean="0"/>
              <a:t> </a:t>
            </a:r>
            <a:r>
              <a:rPr lang="en-US" dirty="0" smtClean="0"/>
              <a:t>or </a:t>
            </a:r>
            <a:r>
              <a:rPr lang="en-US" b="1" dirty="0" smtClean="0"/>
              <a:t>Mobile</a:t>
            </a:r>
            <a:r>
              <a:rPr lang="en-US" dirty="0" smtClean="0"/>
              <a:t> </a:t>
            </a:r>
            <a:r>
              <a:rPr lang="en-US" dirty="0" smtClean="0"/>
              <a:t>alerts to get exclusive deals and offers </a:t>
            </a:r>
            <a:r>
              <a:rPr lang="en-US" dirty="0" smtClean="0"/>
              <a:t>from the store before </a:t>
            </a:r>
            <a:r>
              <a:rPr lang="en-US" dirty="0" smtClean="0"/>
              <a:t>anyone </a:t>
            </a:r>
            <a:r>
              <a:rPr lang="en-US" dirty="0" smtClean="0"/>
              <a:t>else.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Visit the store’s website to sign up—it’s fast and </a:t>
            </a:r>
            <a:r>
              <a:rPr lang="en-US" dirty="0" smtClean="0"/>
              <a:t>easy!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You can also chose to stop receiving emails and mobile alerts at any time, so you have nothing to lose and everything to gain.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Exclusive Deals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2812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See and print </a:t>
            </a:r>
            <a:r>
              <a:rPr lang="en-US" dirty="0" smtClean="0"/>
              <a:t>a weekly </a:t>
            </a:r>
            <a:r>
              <a:rPr lang="en-US" b="1" dirty="0" smtClean="0"/>
              <a:t>Store </a:t>
            </a:r>
            <a:r>
              <a:rPr lang="en-US" b="1" dirty="0" smtClean="0"/>
              <a:t>F</a:t>
            </a:r>
            <a:r>
              <a:rPr lang="en-US" b="1" dirty="0" smtClean="0"/>
              <a:t>lyer </a:t>
            </a:r>
            <a:r>
              <a:rPr lang="en-US" dirty="0" smtClean="0"/>
              <a:t>at the store website to find sales specials at your local </a:t>
            </a:r>
            <a:r>
              <a:rPr lang="en-US" dirty="0" smtClean="0"/>
              <a:t>store.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You can also </a:t>
            </a:r>
            <a:r>
              <a:rPr lang="en-US" dirty="0" smtClean="0"/>
              <a:t>print store </a:t>
            </a:r>
            <a:r>
              <a:rPr lang="en-US" b="1" dirty="0"/>
              <a:t>C</a:t>
            </a:r>
            <a:r>
              <a:rPr lang="en-US" b="1" dirty="0" smtClean="0"/>
              <a:t>oupons</a:t>
            </a:r>
            <a:r>
              <a:rPr lang="en-US" dirty="0" smtClean="0"/>
              <a:t> </a:t>
            </a:r>
            <a:r>
              <a:rPr lang="en-US" dirty="0" smtClean="0"/>
              <a:t>and receive </a:t>
            </a:r>
            <a:r>
              <a:rPr lang="en-US" b="1" dirty="0" smtClean="0"/>
              <a:t>Rebates</a:t>
            </a:r>
            <a:r>
              <a:rPr lang="en-US" dirty="0" smtClean="0"/>
              <a:t> </a:t>
            </a:r>
            <a:r>
              <a:rPr lang="en-US" dirty="0" smtClean="0"/>
              <a:t>on select products when </a:t>
            </a:r>
            <a:r>
              <a:rPr lang="en-US" dirty="0" smtClean="0"/>
              <a:t>available.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Check back often to see how much</a:t>
            </a:r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dirty="0" smtClean="0"/>
              <a:t>ou can save!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Store Flyers/Savings</a:t>
            </a:r>
            <a:endParaRPr lang="en-US" dirty="0"/>
          </a:p>
        </p:txBody>
      </p:sp>
      <p:pic>
        <p:nvPicPr>
          <p:cNvPr id="1026" name="Picture 2" descr="C:\Users\Family\AppData\Local\Microsoft\Windows\Temporary Internet Files\Content.IE5\ZH6AX4KP\MC90044868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495800"/>
            <a:ext cx="2438400" cy="152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40406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Get Connected</a:t>
            </a:r>
            <a:r>
              <a:rPr lang="en-US" b="1" dirty="0" smtClean="0"/>
              <a:t> </a:t>
            </a:r>
            <a:r>
              <a:rPr lang="en-US" dirty="0" smtClean="0"/>
              <a:t>with the store </a:t>
            </a:r>
            <a:r>
              <a:rPr lang="en-US" dirty="0" smtClean="0"/>
              <a:t>through the social </a:t>
            </a:r>
            <a:r>
              <a:rPr lang="en-US" dirty="0" smtClean="0"/>
              <a:t>media </a:t>
            </a:r>
            <a:r>
              <a:rPr lang="en-US" dirty="0" smtClean="0"/>
              <a:t>links provided to </a:t>
            </a:r>
            <a:r>
              <a:rPr lang="en-US" dirty="0" smtClean="0"/>
              <a:t>share your </a:t>
            </a:r>
            <a:r>
              <a:rPr lang="en-US" dirty="0" smtClean="0"/>
              <a:t>shopping experiences </a:t>
            </a:r>
            <a:r>
              <a:rPr lang="en-US" dirty="0" smtClean="0"/>
              <a:t>and converse with other </a:t>
            </a:r>
            <a:r>
              <a:rPr lang="en-US" dirty="0" smtClean="0"/>
              <a:t>consumers.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Have a smartphone or a tablet? </a:t>
            </a:r>
            <a:r>
              <a:rPr lang="en-US" b="1" dirty="0" smtClean="0"/>
              <a:t>Mobile Apps </a:t>
            </a:r>
            <a:r>
              <a:rPr lang="en-US" dirty="0" smtClean="0"/>
              <a:t>are listed when available so you can stay in touch, even on the go.</a:t>
            </a:r>
            <a:endParaRPr lang="en-US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Social </a:t>
            </a:r>
            <a:r>
              <a:rPr lang="en-US" dirty="0" smtClean="0"/>
              <a:t>Media/Apps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5363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Store </a:t>
            </a:r>
            <a:r>
              <a:rPr lang="en-US" b="1" dirty="0" smtClean="0"/>
              <a:t>Contact </a:t>
            </a:r>
            <a:r>
              <a:rPr lang="en-US" b="1" dirty="0" smtClean="0"/>
              <a:t>I</a:t>
            </a:r>
            <a:r>
              <a:rPr lang="en-US" b="1" dirty="0" smtClean="0"/>
              <a:t>nformation</a:t>
            </a:r>
            <a:r>
              <a:rPr lang="en-US" dirty="0" smtClean="0"/>
              <a:t> is provided for </a:t>
            </a:r>
            <a:r>
              <a:rPr lang="en-US" dirty="0" smtClean="0"/>
              <a:t>general inquiries, customer service questions, or a specific complaint/issue that cannot be addressed </a:t>
            </a:r>
            <a:r>
              <a:rPr lang="en-US" dirty="0" smtClean="0"/>
              <a:t>by</a:t>
            </a:r>
            <a:r>
              <a:rPr lang="en-US" dirty="0" smtClean="0"/>
              <a:t> </a:t>
            </a:r>
            <a:r>
              <a:rPr lang="en-US" dirty="0" smtClean="0"/>
              <a:t>the local </a:t>
            </a:r>
            <a:r>
              <a:rPr lang="en-US" dirty="0" smtClean="0"/>
              <a:t>store.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Contact Information</a:t>
            </a:r>
            <a:endParaRPr lang="en-US" dirty="0"/>
          </a:p>
        </p:txBody>
      </p:sp>
      <p:pic>
        <p:nvPicPr>
          <p:cNvPr id="2052" name="Picture 4" descr="C:\Users\Family\AppData\Local\Microsoft\Windows\Temporary Internet Files\Content.IE5\XJRP9VVP\MC90044133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038600"/>
            <a:ext cx="2209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Family\AppData\Local\Microsoft\Windows\Temporary Internet Files\Content.IE5\0C33FUBS\MC900442124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038600"/>
            <a:ext cx="1828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Family\AppData\Local\Microsoft\Windows\Temporary Internet Files\Content.IE5\XH0ZSC8H\MC90037103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199" y="4101999"/>
            <a:ext cx="1658001" cy="153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06704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Review the </a:t>
            </a:r>
            <a:r>
              <a:rPr lang="en-US" b="1" dirty="0" smtClean="0"/>
              <a:t>Shopping Trip Tips</a:t>
            </a:r>
            <a:r>
              <a:rPr lang="en-US" dirty="0" smtClean="0"/>
              <a:t> before, during, and after you shop for a smoother, </a:t>
            </a:r>
            <a:r>
              <a:rPr lang="en-US" dirty="0" smtClean="0"/>
              <a:t>stress-free </a:t>
            </a:r>
            <a:r>
              <a:rPr lang="en-US" dirty="0" smtClean="0"/>
              <a:t>shopping </a:t>
            </a:r>
            <a:r>
              <a:rPr lang="en-US" dirty="0" smtClean="0"/>
              <a:t>experience.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Payment tips are also listed to reduce confusion and provide different options when paying for your items/services at the checkout line.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/>
              <a:t>Shopping Tips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72666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 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301</TotalTime>
  <Words>511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RUC’s Retail Store Guide Book</vt:lpstr>
      <vt:lpstr>Select A Retailer</vt:lpstr>
      <vt:lpstr> Store Merchandise/Services</vt:lpstr>
      <vt:lpstr>Available Cards</vt:lpstr>
      <vt:lpstr>Exclusive Deals</vt:lpstr>
      <vt:lpstr>Store Flyers/Savings</vt:lpstr>
      <vt:lpstr>Social Media/Apps</vt:lpstr>
      <vt:lpstr>Contact Information</vt:lpstr>
      <vt:lpstr>Shopping Tips</vt:lpstr>
      <vt:lpstr>Additional Information</vt:lpstr>
      <vt:lpstr>Stay Organized</vt:lpstr>
      <vt:lpstr>You Are Ready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the Guide Book</dc:title>
  <dc:creator>Family</dc:creator>
  <cp:lastModifiedBy>Family</cp:lastModifiedBy>
  <cp:revision>53</cp:revision>
  <dcterms:created xsi:type="dcterms:W3CDTF">2014-11-18T21:39:28Z</dcterms:created>
  <dcterms:modified xsi:type="dcterms:W3CDTF">2014-11-21T22:26:29Z</dcterms:modified>
</cp:coreProperties>
</file>