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5" r:id="rId4"/>
    <p:sldId id="258" r:id="rId5"/>
    <p:sldId id="264" r:id="rId6"/>
    <p:sldId id="260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nthony@InfamousRobotics.com" TargetMode="External"/><Relationship Id="rId2" Type="http://schemas.openxmlformats.org/officeDocument/2006/relationships/hyperlink" Target="http://www.infamousrobotic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71600"/>
            <a:ext cx="8686800" cy="1828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Robotics Inventors Club</a:t>
            </a:r>
            <a:br>
              <a:rPr lang="en-US" sz="4000" dirty="0" smtClean="0"/>
            </a:br>
            <a:r>
              <a:rPr lang="en-US" sz="2400" i="1" dirty="0" smtClean="0"/>
              <a:t>‘THE WORLD’S YOUNGEST ROBOT STARTUP’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Created by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Infamous Robotics LLC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Sponsored by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71" y="5133293"/>
            <a:ext cx="2095500" cy="752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907062"/>
            <a:ext cx="2230446" cy="120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pic>
        <p:nvPicPr>
          <p:cNvPr id="1028" name="Picture 4" descr="C:\Users\IR\Desktop\Infamous Robotics LLC\EDU\Robotics Inventors Club\2014\Photos and videos\IMG_13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6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r>
              <a:rPr lang="en-US" dirty="0" smtClean="0"/>
              <a:t>There are three teams in the Robotics Inventors Club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4" name="Picture 6" descr="C:\Users\IR\Desktop\Infamous Robotics LLC\EDU\Robotics Inventors Club\2014\Photos and videos\IMG_13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250871"/>
            <a:ext cx="2806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IR\Desktop\Infamous Robotics LLC\EDU\Robotics Inventors Club\2014\Photos and videos\IMG_14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2209800"/>
            <a:ext cx="26924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IR\Desktop\Infamous Robotics LLC\EDU\Robotics Inventors Club\2014\Photos and videos\EE and SE teams work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291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5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problem</a:t>
            </a:r>
            <a:endParaRPr lang="en-US" dirty="0"/>
          </a:p>
        </p:txBody>
      </p:sp>
      <p:pic>
        <p:nvPicPr>
          <p:cNvPr id="3074" name="Picture 2" descr="C:\Users\IR\Desktop\Infamous Robotics LLC\EDU\Robotics Inventors Club\2014\Photos and videos\IMG_16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1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our Solution</a:t>
            </a:r>
            <a:br>
              <a:rPr lang="en-US" dirty="0" smtClean="0"/>
            </a:br>
            <a:r>
              <a:rPr lang="en-US" dirty="0" smtClean="0"/>
              <a:t>A.N.A.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19937"/>
            <a:ext cx="8229600" cy="42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our Solution works</a:t>
            </a:r>
            <a:endParaRPr lang="en-US" dirty="0"/>
          </a:p>
        </p:txBody>
      </p:sp>
      <p:pic>
        <p:nvPicPr>
          <p:cNvPr id="6146" name="Picture 2" descr="C:\Users\IR\Desktop\Infamous Robotics LLC\EDU\Robotics Inventors Club\2014\Photos and videos\aa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9508" y="1600200"/>
            <a:ext cx="622498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3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Enhancement</a:t>
            </a:r>
            <a:endParaRPr lang="en-US" dirty="0"/>
          </a:p>
        </p:txBody>
      </p:sp>
      <p:pic>
        <p:nvPicPr>
          <p:cNvPr id="7170" name="Picture 2" descr="C:\Users\IR\Desktop\Infamous Robotics LLC\EDU\Robotics Inventors Club\2014\Photos and videos\IMG_16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71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our prototype in action</a:t>
            </a:r>
          </a:p>
          <a:p>
            <a:endParaRPr lang="en-US" dirty="0" smtClean="0"/>
          </a:p>
          <a:p>
            <a:r>
              <a:rPr lang="en-US" dirty="0" smtClean="0"/>
              <a:t>Come see us live during National Robotics Week on April 3</a:t>
            </a:r>
            <a:r>
              <a:rPr lang="en-US" baseline="30000" dirty="0" smtClean="0"/>
              <a:t>rd</a:t>
            </a:r>
            <a:r>
              <a:rPr lang="en-US" dirty="0" smtClean="0"/>
              <a:t> inside the Smithsonian National Air and Space Museum in D.C.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3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more information about the Robotics Inventors Club, visit 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smtClean="0">
                <a:hlinkClick r:id="rId2"/>
              </a:rPr>
              <a:t>www.InfamousRobotics.com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Twitter: @</a:t>
            </a:r>
            <a:r>
              <a:rPr lang="en-US" dirty="0" err="1" smtClean="0"/>
              <a:t>InfamousRobotic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Email:    </a:t>
            </a:r>
            <a:r>
              <a:rPr lang="en-US" dirty="0" smtClean="0">
                <a:hlinkClick r:id="rId3"/>
              </a:rPr>
              <a:t>Anthony@InfamousRobotics.com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Thank you to our sponsors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410200"/>
            <a:ext cx="2095500" cy="752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107769"/>
            <a:ext cx="2230446" cy="120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2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41</TotalTime>
  <Words>88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Executive</vt:lpstr>
      <vt:lpstr>The Robotics Inventors Club ‘THE WORLD’S YOUNGEST ROBOT STARTUP’</vt:lpstr>
      <vt:lpstr>Who we are</vt:lpstr>
      <vt:lpstr>Who we are</vt:lpstr>
      <vt:lpstr>What is the problem</vt:lpstr>
      <vt:lpstr>What is our Solution A.N.A.</vt:lpstr>
      <vt:lpstr>How our Solution works</vt:lpstr>
      <vt:lpstr>Future Enhancement</vt:lpstr>
      <vt:lpstr>Video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Robotics Inventors Club Team A.NA.</dc:title>
  <dc:creator>IR</dc:creator>
  <cp:lastModifiedBy>IR</cp:lastModifiedBy>
  <cp:revision>10</cp:revision>
  <dcterms:created xsi:type="dcterms:W3CDTF">2006-08-16T00:00:00Z</dcterms:created>
  <dcterms:modified xsi:type="dcterms:W3CDTF">2015-03-02T15:30:43Z</dcterms:modified>
</cp:coreProperties>
</file>