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6" r:id="rId8"/>
    <p:sldId id="279" r:id="rId9"/>
    <p:sldId id="271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59B2-EE99-44A3-9E77-D298BA54E124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9E18-378B-4A9B-9D82-B63CC801C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1580-E950-4015-BDB6-DAD1F2DAD403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AAF9-1C52-480F-BD01-A1D3BDF43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0807-DE36-4EB2-954B-25FCD4AD0917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0A9D-3FE7-4D45-A790-323B74F1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D7AA-D6DE-44FC-A2DE-E08B7A30B4DA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8FC0-9A3D-43BB-9B83-9ACE158B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1BB3-D78A-4996-A391-C8C432A59AE5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2334-E1BB-4A11-8203-90416C179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91F6-37AC-4C05-936F-B5295D9DF217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B7CA-5F22-414C-8269-822B6D89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47D6-71B4-481B-A4D3-750220C2C51F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84B5-EBE9-4061-9518-0F0D2C4E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B5D6-525A-45B4-82FD-4195E42B2FC9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8975-6AA8-42DD-A7D4-EBC0CDCF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F5B7-8F0D-4D6A-AB5F-4BCEBE857633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31F0-328D-41C2-B834-1E7C6B5D5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7D23-F234-4586-92D8-7245CD6C10A2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A1F7-2A01-40BB-ABA9-963DB5F9B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48E4-522D-4FD7-80A4-D577568A558C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6FD4-6492-4637-92A1-2EA629217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E1132-F2DD-49BF-AB32-EDF21B06236D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AF2E8-E221-43CC-BF67-725D9E16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Resim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4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launch-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0" y="0"/>
            <a:ext cx="7004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 Kagitcibasi</dc:creator>
  <cp:lastModifiedBy>doruk</cp:lastModifiedBy>
  <cp:revision>21</cp:revision>
  <dcterms:created xsi:type="dcterms:W3CDTF">2014-06-23T05:31:49Z</dcterms:created>
  <dcterms:modified xsi:type="dcterms:W3CDTF">2015-03-26T11:40:11Z</dcterms:modified>
</cp:coreProperties>
</file>