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6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4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5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2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2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6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9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3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0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7F97-48FA-4008-A16A-7860F54262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281F-8EC3-4FE4-8E0E-6B4453B91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26" y="0"/>
            <a:ext cx="8877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3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Best Western International,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Cherry, Laura</dc:creator>
  <cp:lastModifiedBy>Cherry, Laura</cp:lastModifiedBy>
  <cp:revision>1</cp:revision>
  <dcterms:created xsi:type="dcterms:W3CDTF">2014-12-19T20:19:21Z</dcterms:created>
  <dcterms:modified xsi:type="dcterms:W3CDTF">2014-12-19T20:21:32Z</dcterms:modified>
</cp:coreProperties>
</file>