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37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27F97-48FA-4008-A16A-7860F5426214}" type="datetimeFigureOut">
              <a:rPr lang="en-US" smtClean="0"/>
              <a:t>12/19/2014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5281F-8EC3-4FE4-8E0E-6B4453B91B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168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27F97-48FA-4008-A16A-7860F5426214}" type="datetimeFigureOut">
              <a:rPr lang="en-US" smtClean="0"/>
              <a:t>12/19/2014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5281F-8EC3-4FE4-8E0E-6B4453B91B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541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27F97-48FA-4008-A16A-7860F5426214}" type="datetimeFigureOut">
              <a:rPr lang="en-US" smtClean="0"/>
              <a:t>12/19/2014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5281F-8EC3-4FE4-8E0E-6B4453B91B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255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27F97-48FA-4008-A16A-7860F5426214}" type="datetimeFigureOut">
              <a:rPr lang="en-US" smtClean="0"/>
              <a:t>12/19/2014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5281F-8EC3-4FE4-8E0E-6B4453B91B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624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27F97-48FA-4008-A16A-7860F5426214}" type="datetimeFigureOut">
              <a:rPr lang="en-US" smtClean="0"/>
              <a:t>12/19/2014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5281F-8EC3-4FE4-8E0E-6B4453B91B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955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27F97-48FA-4008-A16A-7860F5426214}" type="datetimeFigureOut">
              <a:rPr lang="en-US" smtClean="0"/>
              <a:t>12/19/2014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5281F-8EC3-4FE4-8E0E-6B4453B91B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21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27F97-48FA-4008-A16A-7860F5426214}" type="datetimeFigureOut">
              <a:rPr lang="en-US" smtClean="0"/>
              <a:t>12/19/2014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5281F-8EC3-4FE4-8E0E-6B4453B91B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171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27F97-48FA-4008-A16A-7860F5426214}" type="datetimeFigureOut">
              <a:rPr lang="en-US" smtClean="0"/>
              <a:t>12/19/2014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5281F-8EC3-4FE4-8E0E-6B4453B91B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766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27F97-48FA-4008-A16A-7860F5426214}" type="datetimeFigureOut">
              <a:rPr lang="en-US" smtClean="0"/>
              <a:t>12/19/2014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5281F-8EC3-4FE4-8E0E-6B4453B91B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998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27F97-48FA-4008-A16A-7860F5426214}" type="datetimeFigureOut">
              <a:rPr lang="en-US" smtClean="0"/>
              <a:t>12/19/2014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5281F-8EC3-4FE4-8E0E-6B4453B91B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139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27F97-48FA-4008-A16A-7860F5426214}" type="datetimeFigureOut">
              <a:rPr lang="en-US" smtClean="0"/>
              <a:t>12/19/2014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5281F-8EC3-4FE4-8E0E-6B4453B91B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709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327F97-48FA-4008-A16A-7860F5426214}" type="datetimeFigureOut">
              <a:rPr lang="en-US" smtClean="0"/>
              <a:t>12/19/2014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B5281F-8EC3-4FE4-8E0E-6B4453B91B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3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26" y="0"/>
            <a:ext cx="887774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39367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Best Western International,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Cherry, Laura</dc:creator>
  <cp:lastModifiedBy>Cherry, Laura</cp:lastModifiedBy>
  <cp:revision>1</cp:revision>
  <dcterms:created xsi:type="dcterms:W3CDTF">2014-12-19T20:19:21Z</dcterms:created>
  <dcterms:modified xsi:type="dcterms:W3CDTF">2014-12-19T20:21:32Z</dcterms:modified>
</cp:coreProperties>
</file>