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0" r:id="rId4"/>
    <p:sldMasterId id="2147483704" r:id="rId5"/>
    <p:sldMasterId id="2147483716" r:id="rId6"/>
  </p:sldMasterIdLst>
  <p:sldIdLst>
    <p:sldId id="256" r:id="rId7"/>
    <p:sldId id="258" r:id="rId8"/>
    <p:sldId id="257" r:id="rId9"/>
    <p:sldId id="259" r:id="rId10"/>
    <p:sldId id="260" r:id="rId11"/>
    <p:sldId id="261" r:id="rId12"/>
    <p:sldId id="262" r:id="rId13"/>
    <p:sldId id="263"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4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389229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294822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9067" y="365126"/>
            <a:ext cx="2506133" cy="4314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6434" y="365126"/>
            <a:ext cx="7319433" cy="4314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78250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Freeform 4"/>
          <p:cNvSpPr/>
          <p:nvPr/>
        </p:nvSpPr>
        <p:spPr>
          <a:xfrm>
            <a:off x="-2117" y="-1588"/>
            <a:ext cx="12194117"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8DDE80F1-8A59-4A3F-997C-E081AE020826}" type="datetimeFigureOut">
              <a:rPr lang="en-US"/>
              <a:pPr>
                <a:defRPr/>
              </a:pPr>
              <a:t>1/25/2015</a:t>
            </a:fld>
            <a:endParaRPr lang="en-US" dirty="0"/>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p:cNvSpPr>
            <a:spLocks noGrp="1"/>
          </p:cNvSpPr>
          <p:nvPr>
            <p:ph type="sldNum" sz="quarter" idx="12"/>
          </p:nvPr>
        </p:nvSpPr>
        <p:spPr>
          <a:ln>
            <a:solidFill>
              <a:srgbClr val="FFFFFF"/>
            </a:solidFill>
          </a:ln>
        </p:spPr>
        <p:txBody>
          <a:bodyPr/>
          <a:lstStyle>
            <a:lvl1pPr>
              <a:defRPr>
                <a:solidFill>
                  <a:srgbClr val="FFFFFF"/>
                </a:solidFill>
              </a:defRPr>
            </a:lvl1pPr>
          </a:lstStyle>
          <a:p>
            <a:fld id="{7A1B077A-3FE6-44BE-8780-BD41B5D876A5}" type="slidenum">
              <a:rPr lang="en-US"/>
              <a:pPr/>
              <a:t>‹#›</a:t>
            </a:fld>
            <a:endParaRPr lang="en-US"/>
          </a:p>
        </p:txBody>
      </p:sp>
    </p:spTree>
    <p:extLst>
      <p:ext uri="{BB962C8B-B14F-4D97-AF65-F5344CB8AC3E}">
        <p14:creationId xmlns:p14="http://schemas.microsoft.com/office/powerpoint/2010/main" val="1473231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p:cNvSpPr/>
          <p:nvPr/>
        </p:nvSpPr>
        <p:spPr>
          <a:xfrm>
            <a:off x="-2117" y="-1588"/>
            <a:ext cx="12194117"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79CB550-5E52-44EA-9B48-E5EB47ECB8CB}" type="datetimeFigureOut">
              <a:rPr lang="en-US"/>
              <a:pPr>
                <a:defRPr/>
              </a:pPr>
              <a:t>1/25/2015</a:t>
            </a:fld>
            <a:endParaRPr lang="en-US" dirty="0"/>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p:cNvSpPr>
            <a:spLocks noGrp="1"/>
          </p:cNvSpPr>
          <p:nvPr>
            <p:ph type="sldNum" sz="quarter" idx="12"/>
          </p:nvPr>
        </p:nvSpPr>
        <p:spPr>
          <a:ln>
            <a:solidFill>
              <a:srgbClr val="FFFFFF"/>
            </a:solidFill>
          </a:ln>
        </p:spPr>
        <p:txBody>
          <a:bodyPr/>
          <a:lstStyle>
            <a:lvl1pPr>
              <a:defRPr>
                <a:solidFill>
                  <a:srgbClr val="FFFFFF"/>
                </a:solidFill>
              </a:defRPr>
            </a:lvl1pPr>
          </a:lstStyle>
          <a:p>
            <a:fld id="{FDB804DF-C682-4496-8CAA-FF5992000C1B}" type="slidenum">
              <a:rPr lang="en-US"/>
              <a:pPr/>
              <a:t>‹#›</a:t>
            </a:fld>
            <a:endParaRPr lang="en-US"/>
          </a:p>
        </p:txBody>
      </p:sp>
    </p:spTree>
    <p:extLst>
      <p:ext uri="{BB962C8B-B14F-4D97-AF65-F5344CB8AC3E}">
        <p14:creationId xmlns:p14="http://schemas.microsoft.com/office/powerpoint/2010/main" val="984708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ight Triangle 17"/>
          <p:cNvSpPr/>
          <p:nvPr/>
        </p:nvSpPr>
        <p:spPr>
          <a:xfrm rot="5400000">
            <a:off x="1720851" y="-1720850"/>
            <a:ext cx="6858000" cy="102997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EA44D363-D7C9-4983-A0F1-FACCBDBD66CD}" type="datetimeFigureOut">
              <a:rPr lang="en-US"/>
              <a:pPr>
                <a:defRPr/>
              </a:pPr>
              <a:t>1/25/2015</a:t>
            </a:fld>
            <a:endParaRPr lang="en-US" dirty="0"/>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D4CBD861-2774-4C28-BD6E-162AA71792C1}" type="slidenum">
              <a:rPr lang="en-US"/>
              <a:pPr/>
              <a:t>‹#›</a:t>
            </a:fld>
            <a:endParaRPr lang="en-US"/>
          </a:p>
        </p:txBody>
      </p:sp>
    </p:spTree>
    <p:extLst>
      <p:ext uri="{BB962C8B-B14F-4D97-AF65-F5344CB8AC3E}">
        <p14:creationId xmlns:p14="http://schemas.microsoft.com/office/powerpoint/2010/main" val="155722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3224103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314377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256864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6433" y="1100138"/>
            <a:ext cx="4912784" cy="357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2418" y="1100138"/>
            <a:ext cx="4912783" cy="357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572021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121101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4013577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4284356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282107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2923894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570647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589536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9067" y="365126"/>
            <a:ext cx="2506133" cy="4314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6434" y="365126"/>
            <a:ext cx="7319433" cy="4314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2998969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Freeform 4"/>
          <p:cNvSpPr/>
          <p:nvPr/>
        </p:nvSpPr>
        <p:spPr>
          <a:xfrm>
            <a:off x="-2117" y="-1588"/>
            <a:ext cx="12194117"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8DDE80F1-8A59-4A3F-997C-E081AE020826}" type="datetimeFigureOut">
              <a:rPr lang="en-US"/>
              <a:pPr>
                <a:defRPr/>
              </a:pPr>
              <a:t>1/25/2015</a:t>
            </a:fld>
            <a:endParaRPr lang="en-US" dirty="0"/>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p:cNvSpPr>
            <a:spLocks noGrp="1"/>
          </p:cNvSpPr>
          <p:nvPr>
            <p:ph type="sldNum" sz="quarter" idx="12"/>
          </p:nvPr>
        </p:nvSpPr>
        <p:spPr>
          <a:ln>
            <a:solidFill>
              <a:srgbClr val="FFFFFF"/>
            </a:solidFill>
          </a:ln>
        </p:spPr>
        <p:txBody>
          <a:bodyPr/>
          <a:lstStyle>
            <a:lvl1pPr>
              <a:defRPr>
                <a:solidFill>
                  <a:srgbClr val="FFFFFF"/>
                </a:solidFill>
              </a:defRPr>
            </a:lvl1pPr>
          </a:lstStyle>
          <a:p>
            <a:fld id="{7A1B077A-3FE6-44BE-8780-BD41B5D876A5}" type="slidenum">
              <a:rPr lang="en-US"/>
              <a:pPr/>
              <a:t>‹#›</a:t>
            </a:fld>
            <a:endParaRPr lang="en-US"/>
          </a:p>
        </p:txBody>
      </p:sp>
    </p:spTree>
    <p:extLst>
      <p:ext uri="{BB962C8B-B14F-4D97-AF65-F5344CB8AC3E}">
        <p14:creationId xmlns:p14="http://schemas.microsoft.com/office/powerpoint/2010/main" val="2685549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p:cNvSpPr/>
          <p:nvPr/>
        </p:nvSpPr>
        <p:spPr>
          <a:xfrm>
            <a:off x="-2117" y="-1588"/>
            <a:ext cx="12194117"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79CB550-5E52-44EA-9B48-E5EB47ECB8CB}" type="datetimeFigureOut">
              <a:rPr lang="en-US"/>
              <a:pPr>
                <a:defRPr/>
              </a:pPr>
              <a:t>1/25/2015</a:t>
            </a:fld>
            <a:endParaRPr lang="en-US" dirty="0"/>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p:cNvSpPr>
            <a:spLocks noGrp="1"/>
          </p:cNvSpPr>
          <p:nvPr>
            <p:ph type="sldNum" sz="quarter" idx="12"/>
          </p:nvPr>
        </p:nvSpPr>
        <p:spPr>
          <a:ln>
            <a:solidFill>
              <a:srgbClr val="FFFFFF"/>
            </a:solidFill>
          </a:ln>
        </p:spPr>
        <p:txBody>
          <a:bodyPr/>
          <a:lstStyle>
            <a:lvl1pPr>
              <a:defRPr>
                <a:solidFill>
                  <a:srgbClr val="FFFFFF"/>
                </a:solidFill>
              </a:defRPr>
            </a:lvl1pPr>
          </a:lstStyle>
          <a:p>
            <a:fld id="{FDB804DF-C682-4496-8CAA-FF5992000C1B}" type="slidenum">
              <a:rPr lang="en-US"/>
              <a:pPr/>
              <a:t>‹#›</a:t>
            </a:fld>
            <a:endParaRPr lang="en-US"/>
          </a:p>
        </p:txBody>
      </p:sp>
    </p:spTree>
    <p:extLst>
      <p:ext uri="{BB962C8B-B14F-4D97-AF65-F5344CB8AC3E}">
        <p14:creationId xmlns:p14="http://schemas.microsoft.com/office/powerpoint/2010/main" val="3725729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ight Triangle 17"/>
          <p:cNvSpPr/>
          <p:nvPr/>
        </p:nvSpPr>
        <p:spPr>
          <a:xfrm rot="5400000">
            <a:off x="1720851" y="-1720850"/>
            <a:ext cx="6858000" cy="102997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EA44D363-D7C9-4983-A0F1-FACCBDBD66CD}" type="datetimeFigureOut">
              <a:rPr lang="en-US"/>
              <a:pPr>
                <a:defRPr/>
              </a:pPr>
              <a:t>1/25/2015</a:t>
            </a:fld>
            <a:endParaRPr lang="en-US" dirty="0"/>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D4CBD861-2774-4C28-BD6E-162AA71792C1}" type="slidenum">
              <a:rPr lang="en-US"/>
              <a:pPr/>
              <a:t>‹#›</a:t>
            </a:fld>
            <a:endParaRPr lang="en-US"/>
          </a:p>
        </p:txBody>
      </p:sp>
    </p:spTree>
    <p:extLst>
      <p:ext uri="{BB962C8B-B14F-4D97-AF65-F5344CB8AC3E}">
        <p14:creationId xmlns:p14="http://schemas.microsoft.com/office/powerpoint/2010/main" val="652642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70887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80749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1079694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1731000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0783B2-71BD-4D3B-81CD-A7AECB4CF918}"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1825794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783B2-71BD-4D3B-81CD-A7AECB4CF918}" type="datetimeFigureOut">
              <a:rPr lang="en-US" smtClean="0"/>
              <a:t>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268450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0783B2-71BD-4D3B-81CD-A7AECB4CF918}" type="datetimeFigureOut">
              <a:rPr lang="en-US" smtClean="0"/>
              <a:t>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2825360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783B2-71BD-4D3B-81CD-A7AECB4CF918}" type="datetimeFigureOut">
              <a:rPr lang="en-US" smtClean="0"/>
              <a:t>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4019774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783B2-71BD-4D3B-81CD-A7AECB4CF918}"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3310913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783B2-71BD-4D3B-81CD-A7AECB4CF918}"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2520185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3282980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783B2-71BD-4D3B-81CD-A7AECB4CF918}"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3819D-ECFF-4E47-B0D5-B64F563F0D6A}" type="slidenum">
              <a:rPr lang="en-US" smtClean="0"/>
              <a:t>‹#›</a:t>
            </a:fld>
            <a:endParaRPr lang="en-US"/>
          </a:p>
        </p:txBody>
      </p:sp>
    </p:spTree>
    <p:extLst>
      <p:ext uri="{BB962C8B-B14F-4D97-AF65-F5344CB8AC3E}">
        <p14:creationId xmlns:p14="http://schemas.microsoft.com/office/powerpoint/2010/main" val="223206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6433" y="1100138"/>
            <a:ext cx="4912784" cy="357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2418" y="1100138"/>
            <a:ext cx="4912783" cy="357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26649310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1/25/2015</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35936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1/25/2015</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93330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solidFill>
                  <a:srgbClr val="099BDD"/>
                </a:solidFill>
              </a:rPr>
              <a:pPr/>
              <a:t>1/25/2015</a:t>
            </a:fld>
            <a:endParaRPr lang="en-US" dirty="0">
              <a:solidFill>
                <a:srgbClr val="099BD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099BD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099BDD"/>
                </a:solidFill>
              </a:rPr>
              <a:pPr/>
              <a:t>‹#›</a:t>
            </a:fld>
            <a:endParaRPr lang="en-US" dirty="0">
              <a:solidFill>
                <a:srgbClr val="099BDD"/>
              </a:solidFill>
            </a:endParaRPr>
          </a:p>
        </p:txBody>
      </p:sp>
    </p:spTree>
    <p:extLst>
      <p:ext uri="{BB962C8B-B14F-4D97-AF65-F5344CB8AC3E}">
        <p14:creationId xmlns:p14="http://schemas.microsoft.com/office/powerpoint/2010/main" val="314731784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1/25/2015</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57575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FFFFFF"/>
                </a:solidFill>
              </a:rPr>
              <a:pPr/>
              <a:t>1/25/2015</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82995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FFFFFF"/>
                </a:solidFill>
              </a:rPr>
              <a:pPr/>
              <a:t>1/25/2015</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68172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FFFFFF"/>
                </a:solidFill>
              </a:rPr>
              <a:pPr/>
              <a:t>1/25/2015</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78761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1/25/2015</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4747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1/25/2015</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5966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1/25/2015</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3680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2458206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solidFill>
                  <a:srgbClr val="FFFFFF"/>
                </a:solidFill>
              </a:rPr>
              <a:pPr/>
              <a:t>1/25/2015</a:t>
            </a:fld>
            <a:endParaRPr lang="en-US" dirty="0">
              <a:solidFill>
                <a:srgbClr val="FFFFFF"/>
              </a:solidFill>
            </a:endParaRPr>
          </a:p>
        </p:txBody>
      </p:sp>
      <p:sp>
        <p:nvSpPr>
          <p:cNvPr id="5" name="Footer Placeholder 4"/>
          <p:cNvSpPr>
            <a:spLocks noGrp="1"/>
          </p:cNvSpPr>
          <p:nvPr>
            <p:ph type="ftr" sz="quarter" idx="11"/>
          </p:nvPr>
        </p:nvSpPr>
        <p:spPr>
          <a:xfrm>
            <a:off x="3776135" y="6422854"/>
            <a:ext cx="4279669" cy="365125"/>
          </a:xfr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4524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177628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224923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41925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00783B2-71BD-4D3B-81CD-A7AECB4CF918}" type="datetimeFigureOut">
              <a:rPr lang="en-US" smtClean="0"/>
              <a:t>1/25/2015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266452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p:nvPr/>
        </p:nvSpPr>
        <p:spPr>
          <a:xfrm>
            <a:off x="-4233" y="5051426"/>
            <a:ext cx="4766733"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Freeform 7"/>
          <p:cNvSpPr/>
          <p:nvPr/>
        </p:nvSpPr>
        <p:spPr>
          <a:xfrm>
            <a:off x="-2117" y="5051426"/>
            <a:ext cx="12194117"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28" name="Title Placeholder 1"/>
          <p:cNvSpPr>
            <a:spLocks noGrp="1"/>
          </p:cNvSpPr>
          <p:nvPr>
            <p:ph type="title"/>
          </p:nvPr>
        </p:nvSpPr>
        <p:spPr bwMode="auto">
          <a:xfrm>
            <a:off x="1096434" y="365126"/>
            <a:ext cx="1002876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1096434" y="1100138"/>
            <a:ext cx="10028767"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68818" y="5870576"/>
            <a:ext cx="2901949"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3"/>
          </p:nvPr>
        </p:nvSpPr>
        <p:spPr>
          <a:xfrm>
            <a:off x="4690533" y="6284914"/>
            <a:ext cx="62992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defRPr>
            </a:lvl1pPr>
          </a:lstStyle>
          <a:p>
            <a:endParaRPr lang="en-US"/>
          </a:p>
        </p:txBody>
      </p:sp>
      <p:sp>
        <p:nvSpPr>
          <p:cNvPr id="6" name="Slide Number Placeholder 5"/>
          <p:cNvSpPr>
            <a:spLocks noGrp="1"/>
          </p:cNvSpPr>
          <p:nvPr>
            <p:ph type="sldNum" sz="quarter" idx="4"/>
          </p:nvPr>
        </p:nvSpPr>
        <p:spPr>
          <a:xfrm>
            <a:off x="11201400" y="6170614"/>
            <a:ext cx="670984"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latin typeface="Franklin Gothic Book" panose="020B0503020102020204" pitchFamily="34" charset="0"/>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1064704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Medium" pitchFamily="34" charset="0"/>
        </a:defRPr>
      </a:lvl2pPr>
      <a:lvl3pPr algn="l" rtl="0" eaLnBrk="1" fontAlgn="base" hangingPunct="1">
        <a:spcBef>
          <a:spcPct val="0"/>
        </a:spcBef>
        <a:spcAft>
          <a:spcPct val="0"/>
        </a:spcAft>
        <a:defRPr sz="2800">
          <a:solidFill>
            <a:schemeClr val="tx1"/>
          </a:solidFill>
          <a:latin typeface="Franklin Gothic Medium" pitchFamily="34" charset="0"/>
        </a:defRPr>
      </a:lvl3pPr>
      <a:lvl4pPr algn="l" rtl="0" eaLnBrk="1" fontAlgn="base" hangingPunct="1">
        <a:spcBef>
          <a:spcPct val="0"/>
        </a:spcBef>
        <a:spcAft>
          <a:spcPct val="0"/>
        </a:spcAft>
        <a:defRPr sz="2800">
          <a:solidFill>
            <a:schemeClr val="tx1"/>
          </a:solidFill>
          <a:latin typeface="Franklin Gothic Medium" pitchFamily="34" charset="0"/>
        </a:defRPr>
      </a:lvl4pPr>
      <a:lvl5pPr algn="l" rtl="0" eaLnBrk="1" fontAlgn="base" hangingPunct="1">
        <a:spcBef>
          <a:spcPct val="0"/>
        </a:spcBef>
        <a:spcAft>
          <a:spcPct val="0"/>
        </a:spcAft>
        <a:defRPr sz="2800">
          <a:solidFill>
            <a:schemeClr val="tx1"/>
          </a:solidFill>
          <a:latin typeface="Franklin Gothic Medium" pitchFamily="34"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342900" indent="-342900" algn="l" rtl="0" eaLnBrk="1" fontAlgn="base" hangingPunct="1">
        <a:spcBef>
          <a:spcPts val="800"/>
        </a:spcBef>
        <a:spcAft>
          <a:spcPct val="0"/>
        </a:spcAft>
        <a:buFont typeface="Arial" panose="020B0604020202020204" pitchFamily="34" charset="0"/>
        <a:defRPr sz="1600" b="1">
          <a:solidFill>
            <a:schemeClr val="tx1"/>
          </a:solidFill>
          <a:latin typeface="+mn-lt"/>
          <a:ea typeface="+mn-ea"/>
          <a:cs typeface="+mn-cs"/>
        </a:defRPr>
      </a:lvl1pPr>
      <a:lvl2pPr marL="173038" indent="-173038" algn="l" rtl="0" eaLnBrk="1" fontAlgn="base" hangingPunct="1">
        <a:spcBef>
          <a:spcPts val="300"/>
        </a:spcBef>
        <a:spcAft>
          <a:spcPct val="0"/>
        </a:spcAft>
        <a:buClr>
          <a:schemeClr val="accent2"/>
        </a:buClr>
        <a:buFont typeface="Wingdings" panose="05000000000000000000" pitchFamily="2" charset="2"/>
        <a:buChar char="§"/>
        <a:defRPr sz="1600">
          <a:solidFill>
            <a:schemeClr val="tx1"/>
          </a:solidFill>
          <a:latin typeface="+mn-lt"/>
        </a:defRPr>
      </a:lvl2pPr>
      <a:lvl3pPr marL="401638" indent="-163513" algn="l" rtl="0" eaLnBrk="1" fontAlgn="base" hangingPunct="1">
        <a:spcBef>
          <a:spcPts val="300"/>
        </a:spcBef>
        <a:spcAft>
          <a:spcPct val="0"/>
        </a:spcAft>
        <a:buClr>
          <a:schemeClr val="accent2"/>
        </a:buClr>
        <a:buFont typeface="Wingdings" panose="05000000000000000000" pitchFamily="2" charset="2"/>
        <a:buChar char="§"/>
        <a:defRPr sz="1600">
          <a:solidFill>
            <a:schemeClr val="tx1"/>
          </a:solidFill>
          <a:latin typeface="+mn-lt"/>
        </a:defRPr>
      </a:lvl3pPr>
      <a:lvl4pPr marL="630238" indent="-163513" algn="l" rtl="0" eaLnBrk="1" fontAlgn="base" hangingPunct="1">
        <a:spcBef>
          <a:spcPts val="300"/>
        </a:spcBef>
        <a:spcAft>
          <a:spcPct val="0"/>
        </a:spcAft>
        <a:buClr>
          <a:schemeClr val="accent2"/>
        </a:buClr>
        <a:buFont typeface="Wingdings" panose="05000000000000000000" pitchFamily="2" charset="2"/>
        <a:buChar char="§"/>
        <a:defRPr sz="1600">
          <a:solidFill>
            <a:schemeClr val="tx1"/>
          </a:solidFill>
          <a:latin typeface="+mn-lt"/>
        </a:defRPr>
      </a:lvl4pPr>
      <a:lvl5pPr marL="858838" indent="-173038" algn="l" rtl="0" eaLnBrk="1" fontAlgn="base" hangingPunct="1">
        <a:spcBef>
          <a:spcPts val="300"/>
        </a:spcBef>
        <a:spcAft>
          <a:spcPct val="0"/>
        </a:spcAft>
        <a:buClr>
          <a:schemeClr val="accent2"/>
        </a:buClr>
        <a:buFont typeface="Wingdings" panose="05000000000000000000" pitchFamily="2" charset="2"/>
        <a:buChar char="§"/>
        <a:defRPr sz="1600">
          <a:solidFill>
            <a:schemeClr val="tx1"/>
          </a:solidFill>
          <a:latin typeface="+mn-lt"/>
        </a:defRPr>
      </a:lvl5pPr>
      <a:lvl6pPr marL="1316038" indent="-173038" algn="l" rtl="0" eaLnBrk="1" fontAlgn="base" hangingPunct="1">
        <a:spcBef>
          <a:spcPts val="300"/>
        </a:spcBef>
        <a:spcAft>
          <a:spcPct val="0"/>
        </a:spcAft>
        <a:buClr>
          <a:schemeClr val="accent2"/>
        </a:buClr>
        <a:buFont typeface="Wingdings" pitchFamily="2" charset="2"/>
        <a:buChar char="§"/>
        <a:defRPr sz="1600">
          <a:solidFill>
            <a:schemeClr val="tx1"/>
          </a:solidFill>
          <a:latin typeface="+mn-lt"/>
        </a:defRPr>
      </a:lvl6pPr>
      <a:lvl7pPr marL="1773238" indent="-173038" algn="l" rtl="0" eaLnBrk="1" fontAlgn="base" hangingPunct="1">
        <a:spcBef>
          <a:spcPts val="300"/>
        </a:spcBef>
        <a:spcAft>
          <a:spcPct val="0"/>
        </a:spcAft>
        <a:buClr>
          <a:schemeClr val="accent2"/>
        </a:buClr>
        <a:buFont typeface="Wingdings" pitchFamily="2" charset="2"/>
        <a:buChar char="§"/>
        <a:defRPr sz="1600">
          <a:solidFill>
            <a:schemeClr val="tx1"/>
          </a:solidFill>
          <a:latin typeface="+mn-lt"/>
        </a:defRPr>
      </a:lvl7pPr>
      <a:lvl8pPr marL="2230438" indent="-173038" algn="l" rtl="0" eaLnBrk="1" fontAlgn="base" hangingPunct="1">
        <a:spcBef>
          <a:spcPts val="300"/>
        </a:spcBef>
        <a:spcAft>
          <a:spcPct val="0"/>
        </a:spcAft>
        <a:buClr>
          <a:schemeClr val="accent2"/>
        </a:buClr>
        <a:buFont typeface="Wingdings" pitchFamily="2" charset="2"/>
        <a:buChar char="§"/>
        <a:defRPr sz="1600">
          <a:solidFill>
            <a:schemeClr val="tx1"/>
          </a:solidFill>
          <a:latin typeface="+mn-lt"/>
        </a:defRPr>
      </a:lvl8pPr>
      <a:lvl9pPr marL="2687638" indent="-173038" algn="l" rtl="0" eaLnBrk="1" fontAlgn="base" hangingPunct="1">
        <a:spcBef>
          <a:spcPts val="300"/>
        </a:spcBef>
        <a:spcAft>
          <a:spcPct val="0"/>
        </a:spcAft>
        <a:buClr>
          <a:schemeClr val="accent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6434" y="365126"/>
            <a:ext cx="10028767"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3315" name="Text Placeholder 2"/>
          <p:cNvSpPr>
            <a:spLocks noGrp="1"/>
          </p:cNvSpPr>
          <p:nvPr>
            <p:ph type="body" idx="1"/>
          </p:nvPr>
        </p:nvSpPr>
        <p:spPr bwMode="auto">
          <a:xfrm>
            <a:off x="1096434" y="1100138"/>
            <a:ext cx="10028767"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rot="19140000">
            <a:off x="268818" y="5870576"/>
            <a:ext cx="2901949" cy="201613"/>
          </a:xfrm>
          <a:prstGeom prst="rect">
            <a:avLst/>
          </a:prstGeom>
        </p:spPr>
        <p:txBody>
          <a:bodyPr vert="horz" lIns="91440" tIns="45720" rIns="91440" bIns="45720" rtlCol="0" anchor="ctr"/>
          <a:lstStyle>
            <a:lvl1pPr fontAlgn="auto">
              <a:spcBef>
                <a:spcPts val="0"/>
              </a:spcBef>
              <a:spcAft>
                <a:spcPts val="0"/>
              </a:spcAft>
              <a:defRPr sz="1200">
                <a:solidFill>
                  <a:srgbClr val="FFFFFF"/>
                </a:solidFill>
                <a:latin typeface="+mn-lt"/>
              </a:defRPr>
            </a:lvl1pPr>
          </a:lstStyle>
          <a:p>
            <a:pPr>
              <a:defRPr/>
            </a:pPr>
            <a:fld id="{D75EC80C-FB1C-47DE-B271-8F585D9398DE}" type="datetimeFigureOut">
              <a:rPr lang="en-US"/>
              <a:pPr>
                <a:defRPr/>
              </a:pPr>
              <a:t>1/25/2015</a:t>
            </a:fld>
            <a:endParaRPr lang="en-US" dirty="0"/>
          </a:p>
        </p:txBody>
      </p:sp>
      <p:sp>
        <p:nvSpPr>
          <p:cNvPr id="12" name="Footer Placeholder 5"/>
          <p:cNvSpPr>
            <a:spLocks noGrp="1"/>
          </p:cNvSpPr>
          <p:nvPr>
            <p:ph type="ftr" sz="quarter" idx="3"/>
          </p:nvPr>
        </p:nvSpPr>
        <p:spPr>
          <a:xfrm>
            <a:off x="4690533" y="6284914"/>
            <a:ext cx="6299200" cy="274637"/>
          </a:xfrm>
          <a:prstGeom prst="rect">
            <a:avLst/>
          </a:prstGeom>
        </p:spPr>
        <p:txBody>
          <a:bodyPr vert="horz" lIns="91440" tIns="45720" rIns="91440" bIns="45720" rtlCol="0" anchor="ctr"/>
          <a:lstStyle>
            <a:lvl1pPr algn="r" fontAlgn="auto">
              <a:spcBef>
                <a:spcPts val="0"/>
              </a:spcBef>
              <a:spcAft>
                <a:spcPts val="0"/>
              </a:spcAft>
              <a:defRPr sz="1000" cap="all" spc="200">
                <a:solidFill>
                  <a:schemeClr val="tx2"/>
                </a:solidFill>
                <a:latin typeface="+mn-lt"/>
              </a:defRPr>
            </a:lvl1pPr>
          </a:lstStyle>
          <a:p>
            <a:pPr>
              <a:defRPr/>
            </a:pPr>
            <a:endParaRPr lang="en-US"/>
          </a:p>
        </p:txBody>
      </p:sp>
      <p:sp>
        <p:nvSpPr>
          <p:cNvPr id="13" name="Slide Number Placeholder 6"/>
          <p:cNvSpPr>
            <a:spLocks noGrp="1"/>
          </p:cNvSpPr>
          <p:nvPr>
            <p:ph type="sldNum" sz="quarter" idx="4"/>
          </p:nvPr>
        </p:nvSpPr>
        <p:spPr>
          <a:xfrm>
            <a:off x="11201400" y="6170614"/>
            <a:ext cx="670984" cy="503237"/>
          </a:xfrm>
          <a:prstGeom prst="ellipse">
            <a:avLst/>
          </a:prstGeom>
          <a:ln w="19050">
            <a:solidFill>
              <a:schemeClr val="tx2"/>
            </a:solidFill>
          </a:ln>
        </p:spPr>
        <p:txBody>
          <a:bodyPr vert="horz" wrap="square" lIns="9144" tIns="9144" rIns="9144" bIns="9144" numCol="1" anchor="ctr" anchorCtr="0" compatLnSpc="1">
            <a:prstTxWarp prst="textNoShape">
              <a:avLst/>
            </a:prstTxWarp>
            <a:normAutofit/>
          </a:bodyPr>
          <a:lstStyle>
            <a:lvl1pPr algn="ctr">
              <a:defRPr sz="1600">
                <a:solidFill>
                  <a:schemeClr val="tx2"/>
                </a:solidFill>
              </a:defRPr>
            </a:lvl1pPr>
          </a:lstStyle>
          <a:p>
            <a:fld id="{8FCC01F7-E09A-4F28-B989-1305DAAA3BD7}" type="slidenum">
              <a:rPr lang="en-US"/>
              <a:pPr/>
              <a:t>‹#›</a:t>
            </a:fld>
            <a:endParaRPr lang="en-US"/>
          </a:p>
        </p:txBody>
      </p:sp>
    </p:spTree>
    <p:extLst>
      <p:ext uri="{BB962C8B-B14F-4D97-AF65-F5344CB8AC3E}">
        <p14:creationId xmlns:p14="http://schemas.microsoft.com/office/powerpoint/2010/main" val="2331569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rtl="0" eaLnBrk="1" fontAlgn="base" hangingPunct="1">
        <a:spcBef>
          <a:spcPct val="0"/>
        </a:spcBef>
        <a:spcAft>
          <a:spcPct val="0"/>
        </a:spcAft>
        <a:defRPr sz="2800" kern="1200" cap="all">
          <a:solidFill>
            <a:schemeClr val="tx1"/>
          </a:solidFill>
          <a:latin typeface="Arial" panose="020B0604020202020204" pitchFamily="34" charset="0"/>
          <a:ea typeface="+mj-ea"/>
          <a:cs typeface="+mj-cs"/>
        </a:defRPr>
      </a:lvl1pPr>
      <a:lvl2pPr algn="l" rtl="0" eaLnBrk="1" fontAlgn="base" hangingPunct="1">
        <a:spcBef>
          <a:spcPct val="0"/>
        </a:spcBef>
        <a:spcAft>
          <a:spcPct val="0"/>
        </a:spcAft>
        <a:defRPr sz="2800">
          <a:solidFill>
            <a:schemeClr val="tx1"/>
          </a:solidFill>
          <a:latin typeface="Arial" panose="020B0604020202020204" pitchFamily="34" charset="0"/>
        </a:defRPr>
      </a:lvl2pPr>
      <a:lvl3pPr algn="l" rtl="0" eaLnBrk="1" fontAlgn="base" hangingPunct="1">
        <a:spcBef>
          <a:spcPct val="0"/>
        </a:spcBef>
        <a:spcAft>
          <a:spcPct val="0"/>
        </a:spcAft>
        <a:defRPr sz="2800">
          <a:solidFill>
            <a:schemeClr val="tx1"/>
          </a:solidFill>
          <a:latin typeface="Arial" panose="020B0604020202020204" pitchFamily="34" charset="0"/>
        </a:defRPr>
      </a:lvl3pPr>
      <a:lvl4pPr algn="l" rtl="0" eaLnBrk="1" fontAlgn="base" hangingPunct="1">
        <a:spcBef>
          <a:spcPct val="0"/>
        </a:spcBef>
        <a:spcAft>
          <a:spcPct val="0"/>
        </a:spcAft>
        <a:defRPr sz="2800">
          <a:solidFill>
            <a:schemeClr val="tx1"/>
          </a:solidFill>
          <a:latin typeface="Arial" panose="020B0604020202020204" pitchFamily="34" charset="0"/>
        </a:defRPr>
      </a:lvl4pPr>
      <a:lvl5pPr algn="l" rtl="0" eaLnBrk="1" fontAlgn="base" hangingPunct="1">
        <a:spcBef>
          <a:spcPct val="0"/>
        </a:spcBef>
        <a:spcAft>
          <a:spcPct val="0"/>
        </a:spcAft>
        <a:defRPr sz="2800">
          <a:solidFill>
            <a:schemeClr val="tx1"/>
          </a:solidFill>
          <a:latin typeface="Arial" panose="020B0604020202020204" pitchFamily="34"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342900" indent="-342900" algn="l" rtl="0" eaLnBrk="1" fontAlgn="base" hangingPunct="1">
        <a:spcBef>
          <a:spcPts val="800"/>
        </a:spcBef>
        <a:spcAft>
          <a:spcPct val="0"/>
        </a:spcAft>
        <a:buFont typeface="Arial" panose="020B0604020202020204" pitchFamily="34" charset="0"/>
        <a:defRPr sz="1600" b="1" kern="1200">
          <a:solidFill>
            <a:schemeClr val="tx1"/>
          </a:solidFill>
          <a:latin typeface="Arial" panose="020B0604020202020204" pitchFamily="34" charset="0"/>
          <a:ea typeface="+mn-ea"/>
          <a:cs typeface="+mn-cs"/>
        </a:defRPr>
      </a:lvl1pPr>
      <a:lvl2pPr marL="173038" indent="-173038" algn="l" rtl="0" eaLnBrk="1" fontAlgn="base" hangingPunct="1">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2pPr>
      <a:lvl3pPr marL="401638" indent="-163513" algn="l" rtl="0" eaLnBrk="1" fontAlgn="base" hangingPunct="1">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630238" indent="-163513" algn="l" rtl="0" eaLnBrk="1" fontAlgn="base" hangingPunct="1">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4pPr>
      <a:lvl5pPr marL="858838" indent="-173038" algn="l" rtl="0" eaLnBrk="1" fontAlgn="base" hangingPunct="1">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4233" y="5051426"/>
            <a:ext cx="4766733"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Freeform 7"/>
          <p:cNvSpPr/>
          <p:nvPr/>
        </p:nvSpPr>
        <p:spPr>
          <a:xfrm>
            <a:off x="-2117" y="5051426"/>
            <a:ext cx="12194117"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28" name="Title Placeholder 1"/>
          <p:cNvSpPr>
            <a:spLocks noGrp="1"/>
          </p:cNvSpPr>
          <p:nvPr>
            <p:ph type="title"/>
          </p:nvPr>
        </p:nvSpPr>
        <p:spPr bwMode="auto">
          <a:xfrm>
            <a:off x="1096434" y="365126"/>
            <a:ext cx="1002876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1096434" y="1100138"/>
            <a:ext cx="10028767"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68818" y="5870576"/>
            <a:ext cx="2901949"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3"/>
          </p:nvPr>
        </p:nvSpPr>
        <p:spPr>
          <a:xfrm>
            <a:off x="4690533" y="6284914"/>
            <a:ext cx="62992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defRPr>
            </a:lvl1pPr>
          </a:lstStyle>
          <a:p>
            <a:endParaRPr lang="en-US"/>
          </a:p>
        </p:txBody>
      </p:sp>
      <p:sp>
        <p:nvSpPr>
          <p:cNvPr id="6" name="Slide Number Placeholder 5"/>
          <p:cNvSpPr>
            <a:spLocks noGrp="1"/>
          </p:cNvSpPr>
          <p:nvPr>
            <p:ph type="sldNum" sz="quarter" idx="4"/>
          </p:nvPr>
        </p:nvSpPr>
        <p:spPr>
          <a:xfrm>
            <a:off x="11201400" y="6170614"/>
            <a:ext cx="670984"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latin typeface="Franklin Gothic Book" panose="020B0503020102020204" pitchFamily="34" charset="0"/>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294210490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Medium" pitchFamily="34" charset="0"/>
        </a:defRPr>
      </a:lvl2pPr>
      <a:lvl3pPr algn="l" rtl="0" eaLnBrk="1" fontAlgn="base" hangingPunct="1">
        <a:spcBef>
          <a:spcPct val="0"/>
        </a:spcBef>
        <a:spcAft>
          <a:spcPct val="0"/>
        </a:spcAft>
        <a:defRPr sz="2800">
          <a:solidFill>
            <a:schemeClr val="tx1"/>
          </a:solidFill>
          <a:latin typeface="Franklin Gothic Medium" pitchFamily="34" charset="0"/>
        </a:defRPr>
      </a:lvl3pPr>
      <a:lvl4pPr algn="l" rtl="0" eaLnBrk="1" fontAlgn="base" hangingPunct="1">
        <a:spcBef>
          <a:spcPct val="0"/>
        </a:spcBef>
        <a:spcAft>
          <a:spcPct val="0"/>
        </a:spcAft>
        <a:defRPr sz="2800">
          <a:solidFill>
            <a:schemeClr val="tx1"/>
          </a:solidFill>
          <a:latin typeface="Franklin Gothic Medium" pitchFamily="34" charset="0"/>
        </a:defRPr>
      </a:lvl4pPr>
      <a:lvl5pPr algn="l" rtl="0" eaLnBrk="1" fontAlgn="base" hangingPunct="1">
        <a:spcBef>
          <a:spcPct val="0"/>
        </a:spcBef>
        <a:spcAft>
          <a:spcPct val="0"/>
        </a:spcAft>
        <a:defRPr sz="2800">
          <a:solidFill>
            <a:schemeClr val="tx1"/>
          </a:solidFill>
          <a:latin typeface="Franklin Gothic Medium" pitchFamily="34"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342900" indent="-342900" algn="l" rtl="0" eaLnBrk="1" fontAlgn="base" hangingPunct="1">
        <a:spcBef>
          <a:spcPts val="800"/>
        </a:spcBef>
        <a:spcAft>
          <a:spcPct val="0"/>
        </a:spcAft>
        <a:buFont typeface="Arial" panose="020B0604020202020204" pitchFamily="34" charset="0"/>
        <a:defRPr sz="1600" b="1">
          <a:solidFill>
            <a:schemeClr val="tx1"/>
          </a:solidFill>
          <a:latin typeface="+mn-lt"/>
          <a:ea typeface="+mn-ea"/>
          <a:cs typeface="+mn-cs"/>
        </a:defRPr>
      </a:lvl1pPr>
      <a:lvl2pPr marL="173038" indent="-173038" algn="l" rtl="0" eaLnBrk="1" fontAlgn="base" hangingPunct="1">
        <a:spcBef>
          <a:spcPts val="300"/>
        </a:spcBef>
        <a:spcAft>
          <a:spcPct val="0"/>
        </a:spcAft>
        <a:buClr>
          <a:schemeClr val="accent2"/>
        </a:buClr>
        <a:buFont typeface="Wingdings" panose="05000000000000000000" pitchFamily="2" charset="2"/>
        <a:buChar char="§"/>
        <a:defRPr sz="1600">
          <a:solidFill>
            <a:schemeClr val="tx1"/>
          </a:solidFill>
          <a:latin typeface="+mn-lt"/>
        </a:defRPr>
      </a:lvl2pPr>
      <a:lvl3pPr marL="401638" indent="-163513" algn="l" rtl="0" eaLnBrk="1" fontAlgn="base" hangingPunct="1">
        <a:spcBef>
          <a:spcPts val="300"/>
        </a:spcBef>
        <a:spcAft>
          <a:spcPct val="0"/>
        </a:spcAft>
        <a:buClr>
          <a:schemeClr val="accent2"/>
        </a:buClr>
        <a:buFont typeface="Wingdings" panose="05000000000000000000" pitchFamily="2" charset="2"/>
        <a:buChar char="§"/>
        <a:defRPr sz="1600">
          <a:solidFill>
            <a:schemeClr val="tx1"/>
          </a:solidFill>
          <a:latin typeface="+mn-lt"/>
        </a:defRPr>
      </a:lvl3pPr>
      <a:lvl4pPr marL="630238" indent="-163513" algn="l" rtl="0" eaLnBrk="1" fontAlgn="base" hangingPunct="1">
        <a:spcBef>
          <a:spcPts val="300"/>
        </a:spcBef>
        <a:spcAft>
          <a:spcPct val="0"/>
        </a:spcAft>
        <a:buClr>
          <a:schemeClr val="accent2"/>
        </a:buClr>
        <a:buFont typeface="Wingdings" panose="05000000000000000000" pitchFamily="2" charset="2"/>
        <a:buChar char="§"/>
        <a:defRPr sz="1600">
          <a:solidFill>
            <a:schemeClr val="tx1"/>
          </a:solidFill>
          <a:latin typeface="+mn-lt"/>
        </a:defRPr>
      </a:lvl4pPr>
      <a:lvl5pPr marL="858838" indent="-173038" algn="l" rtl="0" eaLnBrk="1" fontAlgn="base" hangingPunct="1">
        <a:spcBef>
          <a:spcPts val="300"/>
        </a:spcBef>
        <a:spcAft>
          <a:spcPct val="0"/>
        </a:spcAft>
        <a:buClr>
          <a:schemeClr val="accent2"/>
        </a:buClr>
        <a:buFont typeface="Wingdings" panose="05000000000000000000" pitchFamily="2" charset="2"/>
        <a:buChar char="§"/>
        <a:defRPr sz="1600">
          <a:solidFill>
            <a:schemeClr val="tx1"/>
          </a:solidFill>
          <a:latin typeface="+mn-lt"/>
        </a:defRPr>
      </a:lvl5pPr>
      <a:lvl6pPr marL="1316038" indent="-173038" algn="l" rtl="0" eaLnBrk="1" fontAlgn="base" hangingPunct="1">
        <a:spcBef>
          <a:spcPts val="300"/>
        </a:spcBef>
        <a:spcAft>
          <a:spcPct val="0"/>
        </a:spcAft>
        <a:buClr>
          <a:schemeClr val="accent2"/>
        </a:buClr>
        <a:buFont typeface="Wingdings" pitchFamily="2" charset="2"/>
        <a:buChar char="§"/>
        <a:defRPr sz="1600">
          <a:solidFill>
            <a:schemeClr val="tx1"/>
          </a:solidFill>
          <a:latin typeface="+mn-lt"/>
        </a:defRPr>
      </a:lvl6pPr>
      <a:lvl7pPr marL="1773238" indent="-173038" algn="l" rtl="0" eaLnBrk="1" fontAlgn="base" hangingPunct="1">
        <a:spcBef>
          <a:spcPts val="300"/>
        </a:spcBef>
        <a:spcAft>
          <a:spcPct val="0"/>
        </a:spcAft>
        <a:buClr>
          <a:schemeClr val="accent2"/>
        </a:buClr>
        <a:buFont typeface="Wingdings" pitchFamily="2" charset="2"/>
        <a:buChar char="§"/>
        <a:defRPr sz="1600">
          <a:solidFill>
            <a:schemeClr val="tx1"/>
          </a:solidFill>
          <a:latin typeface="+mn-lt"/>
        </a:defRPr>
      </a:lvl7pPr>
      <a:lvl8pPr marL="2230438" indent="-173038" algn="l" rtl="0" eaLnBrk="1" fontAlgn="base" hangingPunct="1">
        <a:spcBef>
          <a:spcPts val="300"/>
        </a:spcBef>
        <a:spcAft>
          <a:spcPct val="0"/>
        </a:spcAft>
        <a:buClr>
          <a:schemeClr val="accent2"/>
        </a:buClr>
        <a:buFont typeface="Wingdings" pitchFamily="2" charset="2"/>
        <a:buChar char="§"/>
        <a:defRPr sz="1600">
          <a:solidFill>
            <a:schemeClr val="tx1"/>
          </a:solidFill>
          <a:latin typeface="+mn-lt"/>
        </a:defRPr>
      </a:lvl8pPr>
      <a:lvl9pPr marL="2687638" indent="-173038" algn="l" rtl="0" eaLnBrk="1" fontAlgn="base" hangingPunct="1">
        <a:spcBef>
          <a:spcPts val="300"/>
        </a:spcBef>
        <a:spcAft>
          <a:spcPct val="0"/>
        </a:spcAft>
        <a:buClr>
          <a:schemeClr val="accent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6434" y="365126"/>
            <a:ext cx="10028767"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3315" name="Text Placeholder 2"/>
          <p:cNvSpPr>
            <a:spLocks noGrp="1"/>
          </p:cNvSpPr>
          <p:nvPr>
            <p:ph type="body" idx="1"/>
          </p:nvPr>
        </p:nvSpPr>
        <p:spPr bwMode="auto">
          <a:xfrm>
            <a:off x="1096434" y="1100138"/>
            <a:ext cx="10028767"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rot="19140000">
            <a:off x="268818" y="5870576"/>
            <a:ext cx="2901949" cy="201613"/>
          </a:xfrm>
          <a:prstGeom prst="rect">
            <a:avLst/>
          </a:prstGeom>
        </p:spPr>
        <p:txBody>
          <a:bodyPr vert="horz" lIns="91440" tIns="45720" rIns="91440" bIns="45720" rtlCol="0" anchor="ctr"/>
          <a:lstStyle>
            <a:lvl1pPr fontAlgn="auto">
              <a:spcBef>
                <a:spcPts val="0"/>
              </a:spcBef>
              <a:spcAft>
                <a:spcPts val="0"/>
              </a:spcAft>
              <a:defRPr sz="1200">
                <a:solidFill>
                  <a:srgbClr val="FFFFFF"/>
                </a:solidFill>
                <a:latin typeface="+mn-lt"/>
              </a:defRPr>
            </a:lvl1pPr>
          </a:lstStyle>
          <a:p>
            <a:pPr>
              <a:defRPr/>
            </a:pPr>
            <a:fld id="{D75EC80C-FB1C-47DE-B271-8F585D9398DE}" type="datetimeFigureOut">
              <a:rPr lang="en-US"/>
              <a:pPr>
                <a:defRPr/>
              </a:pPr>
              <a:t>1/25/2015</a:t>
            </a:fld>
            <a:endParaRPr lang="en-US" dirty="0"/>
          </a:p>
        </p:txBody>
      </p:sp>
      <p:sp>
        <p:nvSpPr>
          <p:cNvPr id="12" name="Footer Placeholder 5"/>
          <p:cNvSpPr>
            <a:spLocks noGrp="1"/>
          </p:cNvSpPr>
          <p:nvPr>
            <p:ph type="ftr" sz="quarter" idx="3"/>
          </p:nvPr>
        </p:nvSpPr>
        <p:spPr>
          <a:xfrm>
            <a:off x="4690533" y="6284914"/>
            <a:ext cx="6299200" cy="274637"/>
          </a:xfrm>
          <a:prstGeom prst="rect">
            <a:avLst/>
          </a:prstGeom>
        </p:spPr>
        <p:txBody>
          <a:bodyPr vert="horz" lIns="91440" tIns="45720" rIns="91440" bIns="45720" rtlCol="0" anchor="ctr"/>
          <a:lstStyle>
            <a:lvl1pPr algn="r" fontAlgn="auto">
              <a:spcBef>
                <a:spcPts val="0"/>
              </a:spcBef>
              <a:spcAft>
                <a:spcPts val="0"/>
              </a:spcAft>
              <a:defRPr sz="1000" cap="all" spc="200">
                <a:solidFill>
                  <a:schemeClr val="tx2"/>
                </a:solidFill>
                <a:latin typeface="+mn-lt"/>
              </a:defRPr>
            </a:lvl1pPr>
          </a:lstStyle>
          <a:p>
            <a:pPr>
              <a:defRPr/>
            </a:pPr>
            <a:endParaRPr lang="en-US"/>
          </a:p>
        </p:txBody>
      </p:sp>
      <p:sp>
        <p:nvSpPr>
          <p:cNvPr id="13" name="Slide Number Placeholder 6"/>
          <p:cNvSpPr>
            <a:spLocks noGrp="1"/>
          </p:cNvSpPr>
          <p:nvPr>
            <p:ph type="sldNum" sz="quarter" idx="4"/>
          </p:nvPr>
        </p:nvSpPr>
        <p:spPr>
          <a:xfrm>
            <a:off x="11201400" y="6170614"/>
            <a:ext cx="670984" cy="503237"/>
          </a:xfrm>
          <a:prstGeom prst="ellipse">
            <a:avLst/>
          </a:prstGeom>
          <a:ln w="19050">
            <a:solidFill>
              <a:schemeClr val="tx2"/>
            </a:solidFill>
          </a:ln>
        </p:spPr>
        <p:txBody>
          <a:bodyPr vert="horz" wrap="square" lIns="9144" tIns="9144" rIns="9144" bIns="9144" numCol="1" anchor="ctr" anchorCtr="0" compatLnSpc="1">
            <a:prstTxWarp prst="textNoShape">
              <a:avLst/>
            </a:prstTxWarp>
            <a:normAutofit/>
          </a:bodyPr>
          <a:lstStyle>
            <a:lvl1pPr algn="ctr">
              <a:defRPr sz="1600">
                <a:solidFill>
                  <a:schemeClr val="tx2"/>
                </a:solidFill>
              </a:defRPr>
            </a:lvl1pPr>
          </a:lstStyle>
          <a:p>
            <a:fld id="{8FCC01F7-E09A-4F28-B989-1305DAAA3BD7}" type="slidenum">
              <a:rPr lang="en-US"/>
              <a:pPr/>
              <a:t>‹#›</a:t>
            </a:fld>
            <a:endParaRPr lang="en-US"/>
          </a:p>
        </p:txBody>
      </p:sp>
    </p:spTree>
    <p:extLst>
      <p:ext uri="{BB962C8B-B14F-4D97-AF65-F5344CB8AC3E}">
        <p14:creationId xmlns:p14="http://schemas.microsoft.com/office/powerpoint/2010/main" val="318766795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xStyles>
    <p:titleStyle>
      <a:lvl1pPr algn="l" rtl="0" eaLnBrk="1" fontAlgn="base" hangingPunct="1">
        <a:spcBef>
          <a:spcPct val="0"/>
        </a:spcBef>
        <a:spcAft>
          <a:spcPct val="0"/>
        </a:spcAft>
        <a:defRPr sz="2800" kern="1200" cap="all">
          <a:solidFill>
            <a:schemeClr val="tx1"/>
          </a:solidFill>
          <a:latin typeface="Arial" panose="020B0604020202020204" pitchFamily="34" charset="0"/>
          <a:ea typeface="+mj-ea"/>
          <a:cs typeface="+mj-cs"/>
        </a:defRPr>
      </a:lvl1pPr>
      <a:lvl2pPr algn="l" rtl="0" eaLnBrk="1" fontAlgn="base" hangingPunct="1">
        <a:spcBef>
          <a:spcPct val="0"/>
        </a:spcBef>
        <a:spcAft>
          <a:spcPct val="0"/>
        </a:spcAft>
        <a:defRPr sz="2800">
          <a:solidFill>
            <a:schemeClr val="tx1"/>
          </a:solidFill>
          <a:latin typeface="Arial" panose="020B0604020202020204" pitchFamily="34" charset="0"/>
        </a:defRPr>
      </a:lvl2pPr>
      <a:lvl3pPr algn="l" rtl="0" eaLnBrk="1" fontAlgn="base" hangingPunct="1">
        <a:spcBef>
          <a:spcPct val="0"/>
        </a:spcBef>
        <a:spcAft>
          <a:spcPct val="0"/>
        </a:spcAft>
        <a:defRPr sz="2800">
          <a:solidFill>
            <a:schemeClr val="tx1"/>
          </a:solidFill>
          <a:latin typeface="Arial" panose="020B0604020202020204" pitchFamily="34" charset="0"/>
        </a:defRPr>
      </a:lvl3pPr>
      <a:lvl4pPr algn="l" rtl="0" eaLnBrk="1" fontAlgn="base" hangingPunct="1">
        <a:spcBef>
          <a:spcPct val="0"/>
        </a:spcBef>
        <a:spcAft>
          <a:spcPct val="0"/>
        </a:spcAft>
        <a:defRPr sz="2800">
          <a:solidFill>
            <a:schemeClr val="tx1"/>
          </a:solidFill>
          <a:latin typeface="Arial" panose="020B0604020202020204" pitchFamily="34" charset="0"/>
        </a:defRPr>
      </a:lvl4pPr>
      <a:lvl5pPr algn="l" rtl="0" eaLnBrk="1" fontAlgn="base" hangingPunct="1">
        <a:spcBef>
          <a:spcPct val="0"/>
        </a:spcBef>
        <a:spcAft>
          <a:spcPct val="0"/>
        </a:spcAft>
        <a:defRPr sz="2800">
          <a:solidFill>
            <a:schemeClr val="tx1"/>
          </a:solidFill>
          <a:latin typeface="Arial" panose="020B0604020202020204" pitchFamily="34"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342900" indent="-342900" algn="l" rtl="0" eaLnBrk="1" fontAlgn="base" hangingPunct="1">
        <a:spcBef>
          <a:spcPts val="800"/>
        </a:spcBef>
        <a:spcAft>
          <a:spcPct val="0"/>
        </a:spcAft>
        <a:buFont typeface="Arial" panose="020B0604020202020204" pitchFamily="34" charset="0"/>
        <a:defRPr sz="1600" b="1" kern="1200">
          <a:solidFill>
            <a:schemeClr val="tx1"/>
          </a:solidFill>
          <a:latin typeface="Arial" panose="020B0604020202020204" pitchFamily="34" charset="0"/>
          <a:ea typeface="+mn-ea"/>
          <a:cs typeface="+mn-cs"/>
        </a:defRPr>
      </a:lvl1pPr>
      <a:lvl2pPr marL="173038" indent="-173038" algn="l" rtl="0" eaLnBrk="1" fontAlgn="base" hangingPunct="1">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2pPr>
      <a:lvl3pPr marL="401638" indent="-163513" algn="l" rtl="0" eaLnBrk="1" fontAlgn="base" hangingPunct="1">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630238" indent="-163513" algn="l" rtl="0" eaLnBrk="1" fontAlgn="base" hangingPunct="1">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4pPr>
      <a:lvl5pPr marL="858838" indent="-173038" algn="l" rtl="0" eaLnBrk="1" fontAlgn="base" hangingPunct="1">
        <a:spcBef>
          <a:spcPts val="300"/>
        </a:spcBef>
        <a:spcAft>
          <a:spcPct val="0"/>
        </a:spcAft>
        <a:buClr>
          <a:schemeClr val="accent2"/>
        </a:buClr>
        <a:buFont typeface="Wingdings" panose="05000000000000000000" pitchFamily="2" charset="2"/>
        <a:buChar char="§"/>
        <a:defRPr sz="1600" kern="1200">
          <a:solidFill>
            <a:schemeClr val="tx1"/>
          </a:solidFill>
          <a:latin typeface="Arial" panose="020B0604020202020204" pitchFamily="34" charset="0"/>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783B2-71BD-4D3B-81CD-A7AECB4CF918}" type="datetimeFigureOut">
              <a:rPr lang="en-US" smtClean="0"/>
              <a:t>1/25/2015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3819D-ECFF-4E47-B0D5-B64F563F0D6A}" type="slidenum">
              <a:rPr lang="en-US" smtClean="0"/>
              <a:t>‹#›</a:t>
            </a:fld>
            <a:endParaRPr lang="en-US"/>
          </a:p>
        </p:txBody>
      </p:sp>
    </p:spTree>
    <p:extLst>
      <p:ext uri="{BB962C8B-B14F-4D97-AF65-F5344CB8AC3E}">
        <p14:creationId xmlns:p14="http://schemas.microsoft.com/office/powerpoint/2010/main" val="17895216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pPr defTabSz="457200"/>
            <a:fld id="{96DFF08F-DC6B-4601-B491-B0F83F6DD2DA}" type="datetimeFigureOut">
              <a:rPr lang="en-US" dirty="0">
                <a:solidFill>
                  <a:srgbClr val="FFFFFF"/>
                </a:solidFill>
              </a:rPr>
              <a:pPr defTabSz="457200"/>
              <a:t>1/25/2015</a:t>
            </a:fld>
            <a:endParaRPr lang="en-US" dirty="0">
              <a:solidFill>
                <a:srgbClr val="FFFFFF"/>
              </a:solidFill>
            </a:endParaRP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pPr defTabSz="457200"/>
            <a:endParaRPr lang="en-US" dirty="0">
              <a:solidFill>
                <a:srgbClr val="FFFFFF"/>
              </a:solidFill>
            </a:endParaRP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pPr defTabSz="457200"/>
            <a:fld id="{4FAB73BC-B049-4115-A692-8D63A059BFB8}" type="slidenum">
              <a:rPr lang="en-US" dirty="0">
                <a:solidFill>
                  <a:srgbClr val="FFFFFF"/>
                </a:solidFill>
              </a:rPr>
              <a:pPr defTabSz="457200"/>
              <a:t>‹#›</a:t>
            </a:fld>
            <a:endParaRPr lang="en-US" dirty="0">
              <a:solidFill>
                <a:srgbClr val="FFFFFF"/>
              </a:solidFill>
            </a:endParaRPr>
          </a:p>
        </p:txBody>
      </p:sp>
    </p:spTree>
    <p:extLst>
      <p:ext uri="{BB962C8B-B14F-4D97-AF65-F5344CB8AC3E}">
        <p14:creationId xmlns:p14="http://schemas.microsoft.com/office/powerpoint/2010/main" val="456732430"/>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Dennis@VisibleBuilder.com" TargetMode="Externa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4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8.png"/><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https://members.visiblebuilder.com/registration/OLB" TargetMode="External"/><Relationship Id="rId2" Type="http://schemas.openxmlformats.org/officeDocument/2006/relationships/image" Target="../media/image2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lstStyle/>
          <a:p>
            <a:r>
              <a:rPr lang="en-US" dirty="0" smtClean="0"/>
              <a:t>What is Visible Builder?</a:t>
            </a:r>
            <a:endParaRPr lang="en-US" dirty="0"/>
          </a:p>
        </p:txBody>
      </p:sp>
      <p:sp>
        <p:nvSpPr>
          <p:cNvPr id="3" name="Subtitle 2"/>
          <p:cNvSpPr>
            <a:spLocks noGrp="1"/>
          </p:cNvSpPr>
          <p:nvPr>
            <p:ph type="subTitle" idx="1"/>
          </p:nvPr>
        </p:nvSpPr>
        <p:spPr>
          <a:xfrm>
            <a:off x="1382110" y="2387600"/>
            <a:ext cx="9144000" cy="1655762"/>
          </a:xfrm>
        </p:spPr>
        <p:txBody>
          <a:bodyPr>
            <a:normAutofit/>
          </a:bodyPr>
          <a:lstStyle/>
          <a:p>
            <a:r>
              <a:rPr lang="en-US" sz="4400" dirty="0" smtClean="0">
                <a:solidFill>
                  <a:srgbClr val="C00000"/>
                </a:solidFill>
              </a:rPr>
              <a:t>How does it work &amp; what </a:t>
            </a:r>
            <a:r>
              <a:rPr lang="en-US" sz="4400" dirty="0" smtClean="0">
                <a:solidFill>
                  <a:srgbClr val="C00000"/>
                </a:solidFill>
              </a:rPr>
              <a:t>do </a:t>
            </a:r>
            <a:r>
              <a:rPr lang="en-US" sz="4400" dirty="0" smtClean="0">
                <a:solidFill>
                  <a:srgbClr val="C00000"/>
                </a:solidFill>
              </a:rPr>
              <a:t>I get for my monthly investment?</a:t>
            </a:r>
            <a:endParaRPr lang="en-US" sz="44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275" y="3730658"/>
            <a:ext cx="3009449" cy="2089084"/>
          </a:xfrm>
          <a:prstGeom prst="rect">
            <a:avLst/>
          </a:prstGeom>
        </p:spPr>
      </p:pic>
    </p:spTree>
    <p:extLst>
      <p:ext uri="{BB962C8B-B14F-4D97-AF65-F5344CB8AC3E}">
        <p14:creationId xmlns:p14="http://schemas.microsoft.com/office/powerpoint/2010/main" val="370743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524" y="40871"/>
            <a:ext cx="10515600" cy="1325563"/>
          </a:xfrm>
        </p:spPr>
        <p:txBody>
          <a:bodyPr/>
          <a:lstStyle/>
          <a:p>
            <a:pPr algn="r"/>
            <a:r>
              <a:rPr lang="en-US" dirty="0" smtClean="0"/>
              <a:t>Still Have Questions?</a:t>
            </a:r>
            <a:endParaRPr lang="en-US" dirty="0"/>
          </a:p>
        </p:txBody>
      </p:sp>
      <p:sp>
        <p:nvSpPr>
          <p:cNvPr id="3" name="Content Placeholder 2"/>
          <p:cNvSpPr>
            <a:spLocks noGrp="1"/>
          </p:cNvSpPr>
          <p:nvPr>
            <p:ph idx="1"/>
          </p:nvPr>
        </p:nvSpPr>
        <p:spPr>
          <a:xfrm>
            <a:off x="2228850" y="5872962"/>
            <a:ext cx="10515600" cy="4351338"/>
          </a:xfrm>
        </p:spPr>
        <p:txBody>
          <a:bodyPr/>
          <a:lstStyle/>
          <a:p>
            <a:pPr marL="0" indent="0">
              <a:buNone/>
            </a:pPr>
            <a:r>
              <a:rPr lang="en-US" dirty="0" smtClean="0"/>
              <a:t>Contact Me!  </a:t>
            </a:r>
            <a:r>
              <a:rPr lang="en-US" dirty="0" smtClean="0">
                <a:hlinkClick r:id="rId2"/>
              </a:rPr>
              <a:t>Dennis@VisibleBuilder.com</a:t>
            </a:r>
            <a:r>
              <a:rPr lang="en-US" dirty="0" smtClean="0"/>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874" y="1213943"/>
            <a:ext cx="4067166" cy="43742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4" y="1491929"/>
            <a:ext cx="7486650" cy="409629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1494" r="5193" b="17568"/>
          <a:stretch/>
        </p:blipFill>
        <p:spPr>
          <a:xfrm>
            <a:off x="2086764" y="0"/>
            <a:ext cx="2945469" cy="1450428"/>
          </a:xfrm>
          <a:prstGeom prst="rect">
            <a:avLst/>
          </a:prstGeom>
        </p:spPr>
      </p:pic>
    </p:spTree>
    <p:extLst>
      <p:ext uri="{BB962C8B-B14F-4D97-AF65-F5344CB8AC3E}">
        <p14:creationId xmlns:p14="http://schemas.microsoft.com/office/powerpoint/2010/main" val="360695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084" y="1794142"/>
            <a:ext cx="1565652" cy="1565652"/>
          </a:xfrm>
          <a:prstGeom prst="rect">
            <a:avLst/>
          </a:prstGeom>
        </p:spPr>
      </p:pic>
      <p:sp>
        <p:nvSpPr>
          <p:cNvPr id="3" name="TextBox 2"/>
          <p:cNvSpPr txBox="1"/>
          <p:nvPr/>
        </p:nvSpPr>
        <p:spPr>
          <a:xfrm>
            <a:off x="240358" y="955209"/>
            <a:ext cx="6454565" cy="5786199"/>
          </a:xfrm>
          <a:prstGeom prst="rect">
            <a:avLst/>
          </a:prstGeom>
          <a:noFill/>
        </p:spPr>
        <p:txBody>
          <a:bodyPr wrap="square" rtlCol="0">
            <a:spAutoFit/>
          </a:bodyPr>
          <a:lstStyle/>
          <a:p>
            <a:pPr defTabSz="457200"/>
            <a:endParaRPr lang="en-US" sz="3200" b="1" i="1" dirty="0">
              <a:solidFill>
                <a:srgbClr val="2C2C2C"/>
              </a:solidFill>
            </a:endParaRPr>
          </a:p>
          <a:p>
            <a:pPr defTabSz="457200"/>
            <a:endParaRPr lang="en-US" sz="2800" dirty="0">
              <a:solidFill>
                <a:srgbClr val="2C2C2C"/>
              </a:solidFill>
            </a:endParaRPr>
          </a:p>
          <a:p>
            <a:pPr marL="285750" indent="-285750" defTabSz="457200">
              <a:buFont typeface="Arial" panose="020B0604020202020204" pitchFamily="34" charset="0"/>
              <a:buChar char="•"/>
            </a:pPr>
            <a:r>
              <a:rPr lang="en-US" sz="2800" dirty="0" smtClean="0">
                <a:solidFill>
                  <a:srgbClr val="2C2C2C"/>
                </a:solidFill>
                <a:latin typeface="Arial Rounded MT Bold" panose="020F0704030504030204" pitchFamily="34" charset="0"/>
              </a:rPr>
              <a:t>We </a:t>
            </a:r>
            <a:r>
              <a:rPr lang="en-US" sz="2800" dirty="0" smtClean="0">
                <a:solidFill>
                  <a:srgbClr val="00B050"/>
                </a:solidFill>
                <a:latin typeface="Arial Rounded MT Bold" panose="020F0704030504030204" pitchFamily="34" charset="0"/>
              </a:rPr>
              <a:t>Create</a:t>
            </a:r>
            <a:r>
              <a:rPr lang="en-US" sz="2800" dirty="0" smtClean="0">
                <a:solidFill>
                  <a:srgbClr val="2C2C2C"/>
                </a:solidFill>
                <a:latin typeface="Arial Rounded MT Bold" panose="020F0704030504030204" pitchFamily="34" charset="0"/>
              </a:rPr>
              <a:t>, </a:t>
            </a:r>
            <a:r>
              <a:rPr lang="en-US" sz="2800" dirty="0" smtClean="0">
                <a:solidFill>
                  <a:srgbClr val="00B0F0"/>
                </a:solidFill>
                <a:latin typeface="Arial Rounded MT Bold" panose="020F0704030504030204" pitchFamily="34" charset="0"/>
              </a:rPr>
              <a:t>Maintain</a:t>
            </a:r>
            <a:r>
              <a:rPr lang="en-US" sz="2800" dirty="0" smtClean="0">
                <a:solidFill>
                  <a:srgbClr val="2C2C2C"/>
                </a:solidFill>
                <a:latin typeface="Arial Rounded MT Bold" panose="020F0704030504030204" pitchFamily="34" charset="0"/>
              </a:rPr>
              <a:t> &amp; </a:t>
            </a:r>
            <a:r>
              <a:rPr lang="en-US" sz="2800" dirty="0" smtClean="0">
                <a:solidFill>
                  <a:srgbClr val="FF0000"/>
                </a:solidFill>
                <a:latin typeface="Arial Rounded MT Bold" panose="020F0704030504030204" pitchFamily="34" charset="0"/>
              </a:rPr>
              <a:t>Manage</a:t>
            </a:r>
            <a:r>
              <a:rPr lang="en-US" sz="2800" dirty="0" smtClean="0">
                <a:solidFill>
                  <a:srgbClr val="2C2C2C"/>
                </a:solidFill>
                <a:latin typeface="Arial Rounded MT Bold" panose="020F0704030504030204" pitchFamily="34" charset="0"/>
              </a:rPr>
              <a:t> your Companies </a:t>
            </a:r>
            <a:r>
              <a:rPr lang="en-US" sz="2800" dirty="0">
                <a:solidFill>
                  <a:srgbClr val="2C2C2C"/>
                </a:solidFill>
                <a:latin typeface="Arial Rounded MT Bold" panose="020F0704030504030204" pitchFamily="34" charset="0"/>
              </a:rPr>
              <a:t>Social </a:t>
            </a:r>
            <a:r>
              <a:rPr lang="en-US" sz="2800" dirty="0" smtClean="0">
                <a:solidFill>
                  <a:srgbClr val="2C2C2C"/>
                </a:solidFill>
                <a:latin typeface="Arial Rounded MT Bold" panose="020F0704030504030204" pitchFamily="34" charset="0"/>
              </a:rPr>
              <a:t>Platforms (Up to 10) Such as: </a:t>
            </a:r>
            <a:r>
              <a:rPr lang="en-US" sz="2400" dirty="0" smtClean="0">
                <a:solidFill>
                  <a:srgbClr val="C00000"/>
                </a:solidFill>
                <a:latin typeface="Arial Rounded MT Bold" panose="020F0704030504030204" pitchFamily="34" charset="0"/>
              </a:rPr>
              <a:t>Porch, </a:t>
            </a:r>
            <a:r>
              <a:rPr lang="en-US" sz="2400" dirty="0" smtClean="0">
                <a:solidFill>
                  <a:srgbClr val="C00000"/>
                </a:solidFill>
                <a:latin typeface="Arial Rounded MT Bold" panose="020F0704030504030204" pitchFamily="34" charset="0"/>
              </a:rPr>
              <a:t>LinkedIn, </a:t>
            </a:r>
            <a:r>
              <a:rPr lang="en-US" sz="2400" dirty="0" smtClean="0">
                <a:solidFill>
                  <a:srgbClr val="C00000"/>
                </a:solidFill>
                <a:latin typeface="Arial Rounded MT Bold" panose="020F0704030504030204" pitchFamily="34" charset="0"/>
              </a:rPr>
              <a:t>Twitter, </a:t>
            </a:r>
            <a:r>
              <a:rPr lang="en-US" sz="2400" dirty="0">
                <a:solidFill>
                  <a:srgbClr val="C00000"/>
                </a:solidFill>
                <a:latin typeface="Arial Rounded MT Bold" panose="020F0704030504030204" pitchFamily="34" charset="0"/>
              </a:rPr>
              <a:t>City Search, Facebook, Merchant Circle, Insider Pages, Zillow and Manta </a:t>
            </a:r>
            <a:r>
              <a:rPr lang="en-US" sz="2400" dirty="0" smtClean="0">
                <a:solidFill>
                  <a:srgbClr val="C00000"/>
                </a:solidFill>
                <a:latin typeface="Arial Rounded MT Bold" panose="020F0704030504030204" pitchFamily="34" charset="0"/>
              </a:rPr>
              <a:t>or others that make sense</a:t>
            </a:r>
            <a:r>
              <a:rPr lang="en-US" sz="2400" dirty="0" smtClean="0">
                <a:solidFill>
                  <a:srgbClr val="C00000"/>
                </a:solidFill>
                <a:latin typeface="Arial Rounded MT Bold" panose="020F0704030504030204" pitchFamily="34" charset="0"/>
              </a:rPr>
              <a:t>! </a:t>
            </a:r>
            <a:r>
              <a:rPr lang="en-US" sz="2400" dirty="0" smtClean="0">
                <a:solidFill>
                  <a:srgbClr val="FF0000"/>
                </a:solidFill>
                <a:latin typeface="Arial Rounded MT Bold" panose="020F0704030504030204" pitchFamily="34" charset="0"/>
              </a:rPr>
              <a:t>MONTHLY</a:t>
            </a:r>
            <a:endParaRPr lang="en-US" sz="2400" dirty="0">
              <a:solidFill>
                <a:srgbClr val="FF0000"/>
              </a:solidFill>
              <a:latin typeface="Arial Rounded MT Bold" panose="020F0704030504030204" pitchFamily="34" charset="0"/>
            </a:endParaRPr>
          </a:p>
          <a:p>
            <a:pPr marL="457200" indent="-457200" defTabSz="457200">
              <a:buFont typeface="Arial" panose="020B0604020202020204" pitchFamily="34" charset="0"/>
              <a:buChar char="•"/>
            </a:pPr>
            <a:r>
              <a:rPr lang="en-US" sz="2800" dirty="0">
                <a:solidFill>
                  <a:srgbClr val="2C2C2C"/>
                </a:solidFill>
                <a:latin typeface="Arial Rounded MT Bold" panose="020F0704030504030204" pitchFamily="34" charset="0"/>
              </a:rPr>
              <a:t>Reputation monitoring</a:t>
            </a:r>
          </a:p>
          <a:p>
            <a:pPr marL="285750" indent="-285750" defTabSz="457200">
              <a:buFont typeface="Arial" panose="020B0604020202020204" pitchFamily="34" charset="0"/>
              <a:buChar char="•"/>
            </a:pPr>
            <a:r>
              <a:rPr lang="en-US" sz="2800" dirty="0">
                <a:solidFill>
                  <a:srgbClr val="2C2C2C"/>
                </a:solidFill>
                <a:latin typeface="Arial Rounded MT Bold" panose="020F0704030504030204" pitchFamily="34" charset="0"/>
              </a:rPr>
              <a:t>  </a:t>
            </a:r>
            <a:r>
              <a:rPr lang="en-US" sz="2800" dirty="0" smtClean="0">
                <a:solidFill>
                  <a:srgbClr val="2C2C2C"/>
                </a:solidFill>
                <a:latin typeface="Arial Rounded MT Bold" panose="020F0704030504030204" pitchFamily="34" charset="0"/>
              </a:rPr>
              <a:t>Claiming of your Online profiles</a:t>
            </a:r>
            <a:endParaRPr lang="en-US" sz="2800" dirty="0">
              <a:solidFill>
                <a:srgbClr val="2C2C2C"/>
              </a:solidFill>
              <a:latin typeface="Arial Rounded MT Bold" panose="020F0704030504030204" pitchFamily="34" charset="0"/>
            </a:endParaRPr>
          </a:p>
          <a:p>
            <a:pPr marL="285750" indent="-285750" defTabSz="457200">
              <a:buFont typeface="Arial" panose="020B0604020202020204" pitchFamily="34" charset="0"/>
              <a:buChar char="•"/>
            </a:pPr>
            <a:r>
              <a:rPr lang="en-US" sz="2800" dirty="0">
                <a:solidFill>
                  <a:srgbClr val="2C2C2C"/>
                </a:solidFill>
                <a:latin typeface="Arial Rounded MT Bold" panose="020F0704030504030204" pitchFamily="34" charset="0"/>
              </a:rPr>
              <a:t>  Harvest Client </a:t>
            </a:r>
            <a:r>
              <a:rPr lang="en-US" sz="2800" dirty="0" smtClean="0">
                <a:solidFill>
                  <a:srgbClr val="2C2C2C"/>
                </a:solidFill>
                <a:latin typeface="Arial Rounded MT Bold" panose="020F0704030504030204" pitchFamily="34" charset="0"/>
              </a:rPr>
              <a:t>Testimonials- </a:t>
            </a:r>
            <a:r>
              <a:rPr lang="en-US" sz="2800" dirty="0" smtClean="0">
                <a:solidFill>
                  <a:srgbClr val="C00000"/>
                </a:solidFill>
                <a:latin typeface="Arial Rounded MT Bold" panose="020F0704030504030204" pitchFamily="34" charset="0"/>
              </a:rPr>
              <a:t>We will get you REVEIWS on SOCIAL!</a:t>
            </a:r>
            <a:endParaRPr lang="en-US" sz="2800" dirty="0">
              <a:solidFill>
                <a:srgbClr val="C00000"/>
              </a:solidFill>
              <a:latin typeface="Arial Rounded MT Bold" panose="020F0704030504030204" pitchFamily="34" charset="0"/>
            </a:endParaRPr>
          </a:p>
          <a:p>
            <a:pPr defTabSz="457200"/>
            <a:endParaRPr lang="en-US" dirty="0">
              <a:solidFill>
                <a:srgbClr val="2C2C2C"/>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465" y="1859231"/>
            <a:ext cx="1435473" cy="14354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788" y="384910"/>
            <a:ext cx="1310366" cy="131036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5134" y="384910"/>
            <a:ext cx="1239552" cy="1239552"/>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31" t="-31" r="44172" b="752"/>
          <a:stretch/>
        </p:blipFill>
        <p:spPr>
          <a:xfrm>
            <a:off x="7670013" y="4691770"/>
            <a:ext cx="2909792" cy="1891485"/>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3138" y="0"/>
            <a:ext cx="2013066" cy="1389016"/>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5651" y="866442"/>
            <a:ext cx="2612279" cy="660092"/>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0008" y="1526534"/>
            <a:ext cx="3002138" cy="2251604"/>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35793" y="339324"/>
            <a:ext cx="1543372" cy="118721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46732" y="3534129"/>
            <a:ext cx="2356353" cy="628361"/>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6823" y="801926"/>
            <a:ext cx="2673239" cy="893350"/>
          </a:xfrm>
          <a:prstGeom prst="rect">
            <a:avLst/>
          </a:prstGeom>
        </p:spPr>
      </p:pic>
    </p:spTree>
    <p:extLst>
      <p:ext uri="{BB962C8B-B14F-4D97-AF65-F5344CB8AC3E}">
        <p14:creationId xmlns:p14="http://schemas.microsoft.com/office/powerpoint/2010/main" val="38253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anim calcmode="lin" valueType="num">
                                      <p:cBhvr>
                                        <p:cTn id="19" dur="2000" fill="hold"/>
                                        <p:tgtEl>
                                          <p:spTgt spid="12"/>
                                        </p:tgtEl>
                                        <p:attrNameLst>
                                          <p:attrName>ppt_w</p:attrName>
                                        </p:attrNameLst>
                                      </p:cBhvr>
                                      <p:tavLst>
                                        <p:tav tm="0" fmla="#ppt_w*sin(2.5*pi*$)">
                                          <p:val>
                                            <p:fltVal val="0"/>
                                          </p:val>
                                        </p:tav>
                                        <p:tav tm="100000">
                                          <p:val>
                                            <p:fltVal val="1"/>
                                          </p:val>
                                        </p:tav>
                                      </p:tavLst>
                                    </p:anim>
                                    <p:anim calcmode="lin" valueType="num">
                                      <p:cBhvr>
                                        <p:cTn id="2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405" y="0"/>
            <a:ext cx="10515600" cy="1325563"/>
          </a:xfrm>
        </p:spPr>
        <p:txBody>
          <a:bodyPr/>
          <a:lstStyle/>
          <a:p>
            <a:pPr algn="ctr"/>
            <a:r>
              <a:rPr lang="en-US" dirty="0" smtClean="0"/>
              <a:t>No TIME Wasting Meetings</a:t>
            </a:r>
            <a:endParaRPr lang="en-US" dirty="0"/>
          </a:p>
        </p:txBody>
      </p:sp>
      <p:sp>
        <p:nvSpPr>
          <p:cNvPr id="3" name="Text Placeholder 2"/>
          <p:cNvSpPr>
            <a:spLocks noGrp="1"/>
          </p:cNvSpPr>
          <p:nvPr>
            <p:ph type="body" idx="1"/>
          </p:nvPr>
        </p:nvSpPr>
        <p:spPr>
          <a:xfrm>
            <a:off x="571775" y="662781"/>
            <a:ext cx="5157787" cy="823912"/>
          </a:xfrm>
        </p:spPr>
        <p:txBody>
          <a:bodyPr/>
          <a:lstStyle/>
          <a:p>
            <a:pPr algn="ctr"/>
            <a:r>
              <a:rPr lang="en-US" dirty="0" smtClean="0">
                <a:solidFill>
                  <a:srgbClr val="C00000"/>
                </a:solidFill>
              </a:rPr>
              <a:t>You get a monthly link to fill-in</a:t>
            </a:r>
            <a:endParaRPr lang="en-US" dirty="0">
              <a:solidFill>
                <a:srgbClr val="C00000"/>
              </a:solidFill>
            </a:endParaRPr>
          </a:p>
        </p:txBody>
      </p:sp>
      <p:sp>
        <p:nvSpPr>
          <p:cNvPr id="5" name="Text Placeholder 4"/>
          <p:cNvSpPr>
            <a:spLocks noGrp="1"/>
          </p:cNvSpPr>
          <p:nvPr>
            <p:ph type="body" sz="quarter" idx="3"/>
          </p:nvPr>
        </p:nvSpPr>
        <p:spPr>
          <a:xfrm>
            <a:off x="6172200" y="974589"/>
            <a:ext cx="5183188" cy="823912"/>
          </a:xfrm>
        </p:spPr>
        <p:txBody>
          <a:bodyPr/>
          <a:lstStyle/>
          <a:p>
            <a:pPr algn="ctr"/>
            <a:r>
              <a:rPr lang="en-US" dirty="0" smtClean="0">
                <a:solidFill>
                  <a:srgbClr val="00B0F0"/>
                </a:solidFill>
              </a:rPr>
              <a:t>When you have time send it in. We will take it from there!</a:t>
            </a:r>
            <a:endParaRPr lang="en-US" dirty="0">
              <a:solidFill>
                <a:srgbClr val="00B0F0"/>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0771" y="1988344"/>
            <a:ext cx="6043061" cy="3684588"/>
          </a:xfrm>
          <a:prstGeom prst="rect">
            <a:avLst/>
          </a:prstGeo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821768" y="1988343"/>
            <a:ext cx="6373221" cy="3874431"/>
          </a:xfrm>
          <a:prstGeom prst="rect">
            <a:avLst/>
          </a:prstGeom>
        </p:spPr>
      </p:pic>
      <p:sp>
        <p:nvSpPr>
          <p:cNvPr id="4" name="TextBox 3"/>
          <p:cNvSpPr txBox="1"/>
          <p:nvPr/>
        </p:nvSpPr>
        <p:spPr>
          <a:xfrm>
            <a:off x="234705" y="6052616"/>
            <a:ext cx="11813940" cy="400110"/>
          </a:xfrm>
          <a:prstGeom prst="rect">
            <a:avLst/>
          </a:prstGeom>
          <a:noFill/>
        </p:spPr>
        <p:txBody>
          <a:bodyPr wrap="none" rtlCol="0">
            <a:spAutoFit/>
          </a:bodyPr>
          <a:lstStyle/>
          <a:p>
            <a:r>
              <a:rPr lang="en-US" sz="2000" i="1" u="sng" dirty="0" smtClean="0">
                <a:solidFill>
                  <a:srgbClr val="FF0000"/>
                </a:solidFill>
              </a:rPr>
              <a:t>If you don’t have time that month to fill it out, DON’T WORRY we will still post GREAT LOCAL features!</a:t>
            </a:r>
            <a:endParaRPr lang="en-US" sz="2000" i="1" u="sng" dirty="0">
              <a:solidFill>
                <a:srgbClr val="FF0000"/>
              </a:solidFill>
            </a:endParaRPr>
          </a:p>
        </p:txBody>
      </p:sp>
    </p:spTree>
    <p:extLst>
      <p:ext uri="{BB962C8B-B14F-4D97-AF65-F5344CB8AC3E}">
        <p14:creationId xmlns:p14="http://schemas.microsoft.com/office/powerpoint/2010/main" val="202416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Effective HOMETOWN FEELING Posts and Updates. </a:t>
            </a:r>
            <a:r>
              <a:rPr lang="en-US" dirty="0" smtClean="0">
                <a:solidFill>
                  <a:srgbClr val="00B050"/>
                </a:solidFill>
              </a:rPr>
              <a:t>2 Per Week</a:t>
            </a:r>
            <a:r>
              <a:rPr lang="en-US" dirty="0" smtClean="0">
                <a:solidFill>
                  <a:srgbClr val="00B050"/>
                </a:solidFill>
              </a:rPr>
              <a:t>! on</a:t>
            </a:r>
            <a:endParaRPr lang="en-US" dirty="0">
              <a:solidFill>
                <a:srgbClr val="00B05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042574" cy="4773832"/>
          </a:xfrm>
          <a:prstGeom prst="rect">
            <a:avLst/>
          </a:prstGeom>
        </p:spPr>
      </p:pic>
      <p:sp>
        <p:nvSpPr>
          <p:cNvPr id="5" name="Rectangle 4"/>
          <p:cNvSpPr/>
          <p:nvPr/>
        </p:nvSpPr>
        <p:spPr>
          <a:xfrm>
            <a:off x="6479627" y="1690688"/>
            <a:ext cx="4193628" cy="67791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post for Archadeck of Columbus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711" y="2353469"/>
            <a:ext cx="1268809" cy="8754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4901" y="1178472"/>
            <a:ext cx="1024431" cy="102443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0774" y="201751"/>
            <a:ext cx="1074002" cy="826155"/>
          </a:xfrm>
          <a:prstGeom prst="rect">
            <a:avLst/>
          </a:prstGeom>
        </p:spPr>
      </p:pic>
    </p:spTree>
    <p:extLst>
      <p:ext uri="{BB962C8B-B14F-4D97-AF65-F5344CB8AC3E}">
        <p14:creationId xmlns:p14="http://schemas.microsoft.com/office/powerpoint/2010/main" val="290346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Harvesting Reviews from your Promotors </a:t>
            </a:r>
            <a:r>
              <a:rPr lang="en-US" dirty="0" smtClean="0">
                <a:solidFill>
                  <a:srgbClr val="00B0F0"/>
                </a:solidFill>
              </a:rPr>
              <a:t>Monthly!</a:t>
            </a:r>
            <a:endParaRPr lang="en-US" dirty="0">
              <a:solidFill>
                <a:srgbClr val="00B0F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0137" y="1575536"/>
            <a:ext cx="6504925" cy="5282464"/>
          </a:xfrm>
        </p:spPr>
      </p:pic>
    </p:spTree>
    <p:extLst>
      <p:ext uri="{BB962C8B-B14F-4D97-AF65-F5344CB8AC3E}">
        <p14:creationId xmlns:p14="http://schemas.microsoft.com/office/powerpoint/2010/main" val="187829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Monitor what people are saying about </a:t>
            </a:r>
            <a:r>
              <a:rPr lang="en-US" dirty="0" smtClean="0">
                <a:solidFill>
                  <a:srgbClr val="C00000"/>
                </a:solidFill>
              </a:rPr>
              <a:t>YOUR COMPANY!</a:t>
            </a:r>
            <a:endParaRPr lang="en-US"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1690688"/>
            <a:ext cx="5094777" cy="4735330"/>
          </a:xfrm>
        </p:spPr>
      </p:pic>
      <p:sp>
        <p:nvSpPr>
          <p:cNvPr id="5" name="Rectangle 4"/>
          <p:cNvSpPr/>
          <p:nvPr/>
        </p:nvSpPr>
        <p:spPr>
          <a:xfrm>
            <a:off x="1844565" y="5092263"/>
            <a:ext cx="4130565" cy="66215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need to know this is being said!</a:t>
            </a:r>
            <a:endParaRPr lang="en-US" dirty="0"/>
          </a:p>
        </p:txBody>
      </p:sp>
      <p:sp>
        <p:nvSpPr>
          <p:cNvPr id="6" name="TextBox 5"/>
          <p:cNvSpPr txBox="1"/>
          <p:nvPr/>
        </p:nvSpPr>
        <p:spPr>
          <a:xfrm>
            <a:off x="6760892" y="2218763"/>
            <a:ext cx="4592908" cy="3539430"/>
          </a:xfrm>
          <a:prstGeom prst="rect">
            <a:avLst/>
          </a:prstGeom>
          <a:solidFill>
            <a:srgbClr val="0070C0"/>
          </a:solidFill>
        </p:spPr>
        <p:txBody>
          <a:bodyPr wrap="square" rtlCol="0">
            <a:spAutoFit/>
          </a:bodyPr>
          <a:lstStyle/>
          <a:p>
            <a:pPr algn="ctr"/>
            <a:r>
              <a:rPr lang="en-US" sz="2800" dirty="0" smtClean="0">
                <a:solidFill>
                  <a:schemeClr val="bg1"/>
                </a:solidFill>
              </a:rPr>
              <a:t>We </a:t>
            </a:r>
            <a:r>
              <a:rPr lang="en-US" sz="2800" dirty="0" smtClean="0">
                <a:solidFill>
                  <a:schemeClr val="bg1"/>
                </a:solidFill>
              </a:rPr>
              <a:t>will </a:t>
            </a:r>
            <a:r>
              <a:rPr lang="en-US" sz="2800" dirty="0" smtClean="0">
                <a:solidFill>
                  <a:schemeClr val="bg1"/>
                </a:solidFill>
              </a:rPr>
              <a:t>let you know if we see anything </a:t>
            </a:r>
            <a:r>
              <a:rPr lang="en-US" sz="2800" dirty="0" smtClean="0">
                <a:solidFill>
                  <a:schemeClr val="bg1"/>
                </a:solidFill>
              </a:rPr>
              <a:t>online </a:t>
            </a:r>
            <a:r>
              <a:rPr lang="en-US" sz="2800" dirty="0" smtClean="0">
                <a:solidFill>
                  <a:schemeClr val="bg1"/>
                </a:solidFill>
              </a:rPr>
              <a:t>and give you direction on how to Handle it! The post on this page was addressed within 24 hours and reversed to </a:t>
            </a:r>
            <a:r>
              <a:rPr lang="en-US" sz="2800" dirty="0" smtClean="0">
                <a:solidFill>
                  <a:schemeClr val="bg1"/>
                </a:solidFill>
              </a:rPr>
              <a:t>a </a:t>
            </a:r>
            <a:r>
              <a:rPr lang="en-US" sz="2800" dirty="0" smtClean="0">
                <a:solidFill>
                  <a:schemeClr val="bg1"/>
                </a:solidFill>
              </a:rPr>
              <a:t>positive response!</a:t>
            </a:r>
            <a:endParaRPr lang="en-US" sz="2800" dirty="0">
              <a:solidFill>
                <a:schemeClr val="bg1"/>
              </a:solidFill>
            </a:endParaRPr>
          </a:p>
        </p:txBody>
      </p:sp>
      <p:sp>
        <p:nvSpPr>
          <p:cNvPr id="7" name="Rectangle 6"/>
          <p:cNvSpPr/>
          <p:nvPr/>
        </p:nvSpPr>
        <p:spPr>
          <a:xfrm>
            <a:off x="1387366" y="2092638"/>
            <a:ext cx="2222937" cy="27219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65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40" y="0"/>
            <a:ext cx="10515600" cy="1325563"/>
          </a:xfrm>
        </p:spPr>
        <p:txBody>
          <a:bodyPr/>
          <a:lstStyle/>
          <a:p>
            <a:pPr algn="ctr"/>
            <a:r>
              <a:rPr lang="en-US" dirty="0" smtClean="0"/>
              <a:t>Emailed Reports- </a:t>
            </a:r>
            <a:r>
              <a:rPr lang="en-US" dirty="0" smtClean="0">
                <a:solidFill>
                  <a:srgbClr val="00B050"/>
                </a:solidFill>
              </a:rPr>
              <a:t>Monthly</a:t>
            </a:r>
            <a:endParaRPr lang="en-US"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96" y="949260"/>
            <a:ext cx="6443423" cy="5695617"/>
          </a:xfrm>
          <a:prstGeom prst="rect">
            <a:avLst/>
          </a:prstGeom>
        </p:spPr>
      </p:pic>
      <p:sp>
        <p:nvSpPr>
          <p:cNvPr id="5" name="TextBox 4"/>
          <p:cNvSpPr txBox="1"/>
          <p:nvPr/>
        </p:nvSpPr>
        <p:spPr>
          <a:xfrm rot="10800000" flipV="1">
            <a:off x="8087710" y="999788"/>
            <a:ext cx="3389586" cy="5970865"/>
          </a:xfrm>
          <a:prstGeom prst="rect">
            <a:avLst/>
          </a:prstGeom>
          <a:noFill/>
        </p:spPr>
        <p:txBody>
          <a:bodyPr wrap="square" rtlCol="0">
            <a:spAutoFit/>
          </a:bodyPr>
          <a:lstStyle/>
          <a:p>
            <a:pPr algn="ctr"/>
            <a:r>
              <a:rPr lang="en-US" sz="2000" b="1" dirty="0" smtClean="0">
                <a:solidFill>
                  <a:srgbClr val="002060"/>
                </a:solidFill>
              </a:rPr>
              <a:t>An email that will tell you all that was done for Your Companies Online Visibility for the month. If you do not feel that all that is being done is  WORTH the cost you are paying you can cancel the service anytime. There are NO CONTRACTS. Why? Because we believe that we offer the best service for the Home Services Industry! </a:t>
            </a:r>
          </a:p>
          <a:p>
            <a:pPr algn="ctr"/>
            <a:r>
              <a:rPr lang="en-US" sz="3200" b="1" dirty="0" smtClean="0">
                <a:solidFill>
                  <a:srgbClr val="C00000"/>
                </a:solidFill>
              </a:rPr>
              <a:t>You will want to STAY with us!</a:t>
            </a:r>
            <a:endParaRPr lang="en-US" sz="3200" b="1" dirty="0">
              <a:solidFill>
                <a:srgbClr val="C00000"/>
              </a:solidFill>
            </a:endParaRPr>
          </a:p>
          <a:p>
            <a:pPr algn="ctr"/>
            <a:endParaRPr lang="en-US" sz="2000" b="1" dirty="0" smtClean="0">
              <a:solidFill>
                <a:srgbClr val="002060"/>
              </a:solidFill>
            </a:endParaRPr>
          </a:p>
          <a:p>
            <a:pPr algn="ctr"/>
            <a:endParaRPr lang="en-US" dirty="0"/>
          </a:p>
        </p:txBody>
      </p:sp>
    </p:spTree>
    <p:extLst>
      <p:ext uri="{BB962C8B-B14F-4D97-AF65-F5344CB8AC3E}">
        <p14:creationId xmlns:p14="http://schemas.microsoft.com/office/powerpoint/2010/main" val="38667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1" t="-31" r="44172" b="752"/>
          <a:stretch/>
        </p:blipFill>
        <p:spPr>
          <a:xfrm>
            <a:off x="948559" y="1690688"/>
            <a:ext cx="3427120" cy="2080391"/>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5173718" y="561654"/>
            <a:ext cx="5849007" cy="5878532"/>
          </a:xfrm>
          <a:prstGeom prst="rect">
            <a:avLst/>
          </a:prstGeom>
          <a:noFill/>
        </p:spPr>
        <p:txBody>
          <a:bodyPr wrap="square" rtlCol="0">
            <a:spAutoFit/>
          </a:bodyPr>
          <a:lstStyle/>
          <a:p>
            <a:pPr algn="ctr"/>
            <a:r>
              <a:rPr lang="en-US" sz="2800" b="1" dirty="0" smtClean="0"/>
              <a:t>$ 350.00 per month for 9 Months</a:t>
            </a:r>
          </a:p>
          <a:p>
            <a:pPr algn="ctr"/>
            <a:r>
              <a:rPr lang="en-US" sz="2400" dirty="0" smtClean="0">
                <a:solidFill>
                  <a:srgbClr val="C00000"/>
                </a:solidFill>
              </a:rPr>
              <a:t>(1</a:t>
            </a:r>
            <a:r>
              <a:rPr lang="en-US" sz="2400" baseline="30000" dirty="0" smtClean="0">
                <a:solidFill>
                  <a:srgbClr val="C00000"/>
                </a:solidFill>
              </a:rPr>
              <a:t>st</a:t>
            </a:r>
            <a:r>
              <a:rPr lang="en-US" sz="2400" dirty="0" smtClean="0">
                <a:solidFill>
                  <a:srgbClr val="C00000"/>
                </a:solidFill>
              </a:rPr>
              <a:t> month is at this rate) </a:t>
            </a:r>
          </a:p>
          <a:p>
            <a:pPr algn="ctr"/>
            <a:r>
              <a:rPr lang="en-US" sz="2800" b="1" dirty="0" smtClean="0"/>
              <a:t>$ 50.00 per months for 3 Months</a:t>
            </a:r>
          </a:p>
          <a:p>
            <a:pPr algn="ctr"/>
            <a:r>
              <a:rPr lang="en-US" sz="2800" b="1" dirty="0" smtClean="0"/>
              <a:t>Same service during this time  </a:t>
            </a:r>
            <a:r>
              <a:rPr lang="en-US" sz="2400" dirty="0" smtClean="0">
                <a:solidFill>
                  <a:srgbClr val="C00000"/>
                </a:solidFill>
              </a:rPr>
              <a:t>(Lower cash flow months)</a:t>
            </a:r>
          </a:p>
          <a:p>
            <a:pPr algn="ctr"/>
            <a:endParaRPr lang="en-US" sz="2800" dirty="0" smtClean="0">
              <a:solidFill>
                <a:srgbClr val="C00000"/>
              </a:solidFill>
            </a:endParaRPr>
          </a:p>
          <a:p>
            <a:pPr algn="ctr"/>
            <a:r>
              <a:rPr lang="en-US" sz="2800" u="sng" dirty="0" smtClean="0">
                <a:solidFill>
                  <a:srgbClr val="0070C0"/>
                </a:solidFill>
              </a:rPr>
              <a:t>If you own a 2</a:t>
            </a:r>
            <a:r>
              <a:rPr lang="en-US" sz="2800" u="sng" baseline="30000" dirty="0" smtClean="0">
                <a:solidFill>
                  <a:srgbClr val="0070C0"/>
                </a:solidFill>
              </a:rPr>
              <a:t>nd</a:t>
            </a:r>
            <a:r>
              <a:rPr lang="en-US" sz="2800" u="sng" dirty="0" smtClean="0">
                <a:solidFill>
                  <a:srgbClr val="0070C0"/>
                </a:solidFill>
              </a:rPr>
              <a:t> Brand it is billed @</a:t>
            </a:r>
          </a:p>
          <a:p>
            <a:pPr algn="ctr"/>
            <a:endParaRPr lang="en-US" sz="2800" u="sng" dirty="0" smtClean="0">
              <a:solidFill>
                <a:srgbClr val="0070C0"/>
              </a:solidFill>
            </a:endParaRPr>
          </a:p>
          <a:p>
            <a:pPr algn="ctr"/>
            <a:r>
              <a:rPr lang="en-US" sz="2800" b="1" dirty="0" smtClean="0"/>
              <a:t>$ 350.00 per month for 7 Months</a:t>
            </a:r>
          </a:p>
          <a:p>
            <a:pPr algn="ctr"/>
            <a:r>
              <a:rPr lang="en-US" sz="2400" dirty="0" smtClean="0">
                <a:solidFill>
                  <a:srgbClr val="C00000"/>
                </a:solidFill>
              </a:rPr>
              <a:t>(1</a:t>
            </a:r>
            <a:r>
              <a:rPr lang="en-US" sz="2400" baseline="30000" dirty="0" smtClean="0">
                <a:solidFill>
                  <a:srgbClr val="C00000"/>
                </a:solidFill>
              </a:rPr>
              <a:t>st</a:t>
            </a:r>
            <a:r>
              <a:rPr lang="en-US" sz="2400" dirty="0" smtClean="0">
                <a:solidFill>
                  <a:srgbClr val="C00000"/>
                </a:solidFill>
              </a:rPr>
              <a:t> month is at this rate) </a:t>
            </a:r>
          </a:p>
          <a:p>
            <a:pPr algn="ctr"/>
            <a:r>
              <a:rPr lang="en-US" sz="2800" b="1" dirty="0" smtClean="0"/>
              <a:t>$ 50.00 per months for 5 Months</a:t>
            </a:r>
          </a:p>
          <a:p>
            <a:pPr algn="ctr"/>
            <a:r>
              <a:rPr lang="en-US" sz="2800" b="1" dirty="0" smtClean="0"/>
              <a:t>Same service during this time  </a:t>
            </a:r>
            <a:r>
              <a:rPr lang="en-US" sz="2400" dirty="0" smtClean="0">
                <a:solidFill>
                  <a:srgbClr val="C00000"/>
                </a:solidFill>
              </a:rPr>
              <a:t>(Lower cash flow months)</a:t>
            </a:r>
          </a:p>
          <a:p>
            <a:endParaRPr lang="en-US" sz="2800" dirty="0"/>
          </a:p>
        </p:txBody>
      </p:sp>
      <p:sp>
        <p:nvSpPr>
          <p:cNvPr id="6" name="TextBox 5"/>
          <p:cNvSpPr txBox="1"/>
          <p:nvPr/>
        </p:nvSpPr>
        <p:spPr>
          <a:xfrm>
            <a:off x="362607" y="6117021"/>
            <a:ext cx="11634952" cy="646331"/>
          </a:xfrm>
          <a:prstGeom prst="rect">
            <a:avLst/>
          </a:prstGeom>
          <a:solidFill>
            <a:schemeClr val="tx2">
              <a:lumMod val="65000"/>
              <a:lumOff val="35000"/>
            </a:schemeClr>
          </a:solidFill>
        </p:spPr>
        <p:txBody>
          <a:bodyPr wrap="square" rtlCol="0">
            <a:spAutoFit/>
          </a:bodyPr>
          <a:lstStyle/>
          <a:p>
            <a:pPr algn="ctr"/>
            <a:r>
              <a:rPr lang="en-US" dirty="0" smtClean="0">
                <a:solidFill>
                  <a:schemeClr val="bg1"/>
                </a:solidFill>
              </a:rPr>
              <a:t>And YES you can still cancel at anytime even after the $50 months! We are that Confident that you will see the VALUE of this service and the RESULTS!</a:t>
            </a:r>
            <a:endParaRPr lang="en-US" dirty="0">
              <a:solidFill>
                <a:schemeClr val="bg1"/>
              </a:solidFill>
            </a:endParaRPr>
          </a:p>
        </p:txBody>
      </p:sp>
    </p:spTree>
    <p:extLst>
      <p:ext uri="{BB962C8B-B14F-4D97-AF65-F5344CB8AC3E}">
        <p14:creationId xmlns:p14="http://schemas.microsoft.com/office/powerpoint/2010/main" val="299824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Get Started!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48" y="1529255"/>
            <a:ext cx="6504116" cy="3986609"/>
          </a:xfrm>
          <a:prstGeom prst="rect">
            <a:avLst/>
          </a:prstGeom>
        </p:spPr>
      </p:pic>
      <p:sp>
        <p:nvSpPr>
          <p:cNvPr id="8" name="Content Placeholder 7"/>
          <p:cNvSpPr>
            <a:spLocks noGrp="1"/>
          </p:cNvSpPr>
          <p:nvPr>
            <p:ph idx="1"/>
          </p:nvPr>
        </p:nvSpPr>
        <p:spPr>
          <a:xfrm>
            <a:off x="6826469" y="1860330"/>
            <a:ext cx="5139558" cy="3430033"/>
          </a:xfrm>
        </p:spPr>
        <p:txBody>
          <a:bodyPr>
            <a:noAutofit/>
          </a:bodyPr>
          <a:lstStyle/>
          <a:p>
            <a:pPr marL="0" indent="0" algn="ctr">
              <a:buNone/>
            </a:pPr>
            <a:r>
              <a:rPr lang="en-US" sz="2000" dirty="0" smtClean="0">
                <a:solidFill>
                  <a:srgbClr val="C00000"/>
                </a:solidFill>
              </a:rPr>
              <a:t>When you register in January 2015 the first Payment is $350.00 then the months of February and March of 2015 will be $50.00. Then April through November will be @ the $350.00 and returning to $50.00 in December 2015</a:t>
            </a:r>
          </a:p>
          <a:p>
            <a:pPr marL="0" indent="0" algn="ctr">
              <a:buNone/>
            </a:pPr>
            <a:r>
              <a:rPr lang="en-US" sz="2000" dirty="0" smtClean="0">
                <a:solidFill>
                  <a:srgbClr val="C00000"/>
                </a:solidFill>
              </a:rPr>
              <a:t>For those with Multiple Brands the $50 Months for the 2</a:t>
            </a:r>
            <a:r>
              <a:rPr lang="en-US" sz="2000" baseline="30000" dirty="0" smtClean="0">
                <a:solidFill>
                  <a:srgbClr val="C00000"/>
                </a:solidFill>
              </a:rPr>
              <a:t>nd</a:t>
            </a:r>
            <a:r>
              <a:rPr lang="en-US" sz="2000" dirty="0" smtClean="0">
                <a:solidFill>
                  <a:srgbClr val="C00000"/>
                </a:solidFill>
              </a:rPr>
              <a:t> Brand will be Feb., March, April, Nov. &amp;Dec. 2015</a:t>
            </a:r>
          </a:p>
          <a:p>
            <a:pPr marL="0" indent="0" algn="ctr">
              <a:buNone/>
            </a:pPr>
            <a:r>
              <a:rPr lang="en-US" sz="2000" dirty="0" smtClean="0">
                <a:solidFill>
                  <a:srgbClr val="C00000"/>
                </a:solidFill>
              </a:rPr>
              <a:t>Remember there are NO CONTRACTS so you can stop service anytime. But you won’t because IT WORKS!</a:t>
            </a:r>
            <a:endParaRPr lang="en-US" sz="2000" dirty="0">
              <a:solidFill>
                <a:srgbClr val="C00000"/>
              </a:solidFill>
            </a:endParaRPr>
          </a:p>
        </p:txBody>
      </p:sp>
      <p:sp>
        <p:nvSpPr>
          <p:cNvPr id="9" name="Rectangle 8"/>
          <p:cNvSpPr/>
          <p:nvPr/>
        </p:nvSpPr>
        <p:spPr>
          <a:xfrm>
            <a:off x="203807" y="3042745"/>
            <a:ext cx="1829945" cy="1576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85041" y="6138064"/>
            <a:ext cx="9821917" cy="535531"/>
          </a:xfrm>
          <a:prstGeom prst="rect">
            <a:avLst/>
          </a:prstGeom>
        </p:spPr>
        <p:txBody>
          <a:bodyPr wrap="square">
            <a:spAutoFit/>
          </a:bodyPr>
          <a:lstStyle/>
          <a:p>
            <a:pPr lvl="0" algn="ctr">
              <a:lnSpc>
                <a:spcPct val="90000"/>
              </a:lnSpc>
              <a:spcBef>
                <a:spcPts val="1000"/>
              </a:spcBef>
            </a:pPr>
            <a:r>
              <a:rPr lang="en-US" sz="3200" dirty="0">
                <a:solidFill>
                  <a:prstClr val="black"/>
                </a:solidFill>
              </a:rPr>
              <a:t>https://</a:t>
            </a:r>
            <a:r>
              <a:rPr lang="en-US" sz="3200" dirty="0">
                <a:solidFill>
                  <a:prstClr val="black"/>
                </a:solidFill>
                <a:hlinkClick r:id="rId3"/>
              </a:rPr>
              <a:t>members.visiblebuilder.com/registration/OLB</a:t>
            </a:r>
            <a:endParaRPr lang="en-US" sz="3200" dirty="0">
              <a:solidFill>
                <a:prstClr val="black"/>
              </a:solidFill>
            </a:endParaRPr>
          </a:p>
        </p:txBody>
      </p:sp>
    </p:spTree>
    <p:extLst>
      <p:ext uri="{BB962C8B-B14F-4D97-AF65-F5344CB8AC3E}">
        <p14:creationId xmlns:p14="http://schemas.microsoft.com/office/powerpoint/2010/main" val="390759555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Angle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ngles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76A43803-5E2C-42CB-B9AD-866831A3EB90}" vid="{08CA7586-C685-4A03-8C2B-3578945ECAB1}"/>
    </a:ext>
  </a:ext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
        <a:ea typeface=""/>
        <a:cs typeface=""/>
      </a:majorFont>
      <a:minorFont>
        <a:latin typefac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1_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1_Angle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ngles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76A43803-5E2C-42CB-B9AD-866831A3EB90}" vid="{08CA7586-C685-4A03-8C2B-3578945ECAB1}"/>
    </a:ext>
  </a:extLst>
</a:theme>
</file>

<file path=ppt/theme/theme4.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
        <a:ea typeface=""/>
        <a:cs typeface=""/>
      </a:majorFont>
      <a:minorFont>
        <a:latin typefac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Theme1</Template>
  <TotalTime>171</TotalTime>
  <Words>505</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Arial</vt:lpstr>
      <vt:lpstr>Arial Black</vt:lpstr>
      <vt:lpstr>Arial Rounded MT Bold</vt:lpstr>
      <vt:lpstr>Corbel</vt:lpstr>
      <vt:lpstr>Franklin Gothic Book</vt:lpstr>
      <vt:lpstr>Franklin Gothic Medium</vt:lpstr>
      <vt:lpstr>Tunga</vt:lpstr>
      <vt:lpstr>Wingdings</vt:lpstr>
      <vt:lpstr>Theme1</vt:lpstr>
      <vt:lpstr>Angles</vt:lpstr>
      <vt:lpstr>1_Theme1</vt:lpstr>
      <vt:lpstr>1_Angles</vt:lpstr>
      <vt:lpstr>Office Theme</vt:lpstr>
      <vt:lpstr>Banded</vt:lpstr>
      <vt:lpstr>What is Visible Builder?</vt:lpstr>
      <vt:lpstr>PowerPoint Presentation</vt:lpstr>
      <vt:lpstr>No TIME Wasting Meetings</vt:lpstr>
      <vt:lpstr>Effective HOMETOWN FEELING Posts and Updates. 2 Per Week! on</vt:lpstr>
      <vt:lpstr>Harvesting Reviews from your Promotors Monthly!</vt:lpstr>
      <vt:lpstr>Monitor what people are saying about YOUR COMPANY!</vt:lpstr>
      <vt:lpstr>Emailed Reports- Monthly</vt:lpstr>
      <vt:lpstr>How Much?</vt:lpstr>
      <vt:lpstr>Let’s Get Started!</vt:lpstr>
      <vt:lpstr>Still Have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Visible Builder?</dc:title>
  <dc:creator>Dennis Schaefer</dc:creator>
  <cp:lastModifiedBy>Dennis Schaefer</cp:lastModifiedBy>
  <cp:revision>18</cp:revision>
  <dcterms:created xsi:type="dcterms:W3CDTF">2015-01-24T16:03:21Z</dcterms:created>
  <dcterms:modified xsi:type="dcterms:W3CDTF">2015-01-25T16:58:03Z</dcterms:modified>
</cp:coreProperties>
</file>