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43" d="100"/>
          <a:sy n="43" d="100"/>
        </p:scale>
        <p:origin x="-78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30145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99663-1811-494E-A700-BE64B35E2B17}" type="datetimeFigureOut">
              <a:rPr lang="en-US" smtClean="0"/>
              <a:pPr/>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329060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54419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45018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46794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225951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29675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332439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7833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14999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9663-1811-494E-A700-BE64B35E2B17}"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297374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699663-1811-494E-A700-BE64B35E2B17}" type="datetimeFigureOut">
              <a:rPr lang="en-US" smtClean="0"/>
              <a:pPr/>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75582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699663-1811-494E-A700-BE64B35E2B17}" type="datetimeFigureOut">
              <a:rPr lang="en-US" smtClean="0"/>
              <a:pPr/>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372063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699663-1811-494E-A700-BE64B35E2B17}" type="datetimeFigureOut">
              <a:rPr lang="en-US" smtClean="0"/>
              <a:pPr/>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142746603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99663-1811-494E-A700-BE64B35E2B17}" type="datetimeFigureOut">
              <a:rPr lang="en-US" smtClean="0"/>
              <a:pPr/>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305734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99663-1811-494E-A700-BE64B35E2B17}" type="datetimeFigureOut">
              <a:rPr lang="en-US" smtClean="0"/>
              <a:pPr/>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49688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3699663-1811-494E-A700-BE64B35E2B17}" type="datetimeFigureOut">
              <a:rPr lang="en-US" smtClean="0"/>
              <a:pPr/>
              <a:t>2/27/2015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8106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3699663-1811-494E-A700-BE64B35E2B17}" type="datetimeFigureOut">
              <a:rPr lang="en-US" smtClean="0"/>
              <a:pPr/>
              <a:t>2/27/2015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5E543FE-556B-4AB1-BD06-8DA844C280F0}" type="slidenum">
              <a:rPr lang="en-US" smtClean="0"/>
              <a:pPr/>
              <a:t>‹#›</a:t>
            </a:fld>
            <a:endParaRPr lang="en-US"/>
          </a:p>
        </p:txBody>
      </p:sp>
    </p:spTree>
    <p:extLst>
      <p:ext uri="{BB962C8B-B14F-4D97-AF65-F5344CB8AC3E}">
        <p14:creationId xmlns:p14="http://schemas.microsoft.com/office/powerpoint/2010/main" xmlns="" val="3516900024"/>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chagaearth.ca" TargetMode="External"/><Relationship Id="rId3" Type="http://schemas.openxmlformats.org/officeDocument/2006/relationships/hyperlink" Target="http://www.goodlifeondemand.com/" TargetMode="External"/><Relationship Id="rId7" Type="http://schemas.openxmlformats.org/officeDocument/2006/relationships/image" Target="../media/image9.png"/><Relationship Id="rId2" Type="http://schemas.openxmlformats.org/officeDocument/2006/relationships/hyperlink" Target="mailto:info@allureimports.com" TargetMode="External"/><Relationship Id="rId1" Type="http://schemas.openxmlformats.org/officeDocument/2006/relationships/slideLayout" Target="../slideLayouts/slideLayout2.xml"/><Relationship Id="rId6" Type="http://schemas.openxmlformats.org/officeDocument/2006/relationships/hyperlink" Target="http://www.chagaearth.com/" TargetMode="External"/><Relationship Id="rId11" Type="http://schemas.openxmlformats.org/officeDocument/2006/relationships/image" Target="../media/image11.png"/><Relationship Id="rId5" Type="http://schemas.openxmlformats.org/officeDocument/2006/relationships/hyperlink" Target="http://www.facedoctor.ca/" TargetMode="External"/><Relationship Id="rId10" Type="http://schemas.openxmlformats.org/officeDocument/2006/relationships/hyperlink" Target="https://twitter.com/chagaearth" TargetMode="External"/><Relationship Id="rId4" Type="http://schemas.openxmlformats.org/officeDocument/2006/relationships/hyperlink" Target="http://www.fullthrottleondemand.com/"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8572" y="-127925"/>
            <a:ext cx="5704114" cy="2944226"/>
          </a:xfrm>
          <a:prstGeom prst="rect">
            <a:avLst/>
          </a:prstGeom>
          <a:effectLst>
            <a:glow rad="101600">
              <a:schemeClr val="tx1">
                <a:alpha val="60000"/>
              </a:schemeClr>
            </a:glo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742" y="5874686"/>
            <a:ext cx="2683642" cy="801885"/>
          </a:xfrm>
          <a:prstGeom prst="rect">
            <a:avLst/>
          </a:prstGeom>
        </p:spPr>
      </p:pic>
    </p:spTree>
    <p:extLst>
      <p:ext uri="{BB962C8B-B14F-4D97-AF65-F5344CB8AC3E}">
        <p14:creationId xmlns:p14="http://schemas.microsoft.com/office/powerpoint/2010/main" xmlns="" val="399574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19" y="322212"/>
            <a:ext cx="9905998" cy="1905000"/>
          </a:xfrm>
        </p:spPr>
        <p:txBody>
          <a:bodyPr/>
          <a:lstStyle/>
          <a:p>
            <a:pPr algn="ctr"/>
            <a:r>
              <a:rPr lang="en-US" sz="4800" dirty="0" smtClean="0"/>
              <a:t>SIBERIAN CHAGA </a:t>
            </a:r>
            <a:r>
              <a:rPr lang="en-US" sz="2000" dirty="0" smtClean="0">
                <a:effectLst>
                  <a:glow rad="38100">
                    <a:schemeClr val="bg1">
                      <a:lumMod val="65000"/>
                      <a:lumOff val="35000"/>
                      <a:alpha val="40000"/>
                    </a:schemeClr>
                  </a:glow>
                </a:effectLst>
              </a:rPr>
              <a:t>(Tea bags)</a:t>
            </a:r>
            <a:endParaRPr lang="en-US" sz="2000" dirty="0">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4416651" y="1691632"/>
            <a:ext cx="7475807" cy="4364160"/>
          </a:xfrm>
        </p:spPr>
        <p:txBody>
          <a:bodyPr>
            <a:normAutofit/>
          </a:bodyPr>
          <a:lstStyle/>
          <a:p>
            <a:pPr marL="0" indent="0">
              <a:buNone/>
            </a:pPr>
            <a:r>
              <a:rPr lang="en-US" sz="2400" dirty="0"/>
              <a:t>Siberian Chaga is the latest in a line of health products offered by Allured Imports, </a:t>
            </a:r>
            <a:r>
              <a:rPr lang="en-US" sz="2400" dirty="0" smtClean="0"/>
              <a:t>Inc. </a:t>
            </a:r>
          </a:p>
          <a:p>
            <a:pPr marL="0" indent="0">
              <a:buNone/>
            </a:pPr>
            <a:r>
              <a:rPr lang="en-US" sz="2400" dirty="0" smtClean="0"/>
              <a:t>Siberian </a:t>
            </a:r>
            <a:r>
              <a:rPr lang="en-US" sz="2400" dirty="0"/>
              <a:t>Chaga is a premium tea blended from the mushroom that grows wild on the Birch trees of Russian forests. Only the finest of these morels are naturally harvested and are then ground finely to be used as a tea mixture that offers outstanding health benefits.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111" y="1810450"/>
            <a:ext cx="4126524" cy="41265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24088" y="5555539"/>
            <a:ext cx="2523375" cy="1302461"/>
          </a:xfrm>
          <a:prstGeom prst="rect">
            <a:avLst/>
          </a:prstGeom>
        </p:spPr>
      </p:pic>
      <p:sp>
        <p:nvSpPr>
          <p:cNvPr id="6" name="Title 1"/>
          <p:cNvSpPr txBox="1">
            <a:spLocks/>
          </p:cNvSpPr>
          <p:nvPr/>
        </p:nvSpPr>
        <p:spPr>
          <a:xfrm>
            <a:off x="-52434" y="5878525"/>
            <a:ext cx="3770141" cy="9794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smtClean="0">
                <a:effectLst>
                  <a:glow rad="38100">
                    <a:schemeClr val="bg1">
                      <a:lumMod val="65000"/>
                      <a:lumOff val="35000"/>
                      <a:alpha val="40000"/>
                    </a:schemeClr>
                  </a:glow>
                </a:effectLst>
              </a:rPr>
              <a:t>CALL NOW: 866 595 6497  </a:t>
            </a:r>
            <a:endParaRPr lang="en-US" sz="1800" dirty="0">
              <a:effectLst>
                <a:glow rad="38100">
                  <a:schemeClr val="bg1">
                    <a:lumMod val="65000"/>
                    <a:lumOff val="35000"/>
                    <a:alpha val="40000"/>
                  </a:schemeClr>
                </a:glow>
              </a:effectLst>
            </a:endParaRPr>
          </a:p>
        </p:txBody>
      </p:sp>
    </p:spTree>
    <p:extLst>
      <p:ext uri="{BB962C8B-B14F-4D97-AF65-F5344CB8AC3E}">
        <p14:creationId xmlns:p14="http://schemas.microsoft.com/office/powerpoint/2010/main" xmlns="" val="239287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19" y="322212"/>
            <a:ext cx="9905998" cy="1905000"/>
          </a:xfrm>
        </p:spPr>
        <p:txBody>
          <a:bodyPr/>
          <a:lstStyle/>
          <a:p>
            <a:pPr algn="ctr"/>
            <a:r>
              <a:rPr lang="en-US" sz="4800" dirty="0" smtClean="0"/>
              <a:t>CHAGA GOLD </a:t>
            </a:r>
            <a:r>
              <a:rPr lang="en-US" sz="2000" dirty="0" smtClean="0">
                <a:effectLst>
                  <a:glow rad="38100">
                    <a:schemeClr val="bg1">
                      <a:lumMod val="65000"/>
                      <a:lumOff val="35000"/>
                      <a:alpha val="40000"/>
                    </a:schemeClr>
                  </a:glow>
                </a:effectLst>
              </a:rPr>
              <a:t>(Tea bags)</a:t>
            </a:r>
            <a:endParaRPr lang="en-US" sz="2000" dirty="0">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4416651" y="1691632"/>
            <a:ext cx="7475807" cy="4364160"/>
          </a:xfrm>
        </p:spPr>
        <p:txBody>
          <a:bodyPr>
            <a:normAutofit/>
          </a:bodyPr>
          <a:lstStyle/>
          <a:p>
            <a:pPr marL="0" indent="0">
              <a:buNone/>
            </a:pPr>
            <a:r>
              <a:rPr lang="en-US" dirty="0">
                <a:effectLst/>
              </a:rPr>
              <a:t>Chaga Gold is a tea sold by Allure Imports, Inc. and made from its namesake mushroom that has been found to be one of the most powerful superfoods in the world. The benefits of this potent morel include enhancement of the human immune system, tumor inhibitor, and anti-inflammatory. </a:t>
            </a:r>
            <a:endParaRPr lang="en-US" dirty="0" smtClean="0">
              <a:effectLst/>
            </a:endParaRPr>
          </a:p>
          <a:p>
            <a:pPr marL="0" indent="0">
              <a:buNone/>
            </a:pPr>
            <a:r>
              <a:rPr lang="en-US" dirty="0">
                <a:effectLst/>
              </a:rPr>
              <a:t>Not only is Chaga Gold good for you, it tastes good too, pleasing the palate with a unique, rich flavor that is certain to please any tea-drinker. It is simply a great substitute for your morning coffee, with a unique brewed aroma that will perk up your senses.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24088" y="5555539"/>
            <a:ext cx="2523375" cy="1302461"/>
          </a:xfrm>
          <a:prstGeom prst="rect">
            <a:avLst/>
          </a:prstGeom>
        </p:spPr>
      </p:pic>
      <p:sp>
        <p:nvSpPr>
          <p:cNvPr id="6" name="Title 1"/>
          <p:cNvSpPr txBox="1">
            <a:spLocks/>
          </p:cNvSpPr>
          <p:nvPr/>
        </p:nvSpPr>
        <p:spPr>
          <a:xfrm>
            <a:off x="-52434" y="5878525"/>
            <a:ext cx="3770141" cy="9794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smtClean="0">
                <a:effectLst>
                  <a:glow rad="38100">
                    <a:schemeClr val="bg1">
                      <a:lumMod val="65000"/>
                      <a:lumOff val="35000"/>
                      <a:alpha val="40000"/>
                    </a:schemeClr>
                  </a:glow>
                </a:effectLst>
              </a:rPr>
              <a:t>CALL NOW: 866 595 6497  </a:t>
            </a:r>
            <a:endParaRPr lang="en-US" sz="1800" dirty="0">
              <a:effectLst>
                <a:glow rad="38100">
                  <a:schemeClr val="bg1">
                    <a:lumMod val="65000"/>
                    <a:lumOff val="35000"/>
                    <a:alpha val="40000"/>
                  </a:schemeClr>
                </a:glo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98" y="1841067"/>
            <a:ext cx="4037458" cy="4037458"/>
          </a:xfrm>
          <a:prstGeom prst="rect">
            <a:avLst/>
          </a:prstGeom>
        </p:spPr>
      </p:pic>
    </p:spTree>
    <p:extLst>
      <p:ext uri="{BB962C8B-B14F-4D97-AF65-F5344CB8AC3E}">
        <p14:creationId xmlns:p14="http://schemas.microsoft.com/office/powerpoint/2010/main" xmlns="" val="145805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19" y="322212"/>
            <a:ext cx="9905998" cy="1905000"/>
          </a:xfrm>
        </p:spPr>
        <p:txBody>
          <a:bodyPr/>
          <a:lstStyle/>
          <a:p>
            <a:pPr algn="ctr"/>
            <a:r>
              <a:rPr lang="en-US" sz="4800" dirty="0" smtClean="0"/>
              <a:t>CHAGA SUPPLEMENT </a:t>
            </a:r>
            <a:r>
              <a:rPr lang="en-US" sz="2000" dirty="0" smtClean="0">
                <a:effectLst>
                  <a:glow rad="38100">
                    <a:schemeClr val="bg1">
                      <a:lumMod val="65000"/>
                      <a:lumOff val="35000"/>
                      <a:alpha val="40000"/>
                    </a:schemeClr>
                  </a:glow>
                </a:effectLst>
              </a:rPr>
              <a:t>(CAPSULES)</a:t>
            </a:r>
            <a:endParaRPr lang="en-US" sz="2000" dirty="0">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3825448" y="1782975"/>
            <a:ext cx="7475807" cy="4364160"/>
          </a:xfrm>
        </p:spPr>
        <p:txBody>
          <a:bodyPr>
            <a:normAutofit/>
          </a:bodyPr>
          <a:lstStyle/>
          <a:p>
            <a:pPr marL="0" indent="0">
              <a:buNone/>
            </a:pPr>
            <a:r>
              <a:rPr lang="en-US" dirty="0">
                <a:effectLst/>
              </a:rPr>
              <a:t>Allure Imports, Inc. has added Chaga Supplements to its line of products, a simple and effective way to enjoy the benefits of Chaga when you’re too busy to take the time to brew it in a cup of tea. Chaga is a morel that grows wild on trees above the 45</a:t>
            </a:r>
            <a:r>
              <a:rPr lang="en-US" baseline="30000" dirty="0">
                <a:effectLst/>
              </a:rPr>
              <a:t>th</a:t>
            </a:r>
            <a:r>
              <a:rPr lang="en-US" dirty="0">
                <a:effectLst/>
              </a:rPr>
              <a:t> parallel; and it is prized by laymen and experts alike for its health advantages. </a:t>
            </a:r>
          </a:p>
          <a:p>
            <a:pPr marL="0" indent="0">
              <a:buNone/>
            </a:pPr>
            <a:r>
              <a:rPr lang="en-US" dirty="0">
                <a:effectLst/>
              </a:rPr>
              <a:t>Chaga is a powerful but unique herbal substance that incorporates a wide range of medicinal powers including everything from working as an anti-aging biologic to infusing restorative properties to human body systems all the way to the cellular structure.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24088" y="5555539"/>
            <a:ext cx="2523375" cy="1302461"/>
          </a:xfrm>
          <a:prstGeom prst="rect">
            <a:avLst/>
          </a:prstGeom>
        </p:spPr>
      </p:pic>
      <p:sp>
        <p:nvSpPr>
          <p:cNvPr id="6" name="Title 1"/>
          <p:cNvSpPr txBox="1">
            <a:spLocks/>
          </p:cNvSpPr>
          <p:nvPr/>
        </p:nvSpPr>
        <p:spPr>
          <a:xfrm>
            <a:off x="-52434" y="5878525"/>
            <a:ext cx="3770141" cy="9794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smtClean="0">
                <a:effectLst>
                  <a:glow rad="38100">
                    <a:schemeClr val="bg1">
                      <a:lumMod val="65000"/>
                      <a:lumOff val="35000"/>
                      <a:alpha val="40000"/>
                    </a:schemeClr>
                  </a:glow>
                </a:effectLst>
              </a:rPr>
              <a:t>CALL NOW: 866 595 6497  </a:t>
            </a:r>
            <a:endParaRPr lang="en-US" sz="1800" dirty="0">
              <a:effectLst>
                <a:glow rad="38100">
                  <a:schemeClr val="bg1">
                    <a:lumMod val="65000"/>
                    <a:lumOff val="35000"/>
                    <a:alpha val="40000"/>
                  </a:schemeClr>
                </a:glo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979" y="2014618"/>
            <a:ext cx="3863907" cy="3863907"/>
          </a:xfrm>
          <a:prstGeom prst="rect">
            <a:avLst/>
          </a:prstGeom>
        </p:spPr>
      </p:pic>
    </p:spTree>
    <p:extLst>
      <p:ext uri="{BB962C8B-B14F-4D97-AF65-F5344CB8AC3E}">
        <p14:creationId xmlns:p14="http://schemas.microsoft.com/office/powerpoint/2010/main" xmlns="" val="425299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778" y="333828"/>
            <a:ext cx="9905998" cy="1905000"/>
          </a:xfrm>
        </p:spPr>
        <p:txBody>
          <a:bodyPr>
            <a:normAutofit/>
          </a:bodyPr>
          <a:lstStyle/>
          <a:p>
            <a:pPr algn="ctr"/>
            <a:r>
              <a:rPr lang="en-US" sz="4800" dirty="0" smtClean="0"/>
              <a:t>CONTACT US</a:t>
            </a:r>
            <a:endParaRPr lang="en-US" sz="4800" dirty="0"/>
          </a:p>
        </p:txBody>
      </p:sp>
      <p:sp>
        <p:nvSpPr>
          <p:cNvPr id="3" name="Content Placeholder 2"/>
          <p:cNvSpPr>
            <a:spLocks noGrp="1"/>
          </p:cNvSpPr>
          <p:nvPr>
            <p:ph idx="1"/>
          </p:nvPr>
        </p:nvSpPr>
        <p:spPr>
          <a:xfrm>
            <a:off x="435428" y="1894114"/>
            <a:ext cx="10757125" cy="4963886"/>
          </a:xfrm>
        </p:spPr>
        <p:txBody>
          <a:bodyPr>
            <a:normAutofit fontScale="85000" lnSpcReduction="20000"/>
          </a:bodyPr>
          <a:lstStyle/>
          <a:p>
            <a:pPr marL="0" indent="0">
              <a:buNone/>
            </a:pPr>
            <a:r>
              <a:rPr lang="en-US" b="1" dirty="0">
                <a:effectLst/>
              </a:rPr>
              <a:t>ADDRESS:</a:t>
            </a:r>
            <a:endParaRPr lang="en-US" dirty="0">
              <a:effectLst/>
            </a:endParaRPr>
          </a:p>
          <a:p>
            <a:pPr marL="0" indent="0">
              <a:buNone/>
            </a:pPr>
            <a:r>
              <a:rPr lang="en-US" dirty="0">
                <a:effectLst/>
              </a:rPr>
              <a:t>42341-75 Business Spur, </a:t>
            </a:r>
            <a:br>
              <a:rPr lang="en-US" dirty="0">
                <a:effectLst/>
              </a:rPr>
            </a:br>
            <a:r>
              <a:rPr lang="en-US" dirty="0">
                <a:effectLst/>
              </a:rPr>
              <a:t>Sault Ste. Marie Ml, 49783 </a:t>
            </a:r>
            <a:br>
              <a:rPr lang="en-US" dirty="0">
                <a:effectLst/>
              </a:rPr>
            </a:br>
            <a:endParaRPr lang="en-US" dirty="0">
              <a:effectLst/>
            </a:endParaRPr>
          </a:p>
          <a:p>
            <a:pPr marL="0" indent="0">
              <a:buNone/>
            </a:pPr>
            <a:r>
              <a:rPr lang="en-US" b="1" dirty="0">
                <a:effectLst/>
              </a:rPr>
              <a:t>TOLL FREE: </a:t>
            </a:r>
            <a:endParaRPr lang="en-US" dirty="0">
              <a:effectLst/>
            </a:endParaRPr>
          </a:p>
          <a:p>
            <a:pPr marL="0" indent="0">
              <a:buNone/>
            </a:pPr>
            <a:r>
              <a:rPr lang="en-US" dirty="0">
                <a:effectLst/>
              </a:rPr>
              <a:t>1-866-595-6497 </a:t>
            </a:r>
          </a:p>
          <a:p>
            <a:pPr marL="0" indent="0">
              <a:buNone/>
            </a:pPr>
            <a:endParaRPr lang="en-US" dirty="0">
              <a:effectLst/>
            </a:endParaRPr>
          </a:p>
          <a:p>
            <a:pPr marL="0" indent="0">
              <a:buNone/>
            </a:pPr>
            <a:r>
              <a:rPr lang="en-US" b="1" dirty="0" smtClean="0">
                <a:effectLst/>
              </a:rPr>
              <a:t>EMAIL</a:t>
            </a:r>
            <a:r>
              <a:rPr lang="en-US" b="1" dirty="0">
                <a:effectLst/>
              </a:rPr>
              <a:t>: </a:t>
            </a:r>
            <a:endParaRPr lang="en-US" dirty="0">
              <a:effectLst/>
            </a:endParaRPr>
          </a:p>
          <a:p>
            <a:pPr marL="0" indent="0">
              <a:buNone/>
            </a:pPr>
            <a:r>
              <a:rPr lang="en-US" u="sng" dirty="0">
                <a:effectLst/>
                <a:hlinkClick r:id="rId2"/>
              </a:rPr>
              <a:t>info@allureimports.com</a:t>
            </a:r>
            <a:endParaRPr lang="en-US" dirty="0">
              <a:effectLst/>
            </a:endParaRPr>
          </a:p>
          <a:p>
            <a:pPr marL="0" indent="0">
              <a:buNone/>
            </a:pPr>
            <a:endParaRPr lang="en-US" i="1" dirty="0" smtClean="0">
              <a:effectLst/>
            </a:endParaRPr>
          </a:p>
          <a:p>
            <a:pPr marL="0" indent="0">
              <a:buNone/>
            </a:pPr>
            <a:r>
              <a:rPr lang="en-US" i="1" dirty="0" smtClean="0">
                <a:effectLst/>
              </a:rPr>
              <a:t>KINDLY </a:t>
            </a:r>
            <a:r>
              <a:rPr lang="en-US" i="1" dirty="0">
                <a:effectLst/>
              </a:rPr>
              <a:t>VISIT OUR WEB - SITES FOR PRODUCT DETAILS:</a:t>
            </a:r>
            <a:endParaRPr lang="en-US" dirty="0">
              <a:effectLst/>
            </a:endParaRPr>
          </a:p>
          <a:p>
            <a:pPr marL="0" indent="0">
              <a:buNone/>
            </a:pPr>
            <a:r>
              <a:rPr lang="en-US" u="sng" dirty="0">
                <a:effectLst/>
                <a:hlinkClick r:id="rId3"/>
              </a:rPr>
              <a:t>www.goodlifeondemand.com</a:t>
            </a:r>
            <a:r>
              <a:rPr lang="en-US" dirty="0">
                <a:effectLst/>
              </a:rPr>
              <a:t/>
            </a:r>
            <a:br>
              <a:rPr lang="en-US" dirty="0">
                <a:effectLst/>
              </a:rPr>
            </a:br>
            <a:r>
              <a:rPr lang="en-US" u="sng" dirty="0">
                <a:effectLst/>
                <a:hlinkClick r:id="rId4"/>
              </a:rPr>
              <a:t>www.fullthrottleondemand.com</a:t>
            </a:r>
            <a:r>
              <a:rPr lang="en-US" dirty="0">
                <a:effectLst/>
              </a:rPr>
              <a:t/>
            </a:r>
            <a:br>
              <a:rPr lang="en-US" dirty="0">
                <a:effectLst/>
              </a:rPr>
            </a:br>
            <a:r>
              <a:rPr lang="en-US" u="sng" dirty="0">
                <a:effectLst/>
                <a:hlinkClick r:id="rId5"/>
              </a:rPr>
              <a:t>www.facedoctor.ca</a:t>
            </a:r>
            <a:r>
              <a:rPr lang="en-US" u="sng" dirty="0">
                <a:effectLst/>
              </a:rPr>
              <a:t/>
            </a:r>
            <a:br>
              <a:rPr lang="en-US" u="sng" dirty="0">
                <a:effectLst/>
              </a:rPr>
            </a:br>
            <a:r>
              <a:rPr lang="en-US" u="sng" dirty="0" smtClean="0">
                <a:effectLst/>
                <a:hlinkClick r:id="rId6"/>
              </a:rPr>
              <a:t>www.chagaearth.com</a:t>
            </a:r>
            <a:r>
              <a:rPr lang="en-US" u="sng" dirty="0">
                <a:effectLst/>
              </a:rPr>
              <a:t/>
            </a:r>
            <a:br>
              <a:rPr lang="en-US" u="sng" dirty="0">
                <a:effectLst/>
              </a:rPr>
            </a:b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969828" y="5747180"/>
            <a:ext cx="2333170" cy="697162"/>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945501" y="595085"/>
            <a:ext cx="604550" cy="598714"/>
          </a:xfrm>
          <a:prstGeom prst="rect">
            <a:avLst/>
          </a:prstGeom>
        </p:spPr>
      </p:pic>
      <p:pic>
        <p:nvPicPr>
          <p:cNvPr id="6" name="Picture 5">
            <a:hlinkClick r:id="rId10"/>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126153" y="606373"/>
            <a:ext cx="596815" cy="591054"/>
          </a:xfrm>
          <a:prstGeom prst="rect">
            <a:avLst/>
          </a:prstGeom>
        </p:spPr>
      </p:pic>
    </p:spTree>
    <p:extLst>
      <p:ext uri="{BB962C8B-B14F-4D97-AF65-F5344CB8AC3E}">
        <p14:creationId xmlns:p14="http://schemas.microsoft.com/office/powerpoint/2010/main" xmlns="" val="1658614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TM03457485[[fn=Mesh]]</Template>
  <TotalTime>63</TotalTime>
  <Words>328</Words>
  <Application>Microsoft Office PowerPoint</Application>
  <PresentationFormat>Custom</PresentationFormat>
  <Paragraphs>23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Mesh</vt:lpstr>
      <vt:lpstr>Slide 1</vt:lpstr>
      <vt:lpstr>SIBERIAN CHAGA (Tea bags)</vt:lpstr>
      <vt:lpstr>CHAGA GOLD (Tea bags)</vt:lpstr>
      <vt:lpstr>CHAGA SUPPLEMENT (CAPSULES)</vt:lpstr>
      <vt:lpstr>CONTACT US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Moid Kazi</dc:creator>
  <cp:lastModifiedBy>Cory</cp:lastModifiedBy>
  <cp:revision>8</cp:revision>
  <dcterms:created xsi:type="dcterms:W3CDTF">2015-02-27T12:59:39Z</dcterms:created>
  <dcterms:modified xsi:type="dcterms:W3CDTF">2015-02-27T19:18:52Z</dcterms:modified>
</cp:coreProperties>
</file>